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063" autoAdjust="0"/>
  </p:normalViewPr>
  <p:slideViewPr>
    <p:cSldViewPr snapToGrid="0">
      <p:cViewPr varScale="1">
        <p:scale>
          <a:sx n="41" d="100"/>
          <a:sy n="41" d="100"/>
        </p:scale>
        <p:origin x="18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2024/2/20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C421462-8CBF-E4CA-FB9B-4F91109C3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AD25F82-73DE-1CF3-BCE3-59E3EDD823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3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7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4.png"/><Relationship Id="rId23" Type="http://schemas.openxmlformats.org/officeDocument/2006/relationships/audio" Target="../media/audio1.wav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13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</TotalTime>
  <Words>899</Words>
  <Application>Microsoft Office PowerPoint</Application>
  <PresentationFormat>Widescreen</PresentationFormat>
  <Paragraphs>89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DengXian</vt:lpstr>
      <vt:lpstr>#9Slide07 SVNAppleberry</vt:lpstr>
      <vt:lpstr>.TMC-Ong Do</vt:lpstr>
      <vt:lpstr>Arial</vt:lpstr>
      <vt:lpstr>Calibri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36</cp:revision>
  <dcterms:created xsi:type="dcterms:W3CDTF">2023-12-16T12:45:33Z</dcterms:created>
  <dcterms:modified xsi:type="dcterms:W3CDTF">2024-02-20T13:37:50Z</dcterms:modified>
  <cp:category>9Slide.vn</cp:category>
</cp:coreProperties>
</file>