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4"/>
  </p:notesMasterIdLst>
  <p:sldIdLst>
    <p:sldId id="282" r:id="rId4"/>
    <p:sldId id="257" r:id="rId5"/>
    <p:sldId id="259" r:id="rId6"/>
    <p:sldId id="524" r:id="rId7"/>
    <p:sldId id="260" r:id="rId8"/>
    <p:sldId id="525" r:id="rId9"/>
    <p:sldId id="281" r:id="rId10"/>
    <p:sldId id="287"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79" autoAdjust="0"/>
  </p:normalViewPr>
  <p:slideViewPr>
    <p:cSldViewPr snapToGrid="0">
      <p:cViewPr varScale="1">
        <p:scale>
          <a:sx n="48" d="100"/>
          <a:sy n="48" d="100"/>
        </p:scale>
        <p:origin x="156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F3E7502-4270-831D-E904-67F116A1F157}"/>
              </a:ext>
            </a:extLst>
          </p:cNvPr>
          <p:cNvSpPr txBox="1"/>
          <p:nvPr userDrawn="1"/>
        </p:nvSpPr>
        <p:spPr>
          <a:xfrm>
            <a:off x="0" y="-1604665"/>
            <a:ext cx="12192000" cy="461665"/>
          </a:xfrm>
          <a:prstGeom prst="rect">
            <a:avLst/>
          </a:prstGeom>
          <a:noFill/>
        </p:spPr>
        <p:txBody>
          <a:bodyPr vert="horz" wrap="none"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0D62634-793B-0C33-DBF9-18E85E10033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C63929E-767E-E48A-1BF0-A2229E48636D}"/>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tags" Target="../tags/tag9.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3.png"/><Relationship Id="rId10" Type="http://schemas.openxmlformats.org/officeDocument/2006/relationships/image" Target="../media/image22.png"/><Relationship Id="rId4" Type="http://schemas.openxmlformats.org/officeDocument/2006/relationships/tags" Target="../tags/tag10.xml"/><Relationship Id="rId9" Type="http://schemas.openxmlformats.org/officeDocument/2006/relationships/image" Target="../media/image21.emf"/><Relationship Id="rId14" Type="http://schemas.openxmlformats.org/officeDocument/2006/relationships/image" Target="../media/image25.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18" Type="http://schemas.openxmlformats.org/officeDocument/2006/relationships/image" Target="../media/image7.png"/><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slide" Target="slide4.xml"/><Relationship Id="rId17" Type="http://schemas.openxmlformats.org/officeDocument/2006/relationships/image" Target="../media/image16.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tags" Target="../tags/tag4.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tags" Target="../tags/tag3.xml"/><Relationship Id="rId16" Type="http://schemas.openxmlformats.org/officeDocument/2006/relationships/image" Target="../media/image27.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tags" Target="../tags/tag5.xml"/><Relationship Id="rId9" Type="http://schemas.openxmlformats.org/officeDocument/2006/relationships/image" Target="../media/image21.emf"/><Relationship Id="rId14" Type="http://schemas.openxmlformats.org/officeDocument/2006/relationships/image" Target="../media/image25.emf"/></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TotalTime>
  <Words>592</Words>
  <Application>Microsoft Office PowerPoint</Application>
  <PresentationFormat>Widescreen</PresentationFormat>
  <Paragraphs>40</Paragraphs>
  <Slides>20</Slides>
  <Notes>0</Notes>
  <HiddenSlides>0</HiddenSlides>
  <MMClips>9</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等线</vt:lpstr>
      <vt:lpstr>宋体</vt:lpstr>
      <vt:lpstr>#9Slide02 Noi dung dai</vt:lpstr>
      <vt:lpstr>A3.BoosterNextFYBlackRegular-San</vt:lpstr>
      <vt:lpstr>Arial</vt:lpstr>
      <vt:lpstr>Calibri</vt:lpstr>
      <vt:lpstr>Cambria</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22</cp:revision>
  <dcterms:created xsi:type="dcterms:W3CDTF">2024-01-04T05:54:10Z</dcterms:created>
  <dcterms:modified xsi:type="dcterms:W3CDTF">2024-02-20T13:45:34Z</dcterms:modified>
  <cp:category>9Slide.vn</cp:category>
</cp:coreProperties>
</file>