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0"/>
  </p:notesMasterIdLst>
  <p:sldIdLst>
    <p:sldId id="300" r:id="rId2"/>
    <p:sldId id="291" r:id="rId3"/>
    <p:sldId id="293" r:id="rId4"/>
    <p:sldId id="302" r:id="rId5"/>
    <p:sldId id="3259" r:id="rId6"/>
    <p:sldId id="3262" r:id="rId7"/>
    <p:sldId id="304" r:id="rId8"/>
    <p:sldId id="305" r:id="rId9"/>
    <p:sldId id="332" r:id="rId10"/>
    <p:sldId id="3254" r:id="rId11"/>
    <p:sldId id="3260" r:id="rId12"/>
    <p:sldId id="3261" r:id="rId13"/>
    <p:sldId id="3253" r:id="rId14"/>
    <p:sldId id="3263" r:id="rId15"/>
    <p:sldId id="3264" r:id="rId16"/>
    <p:sldId id="266" r:id="rId17"/>
    <p:sldId id="3265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532" autoAdjust="0"/>
  </p:normalViewPr>
  <p:slideViewPr>
    <p:cSldViewPr snapToGrid="0">
      <p:cViewPr varScale="1">
        <p:scale>
          <a:sx n="52" d="100"/>
          <a:sy n="52" d="100"/>
        </p:scale>
        <p:origin x="14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A3BB-CFAB-AD2D-C7C2-41DFDF662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68F4D-DD0B-949F-C572-90CF0D360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58D62-DBAD-F8DA-D771-72054040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3EA55-AEC2-0ECF-7FB4-07A06799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B9F7B-2C09-285A-D4B5-00312237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4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63D-4099-B8CC-DFD6-29BDD16A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DA3F3-0A12-81FA-BA80-EA3823E4C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0870B-A81A-431D-E963-35D2AE40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B4991-A1FB-410F-19B2-F0E48C9C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8845B-43B9-CB00-EA89-9656A533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7B4B3-6DD1-9E20-C7BB-985B7ABB9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581DE-8C80-DDB1-5DCD-23F565C0E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294A4-478A-ACE3-F6D4-20A368F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8B17-A348-3815-10A4-5CBD64C6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F2D07-29BE-8855-2E80-78314DBB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39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1D06-8C79-BEB7-A3E0-B039B548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266E-15BB-C11A-DFB7-CDCA6BCE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4F99F-4537-3206-96A0-C9BC5D6E2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562B-D052-0432-F37D-8089DF39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81F74-6CF6-4B1A-A1C2-2A80C662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98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7F1A-E5ED-1899-3C39-396DF96D1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D274D-0F15-6FE9-D9E8-C09F8D8F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4D0E-3850-6629-BF4E-FF5B6E99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F01B7-28F1-DD23-0C7F-980D4B7E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063D1-FDA7-468F-4EA0-47DB2BE2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5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4450-BB56-03A7-D002-D6787202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1564D-3C7D-AEF0-B6A5-A78C781FE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5C55-6094-4159-40DC-BC3041BB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0FE48-821A-0B4A-1EA7-088C5426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F474-540B-6B41-7D2E-78BC1777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0FB6A-8E3A-8C53-CD81-11F42CF1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6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A59E-66E2-B18C-5191-98ACC9E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5C1F2-87A2-66E6-6502-B5C34F39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0A467-85EE-9435-34AF-5CCED4EE5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9B887-F649-81F8-5B48-C87852C02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E8C20-5047-6C4F-3A8C-F710DEDDB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B944B6-B994-263E-FBCB-5890E716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AA614C-4B72-A4B1-471C-4406AD16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CAC82-63DD-E437-F3B9-8C3516D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1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996A-5656-BED2-3FAE-98043205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CFE01-FF2D-D54D-C72B-F94BC32C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3CD6A-AFCC-71A1-AF7D-07FCB150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5B2DF-39C4-131A-ECAD-F728200A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BF65B2-8F0F-E31B-3ACB-D1512BB3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D2B7C-5C4F-EE26-4121-2526AFB3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C193-AAD5-1FEB-F294-20D10997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0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2C96-117A-0B8D-4867-1F02EE1E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E5C0D-DD98-EA91-7B56-EFA230715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2C018-4CCE-84D9-F86F-DD7042A27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277E7-AFE0-40F5-0FF7-6CD0836B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9A7F6-7501-0510-8E11-D2B0FABC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130D4-2A76-CD27-B715-912B0E0E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8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2C62-2121-26BE-632E-7753EEC2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831FEB-567A-FA33-E32A-6A40FA8DB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66CE2-20B4-524A-6DEE-3012D1570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7C62B-8ACF-1FC6-112D-180F8312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D3990-3A62-9769-4670-CB37FE70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E662-64FE-1906-EEED-8972D298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91E2D83-D2E0-6F23-579C-D1BE2883ED1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E5CD3-AC4A-307A-D410-6339610D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2079D-7E09-E585-2EC4-0CC060BD8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9038-79AF-20D2-8AE1-A8B4704B7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27199-631B-4DE5-9333-17BD0F5E325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43CDB-E90D-B508-C778-F47AEA8F5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E81C7-33A1-9FBF-114E-32EF96B03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FF157-B292-46EE-985F-5BDBAD36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8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699" r:id="rId13"/>
    <p:sldLayoutId id="2147483700" r:id="rId14"/>
    <p:sldLayoutId id="2147483709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</vt:lpstr>
      <vt:lpstr>Times New Roman</vt:lpstr>
      <vt:lpstr>字魂115号-刀刀体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18</cp:revision>
  <dcterms:created xsi:type="dcterms:W3CDTF">2023-11-13T11:42:54Z</dcterms:created>
  <dcterms:modified xsi:type="dcterms:W3CDTF">2023-12-15T13:43:16Z</dcterms:modified>
  <cp:category>9Slide.vn</cp:category>
</cp:coreProperties>
</file>