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8" r:id="rId2"/>
    <p:sldId id="309" r:id="rId3"/>
    <p:sldId id="286" r:id="rId4"/>
    <p:sldId id="284" r:id="rId5"/>
    <p:sldId id="285" r:id="rId6"/>
    <p:sldId id="287" r:id="rId7"/>
    <p:sldId id="387" r:id="rId8"/>
    <p:sldId id="288" r:id="rId9"/>
    <p:sldId id="311" r:id="rId10"/>
    <p:sldId id="316" r:id="rId11"/>
    <p:sldId id="317" r:id="rId12"/>
    <p:sldId id="388" r:id="rId13"/>
    <p:sldId id="389" r:id="rId14"/>
    <p:sldId id="390" r:id="rId15"/>
    <p:sldId id="297" r:id="rId16"/>
    <p:sldId id="391" r:id="rId17"/>
    <p:sldId id="266" r:id="rId18"/>
    <p:sldId id="393" r:id="rId19"/>
    <p:sldId id="322" r:id="rId20"/>
    <p:sldId id="394" r:id="rId21"/>
    <p:sldId id="395" r:id="rId22"/>
    <p:sldId id="396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037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4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66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FDC828D-05AF-2FCC-BB43-6C80011F83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50" r:id="rId13"/>
    <p:sldLayoutId id="2147483691" r:id="rId14"/>
    <p:sldLayoutId id="2147483692" r:id="rId15"/>
    <p:sldLayoutId id="2147483703" r:id="rId16"/>
    <p:sldLayoutId id="2147483704" r:id="rId17"/>
    <p:sldLayoutId id="2147483705" r:id="rId18"/>
    <p:sldLayoutId id="2147483715" r:id="rId19"/>
    <p:sldLayoutId id="2147483716" r:id="rId20"/>
    <p:sldLayoutId id="2147483717" r:id="rId21"/>
    <p:sldLayoutId id="2147483739" r:id="rId22"/>
    <p:sldLayoutId id="2147483740" r:id="rId23"/>
    <p:sldLayoutId id="214748374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0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62" y="3197227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13142-04D7-B4E2-CC5F-547A4E1F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5BAF6-3522-C047-2E20-F3D53F50B5E7}"/>
              </a:ext>
            </a:extLst>
          </p:cNvPr>
          <p:cNvSpPr txBox="1"/>
          <p:nvPr/>
        </p:nvSpPr>
        <p:spPr>
          <a:xfrm>
            <a:off x="2486024" y="1931046"/>
            <a:ext cx="776287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……………..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</TotalTime>
  <Words>503</Words>
  <Application>Microsoft Office PowerPoint</Application>
  <PresentationFormat>Widescreen</PresentationFormat>
  <Paragraphs>36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Calibri</vt:lpstr>
      <vt:lpstr>Cambria</vt:lpstr>
      <vt:lpstr>iCiel Altus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2023-11-15T06:17:20Z</dcterms:created>
  <dcterms:modified xsi:type="dcterms:W3CDTF">2023-12-15T13:55:37Z</dcterms:modified>
  <cp:category>9Slide.vn</cp:category>
</cp:coreProperties>
</file>