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359" r:id="rId4"/>
    <p:sldId id="257" r:id="rId5"/>
    <p:sldId id="335" r:id="rId6"/>
    <p:sldId id="339" r:id="rId7"/>
    <p:sldId id="360" r:id="rId8"/>
    <p:sldId id="342" r:id="rId9"/>
    <p:sldId id="343" r:id="rId10"/>
    <p:sldId id="361" r:id="rId11"/>
    <p:sldId id="349" r:id="rId12"/>
    <p:sldId id="347" r:id="rId13"/>
    <p:sldId id="350" r:id="rId14"/>
    <p:sldId id="353" r:id="rId15"/>
    <p:sldId id="362" r:id="rId16"/>
    <p:sldId id="351" r:id="rId17"/>
    <p:sldId id="296"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75" autoAdjust="0"/>
  </p:normalViewPr>
  <p:slideViewPr>
    <p:cSldViewPr snapToGrid="0">
      <p:cViewPr varScale="1">
        <p:scale>
          <a:sx n="49" d="100"/>
          <a:sy n="49" d="100"/>
        </p:scale>
        <p:origin x="152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981A68B-48C1-543B-D379-C768F2E66C3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1.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dùng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giác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114675" y="3363716"/>
            <a:ext cx="6038850" cy="1323439"/>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mắt nhìn, tai nghe, mũi ngửi,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tay</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chạm</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lưỡi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nếm</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2.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bao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đặc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điểm</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của</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067050" y="3620891"/>
            <a:ext cx="6038850" cy="707886"/>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hình dáng, tán lá ,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3131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TotalTime>
  <Words>765</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KaiTi</vt:lpstr>
      <vt:lpstr>微软雅黑</vt:lpstr>
      <vt:lpstr>Alibaba PuHuiTi</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19</cp:revision>
  <dcterms:created xsi:type="dcterms:W3CDTF">2024-01-04T06:44:16Z</dcterms:created>
  <dcterms:modified xsi:type="dcterms:W3CDTF">2024-02-20T13:44:55Z</dcterms:modified>
  <cp:category>9Slide.vn</cp:category>
</cp:coreProperties>
</file>