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435" r:id="rId2"/>
    <p:sldId id="450" r:id="rId3"/>
    <p:sldId id="492" r:id="rId4"/>
    <p:sldId id="472" r:id="rId5"/>
    <p:sldId id="474" r:id="rId6"/>
    <p:sldId id="475" r:id="rId7"/>
    <p:sldId id="494" r:id="rId8"/>
    <p:sldId id="495" r:id="rId9"/>
    <p:sldId id="478" r:id="rId10"/>
    <p:sldId id="484" r:id="rId11"/>
    <p:sldId id="489" r:id="rId12"/>
    <p:sldId id="468" r:id="rId13"/>
    <p:sldId id="467" r:id="rId14"/>
    <p:sldId id="496" r:id="rId15"/>
    <p:sldId id="4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867506-8D7B-4851-95BB-F6B76B4AF5C1}" type="slidenum">
              <a:rPr lang="en-US" smtClean="0"/>
              <a:t>1</a:t>
            </a:fld>
            <a:endParaRPr lang="en-US"/>
          </a:p>
        </p:txBody>
      </p:sp>
    </p:spTree>
    <p:extLst>
      <p:ext uri="{BB962C8B-B14F-4D97-AF65-F5344CB8AC3E}">
        <p14:creationId xmlns:p14="http://schemas.microsoft.com/office/powerpoint/2010/main" val="29908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892A-284D-90A4-F0F5-6E9067659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954A71-D5D3-4B61-0EAC-4DBAA823C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BD3D8-6EC8-0CE7-725B-760089125147}"/>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583E0002-610C-68D7-6A11-ED012B70F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8A2B5-0733-758A-7C68-810F3DCA1BE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2982657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55D3-16AE-0E43-559C-7FA87117E3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62C63-C63C-73C1-3215-472BB09B06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8391A-B90B-7E09-2AB9-96DD64EF25E5}"/>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965D2B0E-F65A-BD19-B42C-9A7198794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1E8CA-C484-663E-02F6-03431FD058D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00863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F07AAD-1719-882E-70D4-E8E78CB84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32583A-27CF-7304-5813-323F92779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EEE06-AB00-2E6E-6ED2-DDC35188D61D}"/>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82935C81-C0AF-6FE2-28C1-AF5998A98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E635D-D4DC-48CD-A578-10F9C71251A0}"/>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81474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97BA-9F6F-F4A2-A38C-BB2AB0A07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A62F9-0496-AF52-E7A1-EC510C7240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6C092-8E55-C2FD-8F13-1A0726DA657E}"/>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A82EE6CE-EC9F-9507-D191-FDF83A6B8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1753D-C5AF-A790-A52D-7568BD830AA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140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465B-FE8E-10B5-1D06-FC5F36DA5B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B8E260-883E-9F4F-6B30-EA7589466D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94E0BE-A48B-7C0A-1CCF-207E72974F36}"/>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08C7AC80-5D6B-096A-E66A-EA664E114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46A2-048A-E575-381F-EBCF2842271C}"/>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208172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EF74-1757-AFB9-115F-37D4DB72C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27E06-AD92-17C2-0299-D3DA61B0A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F50D9-9853-7178-DE4D-3B54213E5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0350B6-BB46-DBF4-FD24-96514D4B8057}"/>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6" name="Footer Placeholder 5">
            <a:extLst>
              <a:ext uri="{FF2B5EF4-FFF2-40B4-BE49-F238E27FC236}">
                <a16:creationId xmlns:a16="http://schemas.microsoft.com/office/drawing/2014/main" id="{5A19D995-F148-ADEE-B061-9F3DD6A26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D7F37-7EE5-D9A9-AE5B-28E2EC1ABD9C}"/>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422448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CE35-215C-1A00-FAD7-4F115AC441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B1F86-4D57-1A3F-367B-FFE7D78A3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9093E2-FE6B-D064-3D47-9C5385331A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71631-5A27-1CC6-9198-E656F3863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38294-A164-6CC6-965A-338152A75C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C2515B-E367-3CAC-03E2-1F699CC83FB1}"/>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8" name="Footer Placeholder 7">
            <a:extLst>
              <a:ext uri="{FF2B5EF4-FFF2-40B4-BE49-F238E27FC236}">
                <a16:creationId xmlns:a16="http://schemas.microsoft.com/office/drawing/2014/main" id="{B8747981-4C29-9045-57F0-C7170D3FF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6E69E5-E634-CA32-442B-2D7A509B1765}"/>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65753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333C-F611-DBA1-EB4C-972EC591C9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DCE30-91EE-8D1D-FE61-DCC40408E072}"/>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4" name="Footer Placeholder 3">
            <a:extLst>
              <a:ext uri="{FF2B5EF4-FFF2-40B4-BE49-F238E27FC236}">
                <a16:creationId xmlns:a16="http://schemas.microsoft.com/office/drawing/2014/main" id="{91A2C35F-7E93-28E0-7841-55A5EFBB1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CBDADA-DDAB-19D2-6F09-C689DA358D0A}"/>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88292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2311F-BB72-0AAC-2C98-9C08D8BE674C}"/>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3" name="Footer Placeholder 2">
            <a:extLst>
              <a:ext uri="{FF2B5EF4-FFF2-40B4-BE49-F238E27FC236}">
                <a16:creationId xmlns:a16="http://schemas.microsoft.com/office/drawing/2014/main" id="{B97120E4-9B9C-456C-A79E-FDC80D9126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C278-121C-3969-C504-7A062D0931E2}"/>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40347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10A6-A53F-DDFE-B2C3-B5CA9F397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617F2F-2561-05D4-C785-167A14FAE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54A72-1C47-349B-B44B-071DE3D44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36436-6B1E-D30F-512D-C2CBF729310B}"/>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6" name="Footer Placeholder 5">
            <a:extLst>
              <a:ext uri="{FF2B5EF4-FFF2-40B4-BE49-F238E27FC236}">
                <a16:creationId xmlns:a16="http://schemas.microsoft.com/office/drawing/2014/main" id="{65879977-BAC0-4EF6-0B43-BB2700870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51CBC-C37C-580D-3D30-6188A09738EE}"/>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314766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9BF6-39CD-4691-CB80-AD8C14A50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E6A18-F56D-540F-D0E2-AAA7F045E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C2C55-B02D-84BC-7E1E-27601C1C1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A37C3-6FF7-9505-6DF2-247317B1F862}"/>
              </a:ext>
            </a:extLst>
          </p:cNvPr>
          <p:cNvSpPr>
            <a:spLocks noGrp="1"/>
          </p:cNvSpPr>
          <p:nvPr>
            <p:ph type="dt" sz="half" idx="10"/>
          </p:nvPr>
        </p:nvSpPr>
        <p:spPr/>
        <p:txBody>
          <a:bodyPr/>
          <a:lstStyle/>
          <a:p>
            <a:fld id="{8A60ADC3-07E9-4A84-B9AC-7F0D36F09EFA}" type="datetimeFigureOut">
              <a:rPr lang="en-US" smtClean="0"/>
              <a:t>12/15/2023</a:t>
            </a:fld>
            <a:endParaRPr lang="en-US"/>
          </a:p>
        </p:txBody>
      </p:sp>
      <p:sp>
        <p:nvSpPr>
          <p:cNvPr id="6" name="Footer Placeholder 5">
            <a:extLst>
              <a:ext uri="{FF2B5EF4-FFF2-40B4-BE49-F238E27FC236}">
                <a16:creationId xmlns:a16="http://schemas.microsoft.com/office/drawing/2014/main" id="{8113DA3C-EE8B-EAB9-D01B-1937C0AD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42F76-3F78-AB71-E96B-FB9415FC5883}"/>
              </a:ext>
            </a:extLst>
          </p:cNvPr>
          <p:cNvSpPr>
            <a:spLocks noGrp="1"/>
          </p:cNvSpPr>
          <p:nvPr>
            <p:ph type="sldNum" sz="quarter" idx="12"/>
          </p:nvPr>
        </p:nvSpPr>
        <p:spPr/>
        <p:txBody>
          <a:bodyPr/>
          <a:lstStyle/>
          <a:p>
            <a:fld id="{71D89938-BDBA-4D67-8D63-43C66179EA45}" type="slidenum">
              <a:rPr lang="en-US" smtClean="0"/>
              <a:t>‹#›</a:t>
            </a:fld>
            <a:endParaRPr lang="en-US"/>
          </a:p>
        </p:txBody>
      </p:sp>
    </p:spTree>
    <p:extLst>
      <p:ext uri="{BB962C8B-B14F-4D97-AF65-F5344CB8AC3E}">
        <p14:creationId xmlns:p14="http://schemas.microsoft.com/office/powerpoint/2010/main" val="17363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55275DE-569C-0A9E-589E-0A8F501D96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87D88E5-3CD5-251F-3C29-28EB50B4D2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81867-6876-0045-DE29-A28C07466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8A868-E4E4-1E24-F2A3-6C9B6D09E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0ADC3-07E9-4A84-B9AC-7F0D36F09EFA}" type="datetimeFigureOut">
              <a:rPr lang="en-US" smtClean="0"/>
              <a:t>12/15/2023</a:t>
            </a:fld>
            <a:endParaRPr lang="en-US"/>
          </a:p>
        </p:txBody>
      </p:sp>
      <p:sp>
        <p:nvSpPr>
          <p:cNvPr id="5" name="Footer Placeholder 4">
            <a:extLst>
              <a:ext uri="{FF2B5EF4-FFF2-40B4-BE49-F238E27FC236}">
                <a16:creationId xmlns:a16="http://schemas.microsoft.com/office/drawing/2014/main" id="{7A08664A-EAED-FC35-943D-7425295647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A0D540-57C0-8954-9767-6326E9694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89938-BDBA-4D67-8D63-43C66179EA45}" type="slidenum">
              <a:rPr lang="en-US" smtClean="0"/>
              <a:t>‹#›</a:t>
            </a:fld>
            <a:endParaRPr lang="en-US"/>
          </a:p>
        </p:txBody>
      </p:sp>
    </p:spTree>
    <p:extLst>
      <p:ext uri="{BB962C8B-B14F-4D97-AF65-F5344CB8AC3E}">
        <p14:creationId xmlns:p14="http://schemas.microsoft.com/office/powerpoint/2010/main" val="29409658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18"/>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sp>
        <p:nvSpPr>
          <p:cNvPr id="7" name="TextBox 6">
            <a:extLst>
              <a:ext uri="{FF2B5EF4-FFF2-40B4-BE49-F238E27FC236}">
                <a16:creationId xmlns:a16="http://schemas.microsoft.com/office/drawing/2014/main" id="{F6282358-E81D-5531-A2E0-43027975848B}"/>
              </a:ext>
            </a:extLst>
          </p:cNvPr>
          <p:cNvSpPr txBox="1"/>
          <p:nvPr/>
        </p:nvSpPr>
        <p:spPr>
          <a:xfrm>
            <a:off x="125476" y="401008"/>
            <a:ext cx="81384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Thứ</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ngày</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tháng</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năm</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2" name="Picture 1">
            <a:extLst>
              <a:ext uri="{FF2B5EF4-FFF2-40B4-BE49-F238E27FC236}">
                <a16:creationId xmlns:a16="http://schemas.microsoft.com/office/drawing/2014/main" id="{311898D7-90F5-0516-F836-4BA27CE9DB71}"/>
              </a:ext>
            </a:extLst>
          </p:cNvPr>
          <p:cNvPicPr>
            <a:picLocks noChangeAspect="1"/>
          </p:cNvPicPr>
          <p:nvPr/>
        </p:nvPicPr>
        <p:blipFill>
          <a:blip r:embed="rId7"/>
          <a:stretch>
            <a:fillRect/>
          </a:stretch>
        </p:blipFill>
        <p:spPr>
          <a:xfrm>
            <a:off x="2886376" y="1077426"/>
            <a:ext cx="1847248" cy="969348"/>
          </a:xfrm>
          <a:prstGeom prst="rect">
            <a:avLst/>
          </a:prstGeom>
        </p:spPr>
      </p:pic>
      <p:pic>
        <p:nvPicPr>
          <p:cNvPr id="8" name="Picture 7">
            <a:extLst>
              <a:ext uri="{FF2B5EF4-FFF2-40B4-BE49-F238E27FC236}">
                <a16:creationId xmlns:a16="http://schemas.microsoft.com/office/drawing/2014/main" id="{A0540517-2B9E-7704-51B1-09DDD5BC38BC}"/>
              </a:ext>
            </a:extLst>
          </p:cNvPr>
          <p:cNvPicPr>
            <a:picLocks noChangeAspect="1"/>
          </p:cNvPicPr>
          <p:nvPr/>
        </p:nvPicPr>
        <p:blipFill>
          <a:blip r:embed="rId8"/>
          <a:stretch>
            <a:fillRect/>
          </a:stretch>
        </p:blipFill>
        <p:spPr>
          <a:xfrm>
            <a:off x="0" y="2099550"/>
            <a:ext cx="7175614" cy="3249450"/>
          </a:xfrm>
          <a:prstGeom prst="rect">
            <a:avLst/>
          </a:prstGeom>
        </p:spPr>
      </p:pic>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22750" y="272819"/>
                    <a:pt x="127664" y="-77658"/>
                    <a:pt x="260296" y="0"/>
                  </a:cubicBezTo>
                  <a:cubicBezTo>
                    <a:pt x="4590984" y="-4055"/>
                    <a:pt x="8280483" y="-33402"/>
                    <a:pt x="9459703" y="0"/>
                  </a:cubicBezTo>
                  <a:cubicBezTo>
                    <a:pt x="9663677" y="31552"/>
                    <a:pt x="9710282" y="263624"/>
                    <a:pt x="9720000" y="645912"/>
                  </a:cubicBezTo>
                  <a:cubicBezTo>
                    <a:pt x="9816430" y="862943"/>
                    <a:pt x="9540927" y="1853325"/>
                    <a:pt x="9720000" y="2812418"/>
                  </a:cubicBezTo>
                  <a:cubicBezTo>
                    <a:pt x="9682231" y="3174223"/>
                    <a:pt x="9591131" y="3473691"/>
                    <a:pt x="9459703" y="3458331"/>
                  </a:cubicBezTo>
                  <a:cubicBezTo>
                    <a:pt x="7992497" y="3691561"/>
                    <a:pt x="3031128" y="3814514"/>
                    <a:pt x="260296" y="3458331"/>
                  </a:cubicBezTo>
                  <a:cubicBezTo>
                    <a:pt x="149392" y="3535236"/>
                    <a:pt x="-71683" y="3206767"/>
                    <a:pt x="0" y="2812418"/>
                  </a:cubicBezTo>
                  <a:cubicBezTo>
                    <a:pt x="-72607" y="2135791"/>
                    <a:pt x="74298" y="1133936"/>
                    <a:pt x="0" y="645912"/>
                  </a:cubicBezTo>
                  <a:close/>
                </a:path>
                <a:path w="9720000" h="3458331" stroke="0" extrusionOk="0">
                  <a:moveTo>
                    <a:pt x="0" y="645912"/>
                  </a:moveTo>
                  <a:cubicBezTo>
                    <a:pt x="-3339" y="280426"/>
                    <a:pt x="129595" y="26344"/>
                    <a:pt x="260296" y="0"/>
                  </a:cubicBezTo>
                  <a:cubicBezTo>
                    <a:pt x="3706857" y="-52760"/>
                    <a:pt x="5554051" y="-104045"/>
                    <a:pt x="9459703" y="0"/>
                  </a:cubicBezTo>
                  <a:cubicBezTo>
                    <a:pt x="9598662" y="62258"/>
                    <a:pt x="9710757" y="261548"/>
                    <a:pt x="9720000" y="645912"/>
                  </a:cubicBezTo>
                  <a:cubicBezTo>
                    <a:pt x="9747023" y="1702053"/>
                    <a:pt x="9732873" y="2414807"/>
                    <a:pt x="9720000" y="2812418"/>
                  </a:cubicBezTo>
                  <a:cubicBezTo>
                    <a:pt x="9733629" y="3184903"/>
                    <a:pt x="9616345" y="3449566"/>
                    <a:pt x="9459703" y="3458331"/>
                  </a:cubicBezTo>
                  <a:cubicBezTo>
                    <a:pt x="7777865" y="3426349"/>
                    <a:pt x="2766412" y="3505292"/>
                    <a:pt x="260296" y="3458331"/>
                  </a:cubicBezTo>
                  <a:cubicBezTo>
                    <a:pt x="148992" y="3401996"/>
                    <a:pt x="-11888" y="3182925"/>
                    <a:pt x="0" y="2812418"/>
                  </a:cubicBezTo>
                  <a:cubicBezTo>
                    <a:pt x="-117776" y="1971982"/>
                    <a:pt x="844" y="1373551"/>
                    <a:pt x="0" y="645912"/>
                  </a:cubicBezTo>
                  <a:close/>
                </a:path>
                <a:path w="9720000" h="3458331" fill="none" stroke="0" extrusionOk="0">
                  <a:moveTo>
                    <a:pt x="0" y="645912"/>
                  </a:moveTo>
                  <a:cubicBezTo>
                    <a:pt x="-375" y="266439"/>
                    <a:pt x="130308" y="-48264"/>
                    <a:pt x="260296" y="0"/>
                  </a:cubicBezTo>
                  <a:cubicBezTo>
                    <a:pt x="4478090" y="130836"/>
                    <a:pt x="8347103" y="-103351"/>
                    <a:pt x="9459703" y="0"/>
                  </a:cubicBezTo>
                  <a:cubicBezTo>
                    <a:pt x="9611862" y="21092"/>
                    <a:pt x="9682955" y="268636"/>
                    <a:pt x="9720000" y="645912"/>
                  </a:cubicBezTo>
                  <a:cubicBezTo>
                    <a:pt x="9820154" y="865382"/>
                    <a:pt x="9688370" y="1971391"/>
                    <a:pt x="9720000" y="2812418"/>
                  </a:cubicBezTo>
                  <a:cubicBezTo>
                    <a:pt x="9700900" y="3192039"/>
                    <a:pt x="9617637" y="3463696"/>
                    <a:pt x="9459703" y="3458331"/>
                  </a:cubicBezTo>
                  <a:cubicBezTo>
                    <a:pt x="7875030" y="3492655"/>
                    <a:pt x="3375230" y="3993338"/>
                    <a:pt x="260296" y="3458331"/>
                  </a:cubicBezTo>
                  <a:cubicBezTo>
                    <a:pt x="137066" y="3491570"/>
                    <a:pt x="-35833" y="3194378"/>
                    <a:pt x="0" y="2812418"/>
                  </a:cubicBezTo>
                  <a:cubicBezTo>
                    <a:pt x="78759" y="2195656"/>
                    <a:pt x="38406" y="1068149"/>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35468" y="88867"/>
                  <a:pt x="80191" y="-30364"/>
                  <a:pt x="198784" y="0"/>
                </a:cubicBezTo>
                <a:cubicBezTo>
                  <a:pt x="2471438" y="59172"/>
                  <a:pt x="4740549" y="116602"/>
                  <a:pt x="5441920" y="0"/>
                </a:cubicBezTo>
                <a:cubicBezTo>
                  <a:pt x="5560217" y="17732"/>
                  <a:pt x="5653048" y="147690"/>
                  <a:pt x="5640705" y="258767"/>
                </a:cubicBezTo>
                <a:cubicBezTo>
                  <a:pt x="5547009" y="570813"/>
                  <a:pt x="5652470" y="1002165"/>
                  <a:pt x="5640705" y="1293807"/>
                </a:cubicBezTo>
                <a:cubicBezTo>
                  <a:pt x="5668651" y="1438764"/>
                  <a:pt x="5564403" y="1570183"/>
                  <a:pt x="5441920" y="1552575"/>
                </a:cubicBezTo>
                <a:cubicBezTo>
                  <a:pt x="3965033" y="1524814"/>
                  <a:pt x="1740042" y="1716265"/>
                  <a:pt x="198784" y="1552575"/>
                </a:cubicBezTo>
                <a:cubicBezTo>
                  <a:pt x="120527" y="1556657"/>
                  <a:pt x="2031" y="1475846"/>
                  <a:pt x="0" y="1293807"/>
                </a:cubicBezTo>
                <a:cubicBezTo>
                  <a:pt x="46771" y="931487"/>
                  <a:pt x="1993" y="527523"/>
                  <a:pt x="0" y="258767"/>
                </a:cubicBezTo>
                <a:close/>
              </a:path>
              <a:path w="5640705" h="1552575" stroke="0" extrusionOk="0">
                <a:moveTo>
                  <a:pt x="0" y="258767"/>
                </a:moveTo>
                <a:cubicBezTo>
                  <a:pt x="-8198" y="128081"/>
                  <a:pt x="75688" y="-32530"/>
                  <a:pt x="198784" y="0"/>
                </a:cubicBezTo>
                <a:cubicBezTo>
                  <a:pt x="178205" y="-137272"/>
                  <a:pt x="2892280" y="-107753"/>
                  <a:pt x="5441920" y="0"/>
                </a:cubicBezTo>
                <a:cubicBezTo>
                  <a:pt x="5553818" y="7311"/>
                  <a:pt x="5660896" y="149509"/>
                  <a:pt x="5640705" y="258767"/>
                </a:cubicBezTo>
                <a:cubicBezTo>
                  <a:pt x="5529880" y="709283"/>
                  <a:pt x="5614299" y="984847"/>
                  <a:pt x="5640705" y="1293807"/>
                </a:cubicBezTo>
                <a:cubicBezTo>
                  <a:pt x="5609522" y="1408369"/>
                  <a:pt x="5577731" y="1578375"/>
                  <a:pt x="5441920" y="1552575"/>
                </a:cubicBezTo>
                <a:cubicBezTo>
                  <a:pt x="3342483" y="1604308"/>
                  <a:pt x="2727462" y="1749920"/>
                  <a:pt x="198784" y="1552575"/>
                </a:cubicBezTo>
                <a:cubicBezTo>
                  <a:pt x="60964" y="1523641"/>
                  <a:pt x="-1536" y="1458597"/>
                  <a:pt x="0" y="1293807"/>
                </a:cubicBezTo>
                <a:cubicBezTo>
                  <a:pt x="35075" y="1016648"/>
                  <a:pt x="-8687" y="417389"/>
                  <a:pt x="0" y="258767"/>
                </a:cubicBezTo>
                <a:close/>
              </a:path>
              <a:path w="5640705" h="1552575" fill="none" stroke="0" extrusionOk="0">
                <a:moveTo>
                  <a:pt x="0" y="258767"/>
                </a:moveTo>
                <a:cubicBezTo>
                  <a:pt x="11949" y="87632"/>
                  <a:pt x="38591" y="-18802"/>
                  <a:pt x="198784" y="0"/>
                </a:cubicBezTo>
                <a:cubicBezTo>
                  <a:pt x="2333651" y="128752"/>
                  <a:pt x="4577325" y="36665"/>
                  <a:pt x="5441920" y="0"/>
                </a:cubicBezTo>
                <a:cubicBezTo>
                  <a:pt x="5553801" y="-18735"/>
                  <a:pt x="5654499" y="150554"/>
                  <a:pt x="5640705" y="258767"/>
                </a:cubicBezTo>
                <a:cubicBezTo>
                  <a:pt x="5580214" y="528243"/>
                  <a:pt x="5677224" y="962746"/>
                  <a:pt x="5640705" y="1293807"/>
                </a:cubicBezTo>
                <a:cubicBezTo>
                  <a:pt x="5647697" y="1431694"/>
                  <a:pt x="5563707" y="1572649"/>
                  <a:pt x="5441920" y="1552575"/>
                </a:cubicBezTo>
                <a:cubicBezTo>
                  <a:pt x="3840491" y="1599703"/>
                  <a:pt x="1841447" y="1519562"/>
                  <a:pt x="198784" y="1552575"/>
                </a:cubicBezTo>
                <a:cubicBezTo>
                  <a:pt x="103038" y="1571082"/>
                  <a:pt x="2925" y="1478940"/>
                  <a:pt x="0" y="1293807"/>
                </a:cubicBezTo>
                <a:cubicBezTo>
                  <a:pt x="27730" y="967189"/>
                  <a:pt x="-87834" y="592307"/>
                  <a:pt x="0" y="258767"/>
                </a:cubicBezTo>
                <a:close/>
              </a:path>
              <a:path w="5640705" h="1552575" fill="none" stroke="0" extrusionOk="0">
                <a:moveTo>
                  <a:pt x="0" y="258767"/>
                </a:moveTo>
                <a:cubicBezTo>
                  <a:pt x="23764" y="76221"/>
                  <a:pt x="60610" y="-32903"/>
                  <a:pt x="198784" y="0"/>
                </a:cubicBezTo>
                <a:cubicBezTo>
                  <a:pt x="2508402" y="28778"/>
                  <a:pt x="4682361" y="127871"/>
                  <a:pt x="5441920" y="0"/>
                </a:cubicBezTo>
                <a:cubicBezTo>
                  <a:pt x="5573607" y="4490"/>
                  <a:pt x="5653435" y="153092"/>
                  <a:pt x="5640705" y="258767"/>
                </a:cubicBezTo>
                <a:cubicBezTo>
                  <a:pt x="5573997" y="549921"/>
                  <a:pt x="5685214" y="993853"/>
                  <a:pt x="5640705" y="1293807"/>
                </a:cubicBezTo>
                <a:cubicBezTo>
                  <a:pt x="5653736" y="1434920"/>
                  <a:pt x="5567203" y="1574537"/>
                  <a:pt x="5441920" y="1552575"/>
                </a:cubicBezTo>
                <a:cubicBezTo>
                  <a:pt x="3820751" y="1587578"/>
                  <a:pt x="1880890" y="1835900"/>
                  <a:pt x="198784" y="1552575"/>
                </a:cubicBezTo>
                <a:cubicBezTo>
                  <a:pt x="114106" y="1558340"/>
                  <a:pt x="1902" y="1468324"/>
                  <a:pt x="0" y="1293807"/>
                </a:cubicBezTo>
                <a:cubicBezTo>
                  <a:pt x="2810" y="903157"/>
                  <a:pt x="-21157" y="543667"/>
                  <a:pt x="0" y="25876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53278" y="171778"/>
                  <a:pt x="77076" y="-65094"/>
                  <a:pt x="203819" y="0"/>
                </a:cubicBezTo>
                <a:cubicBezTo>
                  <a:pt x="2529087" y="43086"/>
                  <a:pt x="4911248" y="222117"/>
                  <a:pt x="5579760" y="0"/>
                </a:cubicBezTo>
                <a:cubicBezTo>
                  <a:pt x="5723329" y="65309"/>
                  <a:pt x="5799813" y="279806"/>
                  <a:pt x="5783580" y="496897"/>
                </a:cubicBezTo>
                <a:cubicBezTo>
                  <a:pt x="5683404" y="1076439"/>
                  <a:pt x="5778416" y="1923169"/>
                  <a:pt x="5783580" y="2484427"/>
                </a:cubicBezTo>
                <a:cubicBezTo>
                  <a:pt x="5820894" y="2761943"/>
                  <a:pt x="5724184" y="3029155"/>
                  <a:pt x="5579760" y="2981325"/>
                </a:cubicBezTo>
                <a:cubicBezTo>
                  <a:pt x="4244702" y="2970589"/>
                  <a:pt x="1887820" y="3053600"/>
                  <a:pt x="203819" y="2981325"/>
                </a:cubicBezTo>
                <a:cubicBezTo>
                  <a:pt x="123766" y="2987411"/>
                  <a:pt x="4976" y="2863458"/>
                  <a:pt x="0" y="2484427"/>
                </a:cubicBezTo>
                <a:cubicBezTo>
                  <a:pt x="139058" y="1783989"/>
                  <a:pt x="7318" y="1027611"/>
                  <a:pt x="0" y="496897"/>
                </a:cubicBezTo>
                <a:close/>
              </a:path>
              <a:path w="5783580" h="2981325" stroke="0" extrusionOk="0">
                <a:moveTo>
                  <a:pt x="0" y="496897"/>
                </a:moveTo>
                <a:cubicBezTo>
                  <a:pt x="-11772" y="239077"/>
                  <a:pt x="79694" y="-21282"/>
                  <a:pt x="203819" y="0"/>
                </a:cubicBezTo>
                <a:cubicBezTo>
                  <a:pt x="697904" y="-329709"/>
                  <a:pt x="2916625" y="-92784"/>
                  <a:pt x="5579760" y="0"/>
                </a:cubicBezTo>
                <a:cubicBezTo>
                  <a:pt x="5694842" y="11480"/>
                  <a:pt x="5854697" y="309095"/>
                  <a:pt x="5783580" y="496897"/>
                </a:cubicBezTo>
                <a:cubicBezTo>
                  <a:pt x="5575520" y="1346395"/>
                  <a:pt x="5767157" y="1911937"/>
                  <a:pt x="5783580" y="2484427"/>
                </a:cubicBezTo>
                <a:cubicBezTo>
                  <a:pt x="5743518" y="2711162"/>
                  <a:pt x="5731046" y="3030079"/>
                  <a:pt x="5579760" y="2981325"/>
                </a:cubicBezTo>
                <a:cubicBezTo>
                  <a:pt x="3421914" y="2952363"/>
                  <a:pt x="2790272" y="3341130"/>
                  <a:pt x="203819" y="2981325"/>
                </a:cubicBezTo>
                <a:cubicBezTo>
                  <a:pt x="65014" y="2966044"/>
                  <a:pt x="-11317" y="2827264"/>
                  <a:pt x="0" y="2484427"/>
                </a:cubicBezTo>
                <a:cubicBezTo>
                  <a:pt x="55459" y="1952519"/>
                  <a:pt x="-7345" y="760883"/>
                  <a:pt x="0" y="496897"/>
                </a:cubicBezTo>
                <a:close/>
              </a:path>
              <a:path w="5783580" h="2981325" fill="none" stroke="0" extrusionOk="0">
                <a:moveTo>
                  <a:pt x="0" y="496897"/>
                </a:moveTo>
                <a:cubicBezTo>
                  <a:pt x="14914" y="166343"/>
                  <a:pt x="50382" y="-35047"/>
                  <a:pt x="203819" y="0"/>
                </a:cubicBezTo>
                <a:cubicBezTo>
                  <a:pt x="2414204" y="19898"/>
                  <a:pt x="4752589" y="109192"/>
                  <a:pt x="5579760" y="0"/>
                </a:cubicBezTo>
                <a:cubicBezTo>
                  <a:pt x="5691035" y="-22154"/>
                  <a:pt x="5804842" y="298445"/>
                  <a:pt x="5783580" y="496897"/>
                </a:cubicBezTo>
                <a:cubicBezTo>
                  <a:pt x="5761281" y="994757"/>
                  <a:pt x="5877400" y="1879924"/>
                  <a:pt x="5783580" y="2484427"/>
                </a:cubicBezTo>
                <a:cubicBezTo>
                  <a:pt x="5784299" y="2738303"/>
                  <a:pt x="5710407" y="3019671"/>
                  <a:pt x="5579760" y="2981325"/>
                </a:cubicBezTo>
                <a:cubicBezTo>
                  <a:pt x="4023806" y="3187734"/>
                  <a:pt x="1775457" y="3022468"/>
                  <a:pt x="203819" y="2981325"/>
                </a:cubicBezTo>
                <a:cubicBezTo>
                  <a:pt x="75485" y="3012687"/>
                  <a:pt x="-4441" y="2849075"/>
                  <a:pt x="0" y="2484427"/>
                </a:cubicBezTo>
                <a:cubicBezTo>
                  <a:pt x="68825" y="1765476"/>
                  <a:pt x="-84330" y="1078184"/>
                  <a:pt x="0" y="496897"/>
                </a:cubicBezTo>
                <a:close/>
              </a:path>
              <a:path w="5783580" h="2981325" fill="none" stroke="0" extrusionOk="0">
                <a:moveTo>
                  <a:pt x="0" y="496897"/>
                </a:moveTo>
                <a:cubicBezTo>
                  <a:pt x="30581" y="180787"/>
                  <a:pt x="65509" y="-49460"/>
                  <a:pt x="203819" y="0"/>
                </a:cubicBezTo>
                <a:cubicBezTo>
                  <a:pt x="2612829" y="-11957"/>
                  <a:pt x="4766715" y="166134"/>
                  <a:pt x="5579760" y="0"/>
                </a:cubicBezTo>
                <a:cubicBezTo>
                  <a:pt x="5714366" y="34091"/>
                  <a:pt x="5794074" y="268377"/>
                  <a:pt x="5783580" y="496897"/>
                </a:cubicBezTo>
                <a:cubicBezTo>
                  <a:pt x="5699705" y="1064263"/>
                  <a:pt x="5881521" y="1894135"/>
                  <a:pt x="5783580" y="2484427"/>
                </a:cubicBezTo>
                <a:cubicBezTo>
                  <a:pt x="5800969" y="2751494"/>
                  <a:pt x="5711076" y="3013021"/>
                  <a:pt x="5579760" y="2981325"/>
                </a:cubicBezTo>
                <a:cubicBezTo>
                  <a:pt x="4188141" y="2956391"/>
                  <a:pt x="1924406" y="3351399"/>
                  <a:pt x="203819" y="2981325"/>
                </a:cubicBezTo>
                <a:cubicBezTo>
                  <a:pt x="110360" y="2991052"/>
                  <a:pt x="3902" y="2837606"/>
                  <a:pt x="0" y="2484427"/>
                </a:cubicBezTo>
                <a:cubicBezTo>
                  <a:pt x="62734" y="1762875"/>
                  <a:pt x="-71543" y="1129899"/>
                  <a:pt x="0" y="49689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36421" y="159818"/>
                  <a:pt x="71401" y="-76619"/>
                  <a:pt x="203819" y="0"/>
                </a:cubicBezTo>
                <a:cubicBezTo>
                  <a:pt x="2538835" y="51220"/>
                  <a:pt x="4983838" y="274122"/>
                  <a:pt x="5579760" y="0"/>
                </a:cubicBezTo>
                <a:cubicBezTo>
                  <a:pt x="5701566" y="20887"/>
                  <a:pt x="5812880" y="278378"/>
                  <a:pt x="5783580" y="438158"/>
                </a:cubicBezTo>
                <a:cubicBezTo>
                  <a:pt x="5670682" y="963043"/>
                  <a:pt x="5683568" y="1707321"/>
                  <a:pt x="5783580" y="2190741"/>
                </a:cubicBezTo>
                <a:cubicBezTo>
                  <a:pt x="5816940" y="2435442"/>
                  <a:pt x="5705097" y="2651067"/>
                  <a:pt x="5579760" y="2628900"/>
                </a:cubicBezTo>
                <a:cubicBezTo>
                  <a:pt x="4008009" y="2740627"/>
                  <a:pt x="1658752" y="2888003"/>
                  <a:pt x="203819" y="2628900"/>
                </a:cubicBezTo>
                <a:cubicBezTo>
                  <a:pt x="148875" y="2637372"/>
                  <a:pt x="2042" y="2482498"/>
                  <a:pt x="0" y="2190741"/>
                </a:cubicBezTo>
                <a:cubicBezTo>
                  <a:pt x="99345" y="1576147"/>
                  <a:pt x="79291" y="869159"/>
                  <a:pt x="0" y="438158"/>
                </a:cubicBezTo>
                <a:close/>
              </a:path>
              <a:path w="5783580" h="2628900" stroke="0" extrusionOk="0">
                <a:moveTo>
                  <a:pt x="0" y="438158"/>
                </a:moveTo>
                <a:cubicBezTo>
                  <a:pt x="-5111" y="190402"/>
                  <a:pt x="77303" y="-36929"/>
                  <a:pt x="203819" y="0"/>
                </a:cubicBezTo>
                <a:cubicBezTo>
                  <a:pt x="566543" y="-281740"/>
                  <a:pt x="2839238" y="260111"/>
                  <a:pt x="5579760" y="0"/>
                </a:cubicBezTo>
                <a:cubicBezTo>
                  <a:pt x="5697348" y="43662"/>
                  <a:pt x="5830197" y="262825"/>
                  <a:pt x="5783580" y="438158"/>
                </a:cubicBezTo>
                <a:cubicBezTo>
                  <a:pt x="5662456" y="1207951"/>
                  <a:pt x="5750131" y="1747360"/>
                  <a:pt x="5783580" y="2190741"/>
                </a:cubicBezTo>
                <a:cubicBezTo>
                  <a:pt x="5741265" y="2386810"/>
                  <a:pt x="5730564" y="2673008"/>
                  <a:pt x="5579760" y="2628900"/>
                </a:cubicBezTo>
                <a:cubicBezTo>
                  <a:pt x="3413329" y="2602335"/>
                  <a:pt x="2790004" y="2973429"/>
                  <a:pt x="203819" y="2628900"/>
                </a:cubicBezTo>
                <a:cubicBezTo>
                  <a:pt x="61203" y="2601312"/>
                  <a:pt x="-8175" y="2487067"/>
                  <a:pt x="0" y="2190741"/>
                </a:cubicBezTo>
                <a:cubicBezTo>
                  <a:pt x="59990" y="1724852"/>
                  <a:pt x="-7208" y="654355"/>
                  <a:pt x="0" y="438158"/>
                </a:cubicBezTo>
                <a:close/>
              </a:path>
              <a:path w="5783580" h="2628900" fill="none" stroke="0" extrusionOk="0">
                <a:moveTo>
                  <a:pt x="0" y="438158"/>
                </a:moveTo>
                <a:cubicBezTo>
                  <a:pt x="12015" y="158202"/>
                  <a:pt x="56308" y="-37176"/>
                  <a:pt x="203819" y="0"/>
                </a:cubicBezTo>
                <a:cubicBezTo>
                  <a:pt x="2469443" y="73150"/>
                  <a:pt x="4786457" y="12511"/>
                  <a:pt x="5579760" y="0"/>
                </a:cubicBezTo>
                <a:cubicBezTo>
                  <a:pt x="5703312" y="-23922"/>
                  <a:pt x="5809578" y="268835"/>
                  <a:pt x="5783580" y="438158"/>
                </a:cubicBezTo>
                <a:cubicBezTo>
                  <a:pt x="5707868" y="919113"/>
                  <a:pt x="5869063" y="1619924"/>
                  <a:pt x="5783580" y="2190741"/>
                </a:cubicBezTo>
                <a:cubicBezTo>
                  <a:pt x="5783995" y="2423826"/>
                  <a:pt x="5706450" y="2658844"/>
                  <a:pt x="5579760" y="2628900"/>
                </a:cubicBezTo>
                <a:cubicBezTo>
                  <a:pt x="4106111" y="2719815"/>
                  <a:pt x="1994083" y="2726936"/>
                  <a:pt x="203819" y="2628900"/>
                </a:cubicBezTo>
                <a:cubicBezTo>
                  <a:pt x="84354" y="2654859"/>
                  <a:pt x="269" y="2505463"/>
                  <a:pt x="0" y="2190741"/>
                </a:cubicBezTo>
                <a:cubicBezTo>
                  <a:pt x="48070" y="1579335"/>
                  <a:pt x="-95787" y="975491"/>
                  <a:pt x="0" y="438158"/>
                </a:cubicBezTo>
                <a:close/>
              </a:path>
              <a:path w="5783580" h="2628900" fill="none" stroke="0" extrusionOk="0">
                <a:moveTo>
                  <a:pt x="0" y="438158"/>
                </a:moveTo>
                <a:cubicBezTo>
                  <a:pt x="12741" y="156986"/>
                  <a:pt x="73286" y="-58226"/>
                  <a:pt x="203819" y="0"/>
                </a:cubicBezTo>
                <a:cubicBezTo>
                  <a:pt x="2541011" y="11230"/>
                  <a:pt x="4854292" y="208297"/>
                  <a:pt x="5579760" y="0"/>
                </a:cubicBezTo>
                <a:cubicBezTo>
                  <a:pt x="5719756" y="2558"/>
                  <a:pt x="5801541" y="254231"/>
                  <a:pt x="5783580" y="438158"/>
                </a:cubicBezTo>
                <a:cubicBezTo>
                  <a:pt x="5731806" y="917487"/>
                  <a:pt x="5840399" y="1670430"/>
                  <a:pt x="5783580" y="2190741"/>
                </a:cubicBezTo>
                <a:cubicBezTo>
                  <a:pt x="5797603" y="2428684"/>
                  <a:pt x="5704371" y="2650681"/>
                  <a:pt x="5579760" y="2628900"/>
                </a:cubicBezTo>
                <a:cubicBezTo>
                  <a:pt x="4031703" y="2702700"/>
                  <a:pt x="1858703" y="3005729"/>
                  <a:pt x="203819" y="2628900"/>
                </a:cubicBezTo>
                <a:cubicBezTo>
                  <a:pt x="121830" y="2638206"/>
                  <a:pt x="4547" y="2497245"/>
                  <a:pt x="0" y="2190741"/>
                </a:cubicBezTo>
                <a:cubicBezTo>
                  <a:pt x="81963" y="1513897"/>
                  <a:pt x="28732" y="897628"/>
                  <a:pt x="0" y="438158"/>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TotalTime>
  <Words>640</Words>
  <Application>Microsoft Office PowerPoint</Application>
  <PresentationFormat>Widescreen</PresentationFormat>
  <Paragraphs>43</Paragraphs>
  <Slides>15</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Cambria</vt:lpstr>
      <vt:lpstr>OpenSans</vt:lpstr>
      <vt:lpstr>OpenSansBold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22</cp:revision>
  <dcterms:created xsi:type="dcterms:W3CDTF">2023-12-07T14:37:38Z</dcterms:created>
  <dcterms:modified xsi:type="dcterms:W3CDTF">2023-12-15T14:39:04Z</dcterms:modified>
  <cp:category>9Slide.vn</cp:category>
</cp:coreProperties>
</file>