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18"/>
  </p:notesMasterIdLst>
  <p:sldIdLst>
    <p:sldId id="402" r:id="rId2"/>
    <p:sldId id="401" r:id="rId3"/>
    <p:sldId id="261" r:id="rId4"/>
    <p:sldId id="408" r:id="rId5"/>
    <p:sldId id="407" r:id="rId6"/>
    <p:sldId id="284" r:id="rId7"/>
    <p:sldId id="279" r:id="rId8"/>
    <p:sldId id="409" r:id="rId9"/>
    <p:sldId id="410" r:id="rId10"/>
    <p:sldId id="411" r:id="rId11"/>
    <p:sldId id="412" r:id="rId12"/>
    <p:sldId id="413" r:id="rId13"/>
    <p:sldId id="414" r:id="rId14"/>
    <p:sldId id="314" r:id="rId15"/>
    <p:sldId id="319"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61F7-B64B-1036-E679-9D8D45D8B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AD4A97-E69B-DE70-A887-80CC2AAD34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4269E2-6980-EAE5-B99B-EDD37B587ABE}"/>
              </a:ext>
            </a:extLst>
          </p:cNvPr>
          <p:cNvSpPr>
            <a:spLocks noGrp="1"/>
          </p:cNvSpPr>
          <p:nvPr>
            <p:ph type="dt" sz="half" idx="10"/>
          </p:nvPr>
        </p:nvSpPr>
        <p:spPr/>
        <p:txBody>
          <a:bodyPr/>
          <a:lstStyle/>
          <a:p>
            <a:fld id="{6F70A091-04CB-4195-BC81-465DD3A9C55C}" type="datetimeFigureOut">
              <a:rPr lang="en-US" smtClean="0"/>
              <a:t>12/15/2023</a:t>
            </a:fld>
            <a:endParaRPr lang="en-US"/>
          </a:p>
        </p:txBody>
      </p:sp>
      <p:sp>
        <p:nvSpPr>
          <p:cNvPr id="5" name="Footer Placeholder 4">
            <a:extLst>
              <a:ext uri="{FF2B5EF4-FFF2-40B4-BE49-F238E27FC236}">
                <a16:creationId xmlns:a16="http://schemas.microsoft.com/office/drawing/2014/main" id="{6D40628B-86B9-3723-8FFA-B48EFEB38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9EDD0-0A97-F445-2583-A23A2EFBC4BF}"/>
              </a:ext>
            </a:extLst>
          </p:cNvPr>
          <p:cNvSpPr>
            <a:spLocks noGrp="1"/>
          </p:cNvSpPr>
          <p:nvPr>
            <p:ph type="sldNum" sz="quarter" idx="12"/>
          </p:nvPr>
        </p:nvSpPr>
        <p:spPr/>
        <p:txBody>
          <a:bodyPr/>
          <a:lstStyle/>
          <a:p>
            <a:fld id="{C84E7211-4B7F-4506-89F6-9A152F35BE50}" type="slidenum">
              <a:rPr lang="en-US" smtClean="0"/>
              <a:t>‹#›</a:t>
            </a:fld>
            <a:endParaRPr lang="en-US"/>
          </a:p>
        </p:txBody>
      </p:sp>
    </p:spTree>
    <p:extLst>
      <p:ext uri="{BB962C8B-B14F-4D97-AF65-F5344CB8AC3E}">
        <p14:creationId xmlns:p14="http://schemas.microsoft.com/office/powerpoint/2010/main" val="3554770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4EC14-4917-76E9-839D-6866A70C95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6217AC-FBC6-1F35-3FD2-538E6F2A1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D007-82C5-06C7-BA86-F727AB1071EE}"/>
              </a:ext>
            </a:extLst>
          </p:cNvPr>
          <p:cNvSpPr>
            <a:spLocks noGrp="1"/>
          </p:cNvSpPr>
          <p:nvPr>
            <p:ph type="dt" sz="half" idx="10"/>
          </p:nvPr>
        </p:nvSpPr>
        <p:spPr/>
        <p:txBody>
          <a:bodyPr/>
          <a:lstStyle/>
          <a:p>
            <a:fld id="{6F70A091-04CB-4195-BC81-465DD3A9C55C}" type="datetimeFigureOut">
              <a:rPr lang="en-US" smtClean="0"/>
              <a:t>12/15/2023</a:t>
            </a:fld>
            <a:endParaRPr lang="en-US"/>
          </a:p>
        </p:txBody>
      </p:sp>
      <p:sp>
        <p:nvSpPr>
          <p:cNvPr id="5" name="Footer Placeholder 4">
            <a:extLst>
              <a:ext uri="{FF2B5EF4-FFF2-40B4-BE49-F238E27FC236}">
                <a16:creationId xmlns:a16="http://schemas.microsoft.com/office/drawing/2014/main" id="{4932212E-844F-364D-C6E6-743DA1232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0058C-C2E6-7B76-30F2-6F723FCB2031}"/>
              </a:ext>
            </a:extLst>
          </p:cNvPr>
          <p:cNvSpPr>
            <a:spLocks noGrp="1"/>
          </p:cNvSpPr>
          <p:nvPr>
            <p:ph type="sldNum" sz="quarter" idx="12"/>
          </p:nvPr>
        </p:nvSpPr>
        <p:spPr/>
        <p:txBody>
          <a:bodyPr/>
          <a:lstStyle/>
          <a:p>
            <a:fld id="{C84E7211-4B7F-4506-89F6-9A152F35BE50}" type="slidenum">
              <a:rPr lang="en-US" smtClean="0"/>
              <a:t>‹#›</a:t>
            </a:fld>
            <a:endParaRPr lang="en-US"/>
          </a:p>
        </p:txBody>
      </p:sp>
    </p:spTree>
    <p:extLst>
      <p:ext uri="{BB962C8B-B14F-4D97-AF65-F5344CB8AC3E}">
        <p14:creationId xmlns:p14="http://schemas.microsoft.com/office/powerpoint/2010/main" val="1589262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F95FA-F0F1-4982-1C9C-C7F9B40E1B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3B6BE3-2502-093F-2C3B-4CA662BD9A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435243-041E-7222-DA7C-0B41C9E07C19}"/>
              </a:ext>
            </a:extLst>
          </p:cNvPr>
          <p:cNvSpPr>
            <a:spLocks noGrp="1"/>
          </p:cNvSpPr>
          <p:nvPr>
            <p:ph type="dt" sz="half" idx="10"/>
          </p:nvPr>
        </p:nvSpPr>
        <p:spPr/>
        <p:txBody>
          <a:bodyPr/>
          <a:lstStyle/>
          <a:p>
            <a:fld id="{6F70A091-04CB-4195-BC81-465DD3A9C55C}" type="datetimeFigureOut">
              <a:rPr lang="en-US" smtClean="0"/>
              <a:t>12/15/2023</a:t>
            </a:fld>
            <a:endParaRPr lang="en-US"/>
          </a:p>
        </p:txBody>
      </p:sp>
      <p:sp>
        <p:nvSpPr>
          <p:cNvPr id="5" name="Footer Placeholder 4">
            <a:extLst>
              <a:ext uri="{FF2B5EF4-FFF2-40B4-BE49-F238E27FC236}">
                <a16:creationId xmlns:a16="http://schemas.microsoft.com/office/drawing/2014/main" id="{2559C4C3-447D-69AA-183A-B5E042F46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277EC-4835-0A16-13CA-1F42F7E78A52}"/>
              </a:ext>
            </a:extLst>
          </p:cNvPr>
          <p:cNvSpPr>
            <a:spLocks noGrp="1"/>
          </p:cNvSpPr>
          <p:nvPr>
            <p:ph type="sldNum" sz="quarter" idx="12"/>
          </p:nvPr>
        </p:nvSpPr>
        <p:spPr/>
        <p:txBody>
          <a:bodyPr/>
          <a:lstStyle/>
          <a:p>
            <a:fld id="{C84E7211-4B7F-4506-89F6-9A152F35BE50}" type="slidenum">
              <a:rPr lang="en-US" smtClean="0"/>
              <a:t>‹#›</a:t>
            </a:fld>
            <a:endParaRPr lang="en-US"/>
          </a:p>
        </p:txBody>
      </p:sp>
    </p:spTree>
    <p:extLst>
      <p:ext uri="{BB962C8B-B14F-4D97-AF65-F5344CB8AC3E}">
        <p14:creationId xmlns:p14="http://schemas.microsoft.com/office/powerpoint/2010/main" val="295582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014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7949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A286-F411-FA11-41E8-FFDE317B5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236BA-7E2C-4542-BF0D-3E3748A31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F2301-A56E-D2E7-6915-E05B9A29B3B8}"/>
              </a:ext>
            </a:extLst>
          </p:cNvPr>
          <p:cNvSpPr>
            <a:spLocks noGrp="1"/>
          </p:cNvSpPr>
          <p:nvPr>
            <p:ph type="dt" sz="half" idx="10"/>
          </p:nvPr>
        </p:nvSpPr>
        <p:spPr/>
        <p:txBody>
          <a:bodyPr/>
          <a:lstStyle/>
          <a:p>
            <a:fld id="{6F70A091-04CB-4195-BC81-465DD3A9C55C}" type="datetimeFigureOut">
              <a:rPr lang="en-US" smtClean="0"/>
              <a:t>12/15/2023</a:t>
            </a:fld>
            <a:endParaRPr lang="en-US"/>
          </a:p>
        </p:txBody>
      </p:sp>
      <p:sp>
        <p:nvSpPr>
          <p:cNvPr id="5" name="Footer Placeholder 4">
            <a:extLst>
              <a:ext uri="{FF2B5EF4-FFF2-40B4-BE49-F238E27FC236}">
                <a16:creationId xmlns:a16="http://schemas.microsoft.com/office/drawing/2014/main" id="{5A30ABF7-88D4-54D0-B6CF-E19CFE57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7FE81-20A1-172B-25D8-9C17C3DA12A5}"/>
              </a:ext>
            </a:extLst>
          </p:cNvPr>
          <p:cNvSpPr>
            <a:spLocks noGrp="1"/>
          </p:cNvSpPr>
          <p:nvPr>
            <p:ph type="sldNum" sz="quarter" idx="12"/>
          </p:nvPr>
        </p:nvSpPr>
        <p:spPr/>
        <p:txBody>
          <a:bodyPr/>
          <a:lstStyle/>
          <a:p>
            <a:fld id="{C84E7211-4B7F-4506-89F6-9A152F35BE50}" type="slidenum">
              <a:rPr lang="en-US" smtClean="0"/>
              <a:t>‹#›</a:t>
            </a:fld>
            <a:endParaRPr lang="en-US"/>
          </a:p>
        </p:txBody>
      </p:sp>
    </p:spTree>
    <p:extLst>
      <p:ext uri="{BB962C8B-B14F-4D97-AF65-F5344CB8AC3E}">
        <p14:creationId xmlns:p14="http://schemas.microsoft.com/office/powerpoint/2010/main" val="3400375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017E-3F55-DC5D-FED3-E143596668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063C9C-29B3-79E5-7DC3-F937D18D20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C59015-84F4-0C1D-19A4-76C9BACDA64F}"/>
              </a:ext>
            </a:extLst>
          </p:cNvPr>
          <p:cNvSpPr>
            <a:spLocks noGrp="1"/>
          </p:cNvSpPr>
          <p:nvPr>
            <p:ph type="dt" sz="half" idx="10"/>
          </p:nvPr>
        </p:nvSpPr>
        <p:spPr/>
        <p:txBody>
          <a:bodyPr/>
          <a:lstStyle/>
          <a:p>
            <a:fld id="{6F70A091-04CB-4195-BC81-465DD3A9C55C}" type="datetimeFigureOut">
              <a:rPr lang="en-US" smtClean="0"/>
              <a:t>12/15/2023</a:t>
            </a:fld>
            <a:endParaRPr lang="en-US"/>
          </a:p>
        </p:txBody>
      </p:sp>
      <p:sp>
        <p:nvSpPr>
          <p:cNvPr id="5" name="Footer Placeholder 4">
            <a:extLst>
              <a:ext uri="{FF2B5EF4-FFF2-40B4-BE49-F238E27FC236}">
                <a16:creationId xmlns:a16="http://schemas.microsoft.com/office/drawing/2014/main" id="{D24303C3-8A15-F327-CD2B-3E5E00316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58368-A927-F714-EC3E-2FCA6CF42D5F}"/>
              </a:ext>
            </a:extLst>
          </p:cNvPr>
          <p:cNvSpPr>
            <a:spLocks noGrp="1"/>
          </p:cNvSpPr>
          <p:nvPr>
            <p:ph type="sldNum" sz="quarter" idx="12"/>
          </p:nvPr>
        </p:nvSpPr>
        <p:spPr/>
        <p:txBody>
          <a:bodyPr/>
          <a:lstStyle/>
          <a:p>
            <a:fld id="{C84E7211-4B7F-4506-89F6-9A152F35BE50}" type="slidenum">
              <a:rPr lang="en-US" smtClean="0"/>
              <a:t>‹#›</a:t>
            </a:fld>
            <a:endParaRPr lang="en-US"/>
          </a:p>
        </p:txBody>
      </p:sp>
    </p:spTree>
    <p:extLst>
      <p:ext uri="{BB962C8B-B14F-4D97-AF65-F5344CB8AC3E}">
        <p14:creationId xmlns:p14="http://schemas.microsoft.com/office/powerpoint/2010/main" val="1958972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a:prstGeom prst="rect">
            <a:avLst/>
          </a:prstGeo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a:prstGeom prst="rect">
            <a:avLst/>
          </a:prstGeo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2D2D-C1AE-BD43-9B8A-BB0913058D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1D2857-E646-8F1B-2F53-115D8B5FFE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D7EA8A-EA16-D266-1AFE-03284DFD4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614B0A-74D8-C260-BC69-DD97662FE818}"/>
              </a:ext>
            </a:extLst>
          </p:cNvPr>
          <p:cNvSpPr>
            <a:spLocks noGrp="1"/>
          </p:cNvSpPr>
          <p:nvPr>
            <p:ph type="dt" sz="half" idx="10"/>
          </p:nvPr>
        </p:nvSpPr>
        <p:spPr/>
        <p:txBody>
          <a:bodyPr/>
          <a:lstStyle/>
          <a:p>
            <a:fld id="{6F70A091-04CB-4195-BC81-465DD3A9C55C}" type="datetimeFigureOut">
              <a:rPr lang="en-US" smtClean="0"/>
              <a:t>12/15/2023</a:t>
            </a:fld>
            <a:endParaRPr lang="en-US"/>
          </a:p>
        </p:txBody>
      </p:sp>
      <p:sp>
        <p:nvSpPr>
          <p:cNvPr id="6" name="Footer Placeholder 5">
            <a:extLst>
              <a:ext uri="{FF2B5EF4-FFF2-40B4-BE49-F238E27FC236}">
                <a16:creationId xmlns:a16="http://schemas.microsoft.com/office/drawing/2014/main" id="{95BCC4BE-A3B7-A295-2E0D-43E5247E7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C3557-E256-C030-DE9D-4210EBD57112}"/>
              </a:ext>
            </a:extLst>
          </p:cNvPr>
          <p:cNvSpPr>
            <a:spLocks noGrp="1"/>
          </p:cNvSpPr>
          <p:nvPr>
            <p:ph type="sldNum" sz="quarter" idx="12"/>
          </p:nvPr>
        </p:nvSpPr>
        <p:spPr/>
        <p:txBody>
          <a:bodyPr/>
          <a:lstStyle/>
          <a:p>
            <a:fld id="{C84E7211-4B7F-4506-89F6-9A152F35BE50}" type="slidenum">
              <a:rPr lang="en-US" smtClean="0"/>
              <a:t>‹#›</a:t>
            </a:fld>
            <a:endParaRPr lang="en-US"/>
          </a:p>
        </p:txBody>
      </p:sp>
    </p:spTree>
    <p:extLst>
      <p:ext uri="{BB962C8B-B14F-4D97-AF65-F5344CB8AC3E}">
        <p14:creationId xmlns:p14="http://schemas.microsoft.com/office/powerpoint/2010/main" val="15244707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a:prstGeom prst="rect">
            <a:avLst/>
          </a:prstGeo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a:prstGeom prst="rect">
            <a:avLst/>
          </a:prstGeo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a:prstGeom prst="rect">
            <a:avLst/>
          </a:prstGeo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a:prstGeom prst="rect">
            <a:avLst/>
          </a:prstGeo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a:prstGeom prst="rect">
            <a:avLst/>
          </a:prstGeo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a:prstGeom prst="rect">
            <a:avLst/>
          </a:prstGeo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BDCA0-AF39-90EC-3659-BA46B3AF3B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92767D-1706-1781-B308-CDAE5FD78D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678FC3-C350-7507-5033-00E6D6C900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854E06-6AE9-7FFE-1242-49859B3D1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D10162-E1D1-5329-1BE5-CD32A0AED8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D616E8-E95C-FC99-3EF4-025E6EAF7C0C}"/>
              </a:ext>
            </a:extLst>
          </p:cNvPr>
          <p:cNvSpPr>
            <a:spLocks noGrp="1"/>
          </p:cNvSpPr>
          <p:nvPr>
            <p:ph type="dt" sz="half" idx="10"/>
          </p:nvPr>
        </p:nvSpPr>
        <p:spPr/>
        <p:txBody>
          <a:bodyPr/>
          <a:lstStyle/>
          <a:p>
            <a:fld id="{6F70A091-04CB-4195-BC81-465DD3A9C55C}" type="datetimeFigureOut">
              <a:rPr lang="en-US" smtClean="0"/>
              <a:t>12/15/2023</a:t>
            </a:fld>
            <a:endParaRPr lang="en-US"/>
          </a:p>
        </p:txBody>
      </p:sp>
      <p:sp>
        <p:nvSpPr>
          <p:cNvPr id="8" name="Footer Placeholder 7">
            <a:extLst>
              <a:ext uri="{FF2B5EF4-FFF2-40B4-BE49-F238E27FC236}">
                <a16:creationId xmlns:a16="http://schemas.microsoft.com/office/drawing/2014/main" id="{F1701746-E1B1-3AC0-AF5D-93521A1E9A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E7AEB9-4194-071A-858A-3E686B65ACAF}"/>
              </a:ext>
            </a:extLst>
          </p:cNvPr>
          <p:cNvSpPr>
            <a:spLocks noGrp="1"/>
          </p:cNvSpPr>
          <p:nvPr>
            <p:ph type="sldNum" sz="quarter" idx="12"/>
          </p:nvPr>
        </p:nvSpPr>
        <p:spPr/>
        <p:txBody>
          <a:bodyPr/>
          <a:lstStyle/>
          <a:p>
            <a:fld id="{C84E7211-4B7F-4506-89F6-9A152F35BE50}" type="slidenum">
              <a:rPr lang="en-US" smtClean="0"/>
              <a:t>‹#›</a:t>
            </a:fld>
            <a:endParaRPr lang="en-US"/>
          </a:p>
        </p:txBody>
      </p:sp>
    </p:spTree>
    <p:extLst>
      <p:ext uri="{BB962C8B-B14F-4D97-AF65-F5344CB8AC3E}">
        <p14:creationId xmlns:p14="http://schemas.microsoft.com/office/powerpoint/2010/main" val="2004649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ABA6-AEEC-2790-1B72-3D57085ACB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E124CE-363A-9BDD-8968-C3C6D5C2E0E3}"/>
              </a:ext>
            </a:extLst>
          </p:cNvPr>
          <p:cNvSpPr>
            <a:spLocks noGrp="1"/>
          </p:cNvSpPr>
          <p:nvPr>
            <p:ph type="dt" sz="half" idx="10"/>
          </p:nvPr>
        </p:nvSpPr>
        <p:spPr/>
        <p:txBody>
          <a:bodyPr/>
          <a:lstStyle/>
          <a:p>
            <a:fld id="{6F70A091-04CB-4195-BC81-465DD3A9C55C}" type="datetimeFigureOut">
              <a:rPr lang="en-US" smtClean="0"/>
              <a:t>12/15/2023</a:t>
            </a:fld>
            <a:endParaRPr lang="en-US"/>
          </a:p>
        </p:txBody>
      </p:sp>
      <p:sp>
        <p:nvSpPr>
          <p:cNvPr id="4" name="Footer Placeholder 3">
            <a:extLst>
              <a:ext uri="{FF2B5EF4-FFF2-40B4-BE49-F238E27FC236}">
                <a16:creationId xmlns:a16="http://schemas.microsoft.com/office/drawing/2014/main" id="{2633DC09-8256-A2D3-5890-B535EF2671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43CB-C1F6-AC01-2A5C-BC2BD5929C98}"/>
              </a:ext>
            </a:extLst>
          </p:cNvPr>
          <p:cNvSpPr>
            <a:spLocks noGrp="1"/>
          </p:cNvSpPr>
          <p:nvPr>
            <p:ph type="sldNum" sz="quarter" idx="12"/>
          </p:nvPr>
        </p:nvSpPr>
        <p:spPr/>
        <p:txBody>
          <a:bodyPr/>
          <a:lstStyle/>
          <a:p>
            <a:fld id="{C84E7211-4B7F-4506-89F6-9A152F35BE50}" type="slidenum">
              <a:rPr lang="en-US" smtClean="0"/>
              <a:t>‹#›</a:t>
            </a:fld>
            <a:endParaRPr lang="en-US"/>
          </a:p>
        </p:txBody>
      </p:sp>
    </p:spTree>
    <p:extLst>
      <p:ext uri="{BB962C8B-B14F-4D97-AF65-F5344CB8AC3E}">
        <p14:creationId xmlns:p14="http://schemas.microsoft.com/office/powerpoint/2010/main" val="79920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1C6901-8F57-837C-625F-76DB670DAD5C}"/>
              </a:ext>
            </a:extLst>
          </p:cNvPr>
          <p:cNvSpPr>
            <a:spLocks noGrp="1"/>
          </p:cNvSpPr>
          <p:nvPr>
            <p:ph type="dt" sz="half" idx="10"/>
          </p:nvPr>
        </p:nvSpPr>
        <p:spPr/>
        <p:txBody>
          <a:bodyPr/>
          <a:lstStyle/>
          <a:p>
            <a:fld id="{6F70A091-04CB-4195-BC81-465DD3A9C55C}" type="datetimeFigureOut">
              <a:rPr lang="en-US" smtClean="0"/>
              <a:t>12/15/2023</a:t>
            </a:fld>
            <a:endParaRPr lang="en-US"/>
          </a:p>
        </p:txBody>
      </p:sp>
      <p:sp>
        <p:nvSpPr>
          <p:cNvPr id="3" name="Footer Placeholder 2">
            <a:extLst>
              <a:ext uri="{FF2B5EF4-FFF2-40B4-BE49-F238E27FC236}">
                <a16:creationId xmlns:a16="http://schemas.microsoft.com/office/drawing/2014/main" id="{07AA5470-74BB-43A5-A79B-EF9606E2ED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D5AB0E-6922-1E53-B8CA-8B65B28F4815}"/>
              </a:ext>
            </a:extLst>
          </p:cNvPr>
          <p:cNvSpPr>
            <a:spLocks noGrp="1"/>
          </p:cNvSpPr>
          <p:nvPr>
            <p:ph type="sldNum" sz="quarter" idx="12"/>
          </p:nvPr>
        </p:nvSpPr>
        <p:spPr/>
        <p:txBody>
          <a:bodyPr/>
          <a:lstStyle/>
          <a:p>
            <a:fld id="{C84E7211-4B7F-4506-89F6-9A152F35BE50}" type="slidenum">
              <a:rPr lang="en-US" smtClean="0"/>
              <a:t>‹#›</a:t>
            </a:fld>
            <a:endParaRPr lang="en-US"/>
          </a:p>
        </p:txBody>
      </p:sp>
    </p:spTree>
    <p:extLst>
      <p:ext uri="{BB962C8B-B14F-4D97-AF65-F5344CB8AC3E}">
        <p14:creationId xmlns:p14="http://schemas.microsoft.com/office/powerpoint/2010/main" val="252445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759F-5CAF-1163-92D0-0E68CEDBF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3A2C6A-FA6B-3F4D-940B-1AA5E2408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C7C086-D1E8-CE41-6093-E779B70E1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7F24D6-7B1D-009A-22CF-884B712E818C}"/>
              </a:ext>
            </a:extLst>
          </p:cNvPr>
          <p:cNvSpPr>
            <a:spLocks noGrp="1"/>
          </p:cNvSpPr>
          <p:nvPr>
            <p:ph type="dt" sz="half" idx="10"/>
          </p:nvPr>
        </p:nvSpPr>
        <p:spPr/>
        <p:txBody>
          <a:bodyPr/>
          <a:lstStyle/>
          <a:p>
            <a:fld id="{6F70A091-04CB-4195-BC81-465DD3A9C55C}" type="datetimeFigureOut">
              <a:rPr lang="en-US" smtClean="0"/>
              <a:t>12/15/2023</a:t>
            </a:fld>
            <a:endParaRPr lang="en-US"/>
          </a:p>
        </p:txBody>
      </p:sp>
      <p:sp>
        <p:nvSpPr>
          <p:cNvPr id="6" name="Footer Placeholder 5">
            <a:extLst>
              <a:ext uri="{FF2B5EF4-FFF2-40B4-BE49-F238E27FC236}">
                <a16:creationId xmlns:a16="http://schemas.microsoft.com/office/drawing/2014/main" id="{2AE9E17F-4141-F0EE-DEA6-722D6E5A2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C77C8A-F7FE-ECEA-8A6D-BF2330AA517E}"/>
              </a:ext>
            </a:extLst>
          </p:cNvPr>
          <p:cNvSpPr>
            <a:spLocks noGrp="1"/>
          </p:cNvSpPr>
          <p:nvPr>
            <p:ph type="sldNum" sz="quarter" idx="12"/>
          </p:nvPr>
        </p:nvSpPr>
        <p:spPr/>
        <p:txBody>
          <a:bodyPr/>
          <a:lstStyle/>
          <a:p>
            <a:fld id="{C84E7211-4B7F-4506-89F6-9A152F35BE50}" type="slidenum">
              <a:rPr lang="en-US" smtClean="0"/>
              <a:t>‹#›</a:t>
            </a:fld>
            <a:endParaRPr lang="en-US"/>
          </a:p>
        </p:txBody>
      </p:sp>
    </p:spTree>
    <p:extLst>
      <p:ext uri="{BB962C8B-B14F-4D97-AF65-F5344CB8AC3E}">
        <p14:creationId xmlns:p14="http://schemas.microsoft.com/office/powerpoint/2010/main" val="27499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D24DC-0798-488D-CD53-C33551075C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4977B0-BDD3-46AE-8D79-0A9535393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D94877-B7BE-CD3C-9981-27DD5D853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E7E41-3FE6-68AB-F4A2-5F064DEA404D}"/>
              </a:ext>
            </a:extLst>
          </p:cNvPr>
          <p:cNvSpPr>
            <a:spLocks noGrp="1"/>
          </p:cNvSpPr>
          <p:nvPr>
            <p:ph type="dt" sz="half" idx="10"/>
          </p:nvPr>
        </p:nvSpPr>
        <p:spPr/>
        <p:txBody>
          <a:bodyPr/>
          <a:lstStyle/>
          <a:p>
            <a:fld id="{6F70A091-04CB-4195-BC81-465DD3A9C55C}" type="datetimeFigureOut">
              <a:rPr lang="en-US" smtClean="0"/>
              <a:t>12/15/2023</a:t>
            </a:fld>
            <a:endParaRPr lang="en-US"/>
          </a:p>
        </p:txBody>
      </p:sp>
      <p:sp>
        <p:nvSpPr>
          <p:cNvPr id="6" name="Footer Placeholder 5">
            <a:extLst>
              <a:ext uri="{FF2B5EF4-FFF2-40B4-BE49-F238E27FC236}">
                <a16:creationId xmlns:a16="http://schemas.microsoft.com/office/drawing/2014/main" id="{5F05700C-5197-E8A3-BA53-56398B9C7C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7AB13-1216-B3CD-2B98-7FADE34FF330}"/>
              </a:ext>
            </a:extLst>
          </p:cNvPr>
          <p:cNvSpPr>
            <a:spLocks noGrp="1"/>
          </p:cNvSpPr>
          <p:nvPr>
            <p:ph type="sldNum" sz="quarter" idx="12"/>
          </p:nvPr>
        </p:nvSpPr>
        <p:spPr/>
        <p:txBody>
          <a:bodyPr/>
          <a:lstStyle/>
          <a:p>
            <a:fld id="{C84E7211-4B7F-4506-89F6-9A152F35BE50}" type="slidenum">
              <a:rPr lang="en-US" smtClean="0"/>
              <a:t>‹#›</a:t>
            </a:fld>
            <a:endParaRPr lang="en-US"/>
          </a:p>
        </p:txBody>
      </p:sp>
    </p:spTree>
    <p:extLst>
      <p:ext uri="{BB962C8B-B14F-4D97-AF65-F5344CB8AC3E}">
        <p14:creationId xmlns:p14="http://schemas.microsoft.com/office/powerpoint/2010/main" val="3217658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6EC298A-4F4B-7BB8-D3DF-7CE43FFCFB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0A49864-D4A9-A948-4F45-6EC3FACE2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9866CA-0DF6-7CE2-77E1-377E5F1CB4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942B3-3410-399A-8A9D-8AE134D497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0A091-04CB-4195-BC81-465DD3A9C55C}" type="datetimeFigureOut">
              <a:rPr lang="en-US" smtClean="0"/>
              <a:t>12/15/2023</a:t>
            </a:fld>
            <a:endParaRPr lang="en-US"/>
          </a:p>
        </p:txBody>
      </p:sp>
      <p:sp>
        <p:nvSpPr>
          <p:cNvPr id="5" name="Footer Placeholder 4">
            <a:extLst>
              <a:ext uri="{FF2B5EF4-FFF2-40B4-BE49-F238E27FC236}">
                <a16:creationId xmlns:a16="http://schemas.microsoft.com/office/drawing/2014/main" id="{10BF65F3-479B-810A-9C06-8CC3A41BF0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90DD87-0F51-6D7C-D598-97A68B70D8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E7211-4B7F-4506-89F6-9A152F35BE50}" type="slidenum">
              <a:rPr lang="en-US" smtClean="0"/>
              <a:t>‹#›</a:t>
            </a:fld>
            <a:endParaRPr lang="en-US"/>
          </a:p>
        </p:txBody>
      </p:sp>
    </p:spTree>
    <p:extLst>
      <p:ext uri="{BB962C8B-B14F-4D97-AF65-F5344CB8AC3E}">
        <p14:creationId xmlns:p14="http://schemas.microsoft.com/office/powerpoint/2010/main" val="370208818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663" r:id="rId37"/>
    <p:sldLayoutId id="2147483664" r:id="rId38"/>
    <p:sldLayoutId id="2147483665" r:id="rId39"/>
    <p:sldLayoutId id="2147483666" r:id="rId40"/>
    <p:sldLayoutId id="2147483667" r:id="rId41"/>
    <p:sldLayoutId id="2147483668" r:id="rId42"/>
    <p:sldLayoutId id="2147483669" r:id="rId43"/>
    <p:sldLayoutId id="2147483670" r:id="rId44"/>
    <p:sldLayoutId id="2147483671"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1.svg"/><Relationship Id="rId7" Type="http://schemas.openxmlformats.org/officeDocument/2006/relationships/customXml" Target="../ink/ink2.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8DCD2DF-F58E-4390-A320-638D123531FD}"/>
              </a:ext>
            </a:extLst>
          </p:cNvPr>
          <p:cNvSpPr txBox="1"/>
          <p:nvPr/>
        </p:nvSpPr>
        <p:spPr>
          <a:xfrm>
            <a:off x="4809647" y="452334"/>
            <a:ext cx="70788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Thứ</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ngày</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tháng</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năm</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a:t>
            </a:r>
          </a:p>
        </p:txBody>
      </p:sp>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pic>
        <p:nvPicPr>
          <p:cNvPr id="3" name="Picture 2">
            <a:extLst>
              <a:ext uri="{FF2B5EF4-FFF2-40B4-BE49-F238E27FC236}">
                <a16:creationId xmlns:a16="http://schemas.microsoft.com/office/drawing/2014/main" id="{E0A9D0F2-B1F6-625C-DC72-FE6382A9CD89}"/>
              </a:ext>
            </a:extLst>
          </p:cNvPr>
          <p:cNvPicPr>
            <a:picLocks noChangeAspect="1"/>
          </p:cNvPicPr>
          <p:nvPr/>
        </p:nvPicPr>
        <p:blipFill>
          <a:blip r:embed="rId5"/>
          <a:stretch>
            <a:fillRect/>
          </a:stretch>
        </p:blipFill>
        <p:spPr>
          <a:xfrm>
            <a:off x="2606124" y="490665"/>
            <a:ext cx="6846401" cy="1457070"/>
          </a:xfrm>
          <a:prstGeom prst="rect">
            <a:avLst/>
          </a:prstGeom>
        </p:spPr>
      </p:pic>
      <p:sp>
        <p:nvSpPr>
          <p:cNvPr id="6" name="TextBox 5">
            <a:extLst>
              <a:ext uri="{FF2B5EF4-FFF2-40B4-BE49-F238E27FC236}">
                <a16:creationId xmlns:a16="http://schemas.microsoft.com/office/drawing/2014/main" id="{E4388A99-2730-2B23-EF3B-D269F4125344}"/>
              </a:ext>
            </a:extLst>
          </p:cNvPr>
          <p:cNvSpPr txBox="1"/>
          <p:nvPr/>
        </p:nvSpPr>
        <p:spPr>
          <a:xfrm>
            <a:off x="1295400" y="2066925"/>
            <a:ext cx="9782175" cy="2748125"/>
          </a:xfrm>
          <a:prstGeom prst="rect">
            <a:avLst/>
          </a:prstGeom>
          <a:noFill/>
        </p:spPr>
        <p:txBody>
          <a:bodyPr wrap="square" rtlCol="0">
            <a:spAutoFit/>
          </a:bodyPr>
          <a:lstStyle/>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Nhận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được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p>
          <a:p>
            <a:pPr marL="571500" marR="0" indent="-571500" algn="just">
              <a:lnSpc>
                <a:spcPct val="110000"/>
              </a:lnSpc>
              <a:spcBef>
                <a:spcPts val="0"/>
              </a:spcBef>
              <a:spcAft>
                <a:spcPts val="0"/>
              </a:spcAft>
              <a:buFont typeface="Wingdings" panose="05000000000000000000" pitchFamily="2" charset="2"/>
              <a:buChar char="q"/>
            </a:pPr>
            <a:r>
              <a:rPr lang="en-US" sz="4000" dirty="0" err="1">
                <a:effectLst/>
                <a:latin typeface="Cambria" panose="02040503050406030204" pitchFamily="18" charset="0"/>
                <a:ea typeface="Cambria" panose="02040503050406030204" pitchFamily="18" charset="0"/>
              </a:rPr>
              <a:t>Biết</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câu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nêu</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tình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cảm</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xúc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995678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TotalTime>
  <Words>956</Words>
  <Application>Microsoft Office PowerPoint</Application>
  <PresentationFormat>Widescreen</PresentationFormat>
  <Paragraphs>49</Paragraphs>
  <Slides>16</Slides>
  <Notes>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等线</vt:lpstr>
      <vt:lpstr>Arial</vt:lpstr>
      <vt:lpstr>Arial-Rounded</vt:lpstr>
      <vt:lpstr>Calibri</vt:lpstr>
      <vt:lpstr>Calibri Light</vt:lpstr>
      <vt:lpstr>Cambria</vt:lpstr>
      <vt:lpstr>UTM Avo</vt:lpstr>
      <vt:lpstr>Wingdings</vt:lpstr>
      <vt:lpstr>仓耳玄三M W05</vt:lpstr>
      <vt:lpstr>思源黑体 CN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40</cp:revision>
  <dcterms:created xsi:type="dcterms:W3CDTF">2023-10-23T04:01:01Z</dcterms:created>
  <dcterms:modified xsi:type="dcterms:W3CDTF">2023-12-15T14:29:51Z</dcterms:modified>
  <cp:category>9Slide.vn</cp:category>
</cp:coreProperties>
</file>