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6"/>
  </p:notesMasterIdLst>
  <p:sldIdLst>
    <p:sldId id="257" r:id="rId2"/>
    <p:sldId id="272" r:id="rId3"/>
    <p:sldId id="280" r:id="rId4"/>
    <p:sldId id="273" r:id="rId5"/>
    <p:sldId id="276" r:id="rId6"/>
    <p:sldId id="265" r:id="rId7"/>
    <p:sldId id="263" r:id="rId8"/>
    <p:sldId id="270" r:id="rId9"/>
    <p:sldId id="261" r:id="rId10"/>
    <p:sldId id="281" r:id="rId11"/>
    <p:sldId id="275" r:id="rId12"/>
    <p:sldId id="262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05CC5-928C-4461-B89B-0C2D56B7239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7ADFE-6813-44BF-B16C-64176EA8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6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51F9-F554-D657-4242-A687C25A7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1AAF-05E5-1736-DB32-E8F55349A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1BCEF-F117-4427-9C4D-271E9743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31ED5-D583-1177-CA1E-45D17F67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C572-6991-4015-CE4B-434A2B4D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0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EAB6-C9AE-B5B7-51AA-C62CE1A0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EC89A-B4F3-DC3E-6806-0D98F4954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6F91B-5CC7-D50D-048D-D7909317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12A5C-46B5-AE87-F3C7-22FEFB8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E54CE-DBEC-28AE-C86A-CD91E923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4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C5C4E-28DE-F0F6-1E21-581C39E1F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44A53-49F6-6A19-6056-D4EA8C7A6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BB39-FF30-3478-DB1C-8CED5E43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97A36-871B-2372-6DDA-57244A8C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4AF01-2260-04E4-BED6-53284CED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9E050-F415-B485-9FF4-71105FA1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18E9-705C-1953-FAAB-901F9E7C9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9DAA2-FD00-30BE-0F5C-67A16100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BE68F-9551-637B-7D6E-4B80D8B2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93970-A26C-7244-B221-BA497917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19E5-F756-C4F7-A192-0D9E0C56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8331-9BCA-B055-A3B9-EBFA73D55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10C11-189C-5638-F17A-CF1F1534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76E2-4E58-00D3-7135-18226C09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B951B-D6BE-FBA8-9CAA-9A564332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68C6-0FFE-5D9D-DE4C-344DB60E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33A5D-144E-9BBB-FD23-F3056BDC5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C6EA2-BD92-E24C-29E8-C45E693A1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0136F-E5CA-66E0-3CE0-2803924B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9974F-CEF2-F195-07BE-C82B209B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2D4C8-0ABD-6A34-0CD3-61F03EF3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CF89-49F8-1B4F-0EAA-A0B40FBC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8BFE-523B-51FF-0753-ADA00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5324-5115-9CA5-FE6B-C771D95B6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95F7D-2C33-87DB-5AA0-03D5A106C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F8CEA-F932-33F5-F06D-2CE046A3D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629AB-39F3-57B3-66BE-CD3AA8BD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16966-9506-DD56-2417-95762746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F5BF8-8827-4FC9-5CBC-85D0CE4E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7A96-F13A-6C0B-4743-8F5979C5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1D301-07DA-7B1F-D91E-BBCBA8CA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D900E-DF55-3F7C-C88E-0A1FCC05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F894C-E209-0E1D-9208-94B12D1C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05800-24CB-C633-B6E2-D32C65FE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FBDBC-5184-40C9-2236-6FC25304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E5E74-648B-43D4-C08B-ACB1EF9C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5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7D7E-724A-BEFA-66AA-82DE7F03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8167-3774-4C6B-F95E-A4FD261A4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677C9-DFCC-C8F6-5621-E3F3FE12B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6F533-3FD7-01E2-15CC-9B86CB2F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7900D-350C-3900-1D30-48A8BCD6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28F42-D2CB-9A29-2073-3623AC99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7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D2CE-EF7F-6C5F-7E55-57BD679D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A3E4A-6B7F-32B5-814C-1377EAEA4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84062-15E6-D217-BA7B-2413B18E8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EAC5-70A9-7B9D-D9A4-86464349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3B324-B6C6-AAA0-9284-9AE0E0F0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D02ED-AE0C-C615-1316-4555710B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84DFB01-03E2-5A17-304D-32D8711E40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1051-136E-0A6B-0F26-F8325360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65D04-B705-6522-DF89-B65C5C232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C044C-F25E-9624-AEBB-5C5C1E953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F3B99-85F8-4CF3-BD6B-31820330BB1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15296-D5E2-5E81-1377-4D6FD96E2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DBD4-3281-5F63-0CF5-DDD68C34E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E616A-97B9-46A3-BCF7-16A50FCE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microsoft.com/office/2007/relationships/hdphoto" Target="../media/hdphoto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Relationship Id="rId9" Type="http://schemas.openxmlformats.org/officeDocument/2006/relationships/image" Target="../media/image8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119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9.jpe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55.svg"/><Relationship Id="rId5" Type="http://schemas.openxmlformats.org/officeDocument/2006/relationships/image" Target="../media/image57.jpeg"/><Relationship Id="rId10" Type="http://schemas.openxmlformats.org/officeDocument/2006/relationships/image" Target="../media/image54.png"/><Relationship Id="rId4" Type="http://schemas.openxmlformats.org/officeDocument/2006/relationships/image" Target="../media/image56.jpeg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9.svg"/><Relationship Id="rId18" Type="http://schemas.openxmlformats.org/officeDocument/2006/relationships/image" Target="../media/image54.png"/><Relationship Id="rId26" Type="http://schemas.openxmlformats.org/officeDocument/2006/relationships/image" Target="../media/image80.png"/><Relationship Id="rId3" Type="http://schemas.openxmlformats.org/officeDocument/2006/relationships/image" Target="../media/image63.sv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7" Type="http://schemas.openxmlformats.org/officeDocument/2006/relationships/image" Target="../media/image38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38" Type="http://schemas.openxmlformats.org/officeDocument/2006/relationships/image" Target="../media/image92.pn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7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svg"/><Relationship Id="rId5" Type="http://schemas.openxmlformats.org/officeDocument/2006/relationships/image" Target="../media/image65.svg"/><Relationship Id="rId15" Type="http://schemas.openxmlformats.org/officeDocument/2006/relationships/image" Target="../media/image71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6.png"/><Relationship Id="rId19" Type="http://schemas.openxmlformats.org/officeDocument/2006/relationships/image" Target="../media/image55.svg"/><Relationship Id="rId31" Type="http://schemas.openxmlformats.org/officeDocument/2006/relationships/image" Target="../media/image85.svg"/><Relationship Id="rId4" Type="http://schemas.openxmlformats.org/officeDocument/2006/relationships/image" Target="../media/image64.png"/><Relationship Id="rId9" Type="http://schemas.openxmlformats.org/officeDocument/2006/relationships/image" Target="../media/image61.svg"/><Relationship Id="rId14" Type="http://schemas.openxmlformats.org/officeDocument/2006/relationships/image" Target="../media/image70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102.png"/><Relationship Id="rId7" Type="http://schemas.openxmlformats.org/officeDocument/2006/relationships/image" Target="../media/image18.png"/><Relationship Id="rId12" Type="http://schemas.openxmlformats.org/officeDocument/2006/relationships/image" Target="../media/image21.sv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31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30.png"/><Relationship Id="rId23" Type="http://schemas.openxmlformats.org/officeDocument/2006/relationships/image" Target="../media/image103.png"/><Relationship Id="rId10" Type="http://schemas.openxmlformats.org/officeDocument/2006/relationships/image" Target="../media/image101.svg"/><Relationship Id="rId19" Type="http://schemas.openxmlformats.org/officeDocument/2006/relationships/image" Target="../media/image26.png"/><Relationship Id="rId4" Type="http://schemas.openxmlformats.org/officeDocument/2006/relationships/image" Target="../media/image15.svg"/><Relationship Id="rId9" Type="http://schemas.openxmlformats.org/officeDocument/2006/relationships/image" Target="../media/image100.png"/><Relationship Id="rId14" Type="http://schemas.openxmlformats.org/officeDocument/2006/relationships/image" Target="../media/image25.svg"/><Relationship Id="rId22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svg"/><Relationship Id="rId7" Type="http://schemas.openxmlformats.org/officeDocument/2006/relationships/image" Target="../media/image63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1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2"/>
          <a:srcRect t="413" b="413"/>
          <a:stretch>
            <a:fillRect/>
          </a:stretch>
        </p:blipFill>
        <p:spPr>
          <a:xfrm>
            <a:off x="2152650" y="685800"/>
            <a:ext cx="8039100" cy="5486400"/>
          </a:xfrm>
          <a:prstGeom prst="rect">
            <a:avLst/>
          </a:prstGeom>
        </p:spPr>
      </p:pic>
      <p:grpSp>
        <p:nvGrpSpPr>
          <p:cNvPr id="43" name="Group 3"/>
          <p:cNvGrpSpPr/>
          <p:nvPr/>
        </p:nvGrpSpPr>
        <p:grpSpPr>
          <a:xfrm>
            <a:off x="3572073" y="1744003"/>
            <a:ext cx="5555043" cy="3369995"/>
            <a:chOff x="0" y="0"/>
            <a:chExt cx="3126189" cy="1896518"/>
          </a:xfrm>
        </p:grpSpPr>
        <p:sp>
          <p:nvSpPr>
            <p:cNvPr id="44" name="Freeform 4"/>
            <p:cNvSpPr/>
            <p:nvPr/>
          </p:nvSpPr>
          <p:spPr>
            <a:xfrm>
              <a:off x="-4213" y="0"/>
              <a:ext cx="3130402" cy="1896518"/>
            </a:xfrm>
            <a:custGeom>
              <a:avLst/>
              <a:gdLst/>
              <a:ahLst/>
              <a:cxnLst/>
              <a:rect l="l" t="t" r="r" b="b"/>
              <a:pathLst>
                <a:path w="3130402" h="1896518">
                  <a:moveTo>
                    <a:pt x="278431" y="16918"/>
                  </a:moveTo>
                  <a:cubicBezTo>
                    <a:pt x="278431" y="16918"/>
                    <a:pt x="604014" y="12258"/>
                    <a:pt x="925831" y="12454"/>
                  </a:cubicBezTo>
                  <a:cubicBezTo>
                    <a:pt x="2096065" y="12671"/>
                    <a:pt x="2856334" y="0"/>
                    <a:pt x="2856334" y="0"/>
                  </a:cubicBezTo>
                  <a:cubicBezTo>
                    <a:pt x="2923798" y="0"/>
                    <a:pt x="2999735" y="0"/>
                    <a:pt x="3078508" y="85073"/>
                  </a:cubicBezTo>
                  <a:cubicBezTo>
                    <a:pt x="3121486" y="131488"/>
                    <a:pt x="3122554" y="240224"/>
                    <a:pt x="3122959" y="320281"/>
                  </a:cubicBezTo>
                  <a:cubicBezTo>
                    <a:pt x="3122959" y="320281"/>
                    <a:pt x="3121255" y="946688"/>
                    <a:pt x="3121255" y="1133934"/>
                  </a:cubicBezTo>
                  <a:cubicBezTo>
                    <a:pt x="3121255" y="1348093"/>
                    <a:pt x="3130402" y="1647272"/>
                    <a:pt x="3130402" y="1647272"/>
                  </a:cubicBezTo>
                  <a:cubicBezTo>
                    <a:pt x="3130402" y="1775941"/>
                    <a:pt x="3126233" y="1896518"/>
                    <a:pt x="2873395" y="1888384"/>
                  </a:cubicBezTo>
                  <a:cubicBezTo>
                    <a:pt x="2873395" y="1888384"/>
                    <a:pt x="2496923" y="1868086"/>
                    <a:pt x="2137974" y="1875684"/>
                  </a:cubicBezTo>
                  <a:cubicBezTo>
                    <a:pt x="1149919" y="1883818"/>
                    <a:pt x="304023" y="1896518"/>
                    <a:pt x="304023" y="1896518"/>
                  </a:cubicBezTo>
                  <a:cubicBezTo>
                    <a:pt x="132548" y="1896518"/>
                    <a:pt x="4213" y="1795449"/>
                    <a:pt x="8532" y="1592902"/>
                  </a:cubicBezTo>
                  <a:cubicBezTo>
                    <a:pt x="8532" y="1592902"/>
                    <a:pt x="9630" y="1094361"/>
                    <a:pt x="4815" y="93500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098" y="3971924"/>
            <a:ext cx="4057750" cy="2886075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6654">
            <a:off x="923670" y="717545"/>
            <a:ext cx="1698924" cy="1969767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538374">
            <a:off x="9661892" y="229484"/>
            <a:ext cx="2154061" cy="1993485"/>
          </a:xfrm>
          <a:prstGeom prst="rect">
            <a:avLst/>
          </a:prstGeom>
        </p:spPr>
      </p:pic>
      <p:pic>
        <p:nvPicPr>
          <p:cNvPr id="4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295" y="3841622"/>
            <a:ext cx="2534399" cy="2681903"/>
          </a:xfrm>
          <a:prstGeom prst="rect">
            <a:avLst/>
          </a:prstGeom>
        </p:spPr>
      </p:pic>
      <p:pic>
        <p:nvPicPr>
          <p:cNvPr id="66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42113" y="-528508"/>
            <a:ext cx="2743200" cy="2743200"/>
          </a:xfrm>
          <a:prstGeom prst="rect">
            <a:avLst/>
          </a:prstGeom>
        </p:spPr>
      </p:pic>
      <p:pic>
        <p:nvPicPr>
          <p:cNvPr id="67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116031">
            <a:off x="9654072" y="4607445"/>
            <a:ext cx="3071985" cy="3071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2829" y="6092638"/>
            <a:ext cx="1600606" cy="4308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609630"/>
            <a:r>
              <a:rPr lang="en-US" sz="440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sz="44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87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FEC34-72E4-33EB-8D32-B501FA6E5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8063" y="1821510"/>
            <a:ext cx="3822523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4D7CD-F3A9-DC1A-F06C-C17E685A56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0060" y="2710710"/>
            <a:ext cx="6797629" cy="2408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9474200"/>
            <a:ext cx="10718800" cy="4817937"/>
            <a:chOff x="695826" y="-1270"/>
            <a:chExt cx="2183387" cy="1900663"/>
          </a:xfrm>
        </p:grpSpPr>
        <p:sp>
          <p:nvSpPr>
            <p:cNvPr id="3" name="Freeform 3"/>
            <p:cNvSpPr/>
            <p:nvPr/>
          </p:nvSpPr>
          <p:spPr>
            <a:xfrm>
              <a:off x="695826" y="-1270"/>
              <a:ext cx="2183387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ounded Rectangle 10"/>
          <p:cNvSpPr>
            <a:spLocks noChangeArrowheads="1"/>
          </p:cNvSpPr>
          <p:nvPr/>
        </p:nvSpPr>
        <p:spPr bwMode="auto">
          <a:xfrm>
            <a:off x="812800" y="663925"/>
            <a:ext cx="10668000" cy="558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09630" eaLnBrk="1" hangingPunct="1">
              <a:lnSpc>
                <a:spcPct val="200000"/>
              </a:lnSpc>
            </a:pPr>
            <a:endParaRPr lang="en-US" sz="1867" b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57351" y="2165895"/>
            <a:ext cx="8420100" cy="24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09630" eaLnBrk="1" hangingPunct="1">
              <a:lnSpc>
                <a:spcPct val="150000"/>
              </a:lnSpc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làm tốt trước lớp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0801" y="0"/>
            <a:ext cx="1601411" cy="9940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297">
            <a:off x="9169587" y="3089425"/>
            <a:ext cx="3048000" cy="3663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25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949" y="1057454"/>
            <a:ext cx="11181332" cy="4817937"/>
            <a:chOff x="695826" y="-1270"/>
            <a:chExt cx="2183387" cy="1900663"/>
          </a:xfrm>
        </p:grpSpPr>
        <p:sp>
          <p:nvSpPr>
            <p:cNvPr id="3" name="Freeform 3"/>
            <p:cNvSpPr/>
            <p:nvPr/>
          </p:nvSpPr>
          <p:spPr>
            <a:xfrm>
              <a:off x="695826" y="-1270"/>
              <a:ext cx="2183387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400" y="4927159"/>
            <a:ext cx="1163644" cy="392862"/>
            <a:chOff x="0" y="0"/>
            <a:chExt cx="3907097" cy="1319089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119374">
            <a:off x="123330" y="3786580"/>
            <a:ext cx="1163644" cy="392862"/>
            <a:chOff x="0" y="0"/>
            <a:chExt cx="3907097" cy="1319089"/>
          </a:xfrm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092" y="2565234"/>
            <a:ext cx="1163644" cy="392862"/>
            <a:chOff x="0" y="0"/>
            <a:chExt cx="3907097" cy="1319089"/>
          </a:xfrm>
        </p:grpSpPr>
        <p:sp>
          <p:nvSpPr>
            <p:cNvPr id="15" name="Freeform 15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87601" y="-1701800"/>
            <a:ext cx="1601411" cy="9940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8220" y="432160"/>
            <a:ext cx="6756400" cy="14810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503011" y="2342543"/>
            <a:ext cx="988646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16"/>
          <p:cNvSpPr txBox="1"/>
          <p:nvPr/>
        </p:nvSpPr>
        <p:spPr>
          <a:xfrm>
            <a:off x="1503011" y="3751269"/>
            <a:ext cx="97291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1503011" y="4722062"/>
            <a:ext cx="101613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40453" y="467549"/>
            <a:ext cx="8739519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ln>
                  <a:solidFill>
                    <a:srgbClr val="FD639A"/>
                  </a:solidFill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#9Slide03 BoosterNextFYBlack" panose="02000A03000000020004" pitchFamily="2" charset="0"/>
              </a:rPr>
              <a:t>Chia </a:t>
            </a:r>
            <a:r>
              <a:rPr lang="en-US" sz="7667" dirty="0" err="1">
                <a:ln>
                  <a:solidFill>
                    <a:srgbClr val="FD639A"/>
                  </a:solidFill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#9Slide03 BoosterNextFYBlack" panose="02000A03000000020004" pitchFamily="2" charset="0"/>
              </a:rPr>
              <a:t>sẻ</a:t>
            </a:r>
            <a:endParaRPr lang="en-US" sz="7667" dirty="0">
              <a:ln>
                <a:solidFill>
                  <a:srgbClr val="FD639A"/>
                </a:solidFill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#9Slide03 BoosterNextFYBlack" panose="02000A03000000020004" pitchFamily="2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100000" l="846" r="97886">
                        <a14:foregroundMark x1="19873" y1="42739" x2="21776" y2="43568"/>
                        <a14:foregroundMark x1="18182" y1="53112" x2="21142" y2="54772"/>
                        <a14:foregroundMark x1="45243" y1="43568" x2="48414" y2="43568"/>
                        <a14:foregroundMark x1="76744" y1="44813" x2="80550" y2="45021"/>
                        <a14:foregroundMark x1="84989" y1="89834" x2="84989" y2="92324"/>
                        <a14:foregroundMark x1="66596" y1="92324" x2="72304" y2="87967"/>
                        <a14:foregroundMark x1="12262" y1="91494" x2="15645" y2="86722"/>
                        <a14:foregroundMark x1="12896" y1="25311" x2="21142" y2="25726"/>
                        <a14:foregroundMark x1="7822" y1="30083" x2="11628" y2="26349"/>
                        <a14:foregroundMark x1="21142" y1="24689" x2="26004" y2="30290"/>
                        <a14:foregroundMark x1="6977" y1="30290" x2="4440" y2="35477"/>
                        <a14:foregroundMark x1="30867" y1="87344" x2="32981" y2="87344"/>
                        <a14:foregroundMark x1="10148" y1="23859" x2="16702" y2="23859"/>
                        <a14:foregroundMark x1="6977" y1="25726" x2="3805" y2="31535"/>
                        <a14:foregroundMark x1="3171" y1="31535" x2="3171" y2="40871"/>
                        <a14:foregroundMark x1="8457" y1="46058" x2="9091" y2="50415"/>
                        <a14:foregroundMark x1="6977" y1="55394" x2="6977" y2="55394"/>
                        <a14:foregroundMark x1="9091" y1="52905" x2="10148" y2="51660"/>
                        <a14:foregroundMark x1="7822" y1="46058" x2="7822" y2="44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1920" y="-455584"/>
            <a:ext cx="2790877" cy="28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4456" y="1037719"/>
            <a:ext cx="6949305" cy="40311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39018" y="4194152"/>
            <a:ext cx="1823195" cy="1582635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5457325" y="1777795"/>
            <a:ext cx="6349999" cy="235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4.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Viết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lại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đoạn</a:t>
            </a:r>
            <a:r>
              <a:rPr lang="en-US" sz="7667" dirty="0">
                <a:solidFill>
                  <a:srgbClr val="27262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#9Slide03 BoosterNextFYBlack" panose="02000A03000000020004" pitchFamily="2" charset="0"/>
              </a:rPr>
              <a:t>văn</a:t>
            </a:r>
            <a:endParaRPr lang="en-US" sz="7667" dirty="0">
              <a:solidFill>
                <a:srgbClr val="272626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27800" y="578916"/>
            <a:ext cx="3582616" cy="917609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406" y="1037720"/>
            <a:ext cx="4093385" cy="54397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5979551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95824" y="5248398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55303" y="1276094"/>
            <a:ext cx="4537497" cy="393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39976" y="1129116"/>
            <a:ext cx="5652024" cy="57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13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ó thể là tranh biếm họa">
            <a:extLst>
              <a:ext uri="{FF2B5EF4-FFF2-40B4-BE49-F238E27FC236}">
                <a16:creationId xmlns:a16="http://schemas.microsoft.com/office/drawing/2014/main" id="{4E1349D4-045A-46DA-80E5-A6F51085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32"/>
            <a:ext cx="12192000" cy="68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A422A-2F52-A920-F0FA-92A8B990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05" y="1041041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51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94498" y="1888242"/>
            <a:ext cx="8777369" cy="1742077"/>
          </a:xfrm>
          <a:prstGeom prst="roundRect">
            <a:avLst/>
          </a:prstGeom>
          <a:solidFill>
            <a:srgbClr val="FFC000">
              <a:alpha val="30000"/>
            </a:srgbClr>
          </a:solidFill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5503">
            <a:off x="-259142" y="-252921"/>
            <a:ext cx="2277275" cy="2173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1074">
            <a:off x="10727308" y="-1381105"/>
            <a:ext cx="2515169" cy="5511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739">
            <a:off x="10986350" y="4899904"/>
            <a:ext cx="2323115" cy="2388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61682">
            <a:off x="-1810380" y="3244239"/>
            <a:ext cx="2996851" cy="399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00926">
            <a:off x="370677" y="2187329"/>
            <a:ext cx="433059" cy="8971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800000">
            <a:off x="5898521" y="-1720008"/>
            <a:ext cx="1449017" cy="474223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1078" y="2145268"/>
            <a:ext cx="904677" cy="100519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1078" y="4491956"/>
            <a:ext cx="904677" cy="100519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275781" y="4368683"/>
            <a:ext cx="8747819" cy="1742077"/>
          </a:xfrm>
          <a:prstGeom prst="roundRect">
            <a:avLst/>
          </a:prstGeom>
          <a:solidFill>
            <a:srgbClr val="FFC000">
              <a:alpha val="30000"/>
            </a:srgbClr>
          </a:solidFill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2612830" y="1987633"/>
            <a:ext cx="8314287" cy="12704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en-US" sz="2933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 rút kinh nghiệm về cách viết bài văn kể lại một câu chuyện về một nhân vật lịch sử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541184" y="4553271"/>
            <a:ext cx="8314287" cy="12704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en-US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vi-VN" sz="2933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hận biết được ưu, khuyết điểm trong bài của bạn và của mình.</a:t>
            </a:r>
            <a:endParaRPr lang="en-US" sz="2933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87215">
            <a:off x="523196" y="-57419"/>
            <a:ext cx="528706" cy="2443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046438">
            <a:off x="10501501" y="2100378"/>
            <a:ext cx="1954299" cy="1954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8A2DC-326C-685E-56CD-17E0CB249C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2993" y="399509"/>
            <a:ext cx="717561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2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984100" y="-72036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7473">
            <a:off x="13576039" y="2807813"/>
            <a:ext cx="734289" cy="71960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0"/>
            <a:ext cx="984100" cy="6858000"/>
          </a:xfrm>
          <a:prstGeom prst="rect">
            <a:avLst/>
          </a:prstGeom>
          <a:solidFill>
            <a:srgbClr val="FDF5B6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7987">
            <a:off x="-2551018" y="122002"/>
            <a:ext cx="1206968" cy="12815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707068" y="518514"/>
            <a:ext cx="7316525" cy="3139933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9382785" y="4457784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43537" y="-901646"/>
            <a:ext cx="975299" cy="957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66519" y="-888869"/>
            <a:ext cx="707469" cy="707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59455">
            <a:off x="-4737453" y="2298190"/>
            <a:ext cx="1372149" cy="3182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20663" y="788287"/>
            <a:ext cx="6858212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600" b="1" dirty="0">
                <a:solidFill>
                  <a:srgbClr val="272626"/>
                </a:solidFill>
                <a:latin typeface="+mj-lt"/>
              </a:rPr>
              <a:t>1. Nghe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thầy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có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nhận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xét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+mj-lt"/>
              </a:rPr>
              <a:t>chung</a:t>
            </a:r>
            <a:r>
              <a:rPr lang="en-US" sz="6600" b="1" dirty="0">
                <a:solidFill>
                  <a:srgbClr val="272626"/>
                </a:solidFill>
                <a:latin typeface="+mj-lt"/>
              </a:rPr>
              <a:t> </a:t>
            </a:r>
          </a:p>
        </p:txBody>
      </p:sp>
      <p:pic>
        <p:nvPicPr>
          <p:cNvPr id="14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968587" y="4088983"/>
            <a:ext cx="1758060" cy="2762667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92" y="3286353"/>
            <a:ext cx="8014429" cy="35652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>
          <a:xfrm rot="20502207">
            <a:off x="-406036" y="-1031680"/>
            <a:ext cx="14066778" cy="8588905"/>
          </a:xfrm>
          <a:prstGeom prst="homePlate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75189" y="957267"/>
            <a:ext cx="7903611" cy="5068285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8446035" y="808727"/>
            <a:ext cx="2750476" cy="4741455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13476" y="2170246"/>
            <a:ext cx="6124790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7667" dirty="0" err="1">
                <a:solidFill>
                  <a:srgbClr val="272626"/>
                </a:solidFill>
                <a:latin typeface="+mj-lt"/>
              </a:rPr>
              <a:t>Ưu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điểm</a:t>
            </a:r>
            <a:endParaRPr lang="en-US" sz="7667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9723" y="632777"/>
            <a:ext cx="2235200" cy="4891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488" y="517565"/>
            <a:ext cx="734289" cy="71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29358">
            <a:off x="14272464" y="3831754"/>
            <a:ext cx="761761" cy="7243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468168" y="1353997"/>
            <a:ext cx="7523224" cy="434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37102" y="768131"/>
            <a:ext cx="1754175" cy="186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489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>
          <a:xfrm rot="20502207">
            <a:off x="-365154" y="-1043126"/>
            <a:ext cx="14066778" cy="8588905"/>
          </a:xfrm>
          <a:prstGeom prst="homePlate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92174" y="957268"/>
            <a:ext cx="8240626" cy="5068285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8295064" y="1146439"/>
            <a:ext cx="2750476" cy="4741455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42835" y="2517919"/>
            <a:ext cx="6124790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7667" dirty="0" err="1">
                <a:solidFill>
                  <a:srgbClr val="272626"/>
                </a:solidFill>
                <a:latin typeface="+mj-lt"/>
              </a:rPr>
              <a:t>Hạn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chế</a:t>
            </a:r>
            <a:endParaRPr lang="en-US" sz="7667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9723" y="632777"/>
            <a:ext cx="2235200" cy="48917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443219">
            <a:off x="-7200931" y="353581"/>
            <a:ext cx="3022521" cy="5837397"/>
            <a:chOff x="0" y="0"/>
            <a:chExt cx="329057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106857" t="-1987" r="-346" b="-14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5"/>
              <a:stretch>
                <a:fillRect l="-24778" r="-247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451374">
            <a:off x="-4353649" y="448788"/>
            <a:ext cx="2804650" cy="5416622"/>
            <a:chOff x="0" y="0"/>
            <a:chExt cx="3290570" cy="6355080"/>
          </a:xfrm>
        </p:grpSpPr>
        <p:sp>
          <p:nvSpPr>
            <p:cNvPr id="14" name="Freeform 1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6"/>
              <a:stretch>
                <a:fillRect l="-9556" t="-7309" r="-62167" b="-6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7"/>
              <a:stretch>
                <a:fillRect t="-41857" b="-75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813" y="517565"/>
            <a:ext cx="734289" cy="71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29358">
            <a:off x="14518864" y="2436094"/>
            <a:ext cx="761761" cy="724365"/>
          </a:xfrm>
          <a:prstGeom prst="rect">
            <a:avLst/>
          </a:prstGeom>
        </p:spPr>
      </p:pic>
      <p:sp>
        <p:nvSpPr>
          <p:cNvPr id="20" name="TextBox 6"/>
          <p:cNvSpPr txBox="1"/>
          <p:nvPr/>
        </p:nvSpPr>
        <p:spPr>
          <a:xfrm>
            <a:off x="470612" y="1443121"/>
            <a:ext cx="7621314" cy="28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bài văn bố cục chư­a rõ ràng.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đạt còn lủng củng, câu văn mang tính liệt kê.</a:t>
            </a:r>
          </a:p>
          <a:p>
            <a:pPr marL="457223" indent="-457223" defTabSz="609630">
              <a:lnSpc>
                <a:spcPct val="150000"/>
              </a:lnSpc>
              <a:buFont typeface="Arial" panose="020B0604020202020204" pitchFamily="34" charset="0"/>
              <a:buChar char="‒"/>
            </a:pPr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còn sai lỗi chính tả.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6052" y="1262568"/>
            <a:ext cx="1574211" cy="145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61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6437122" y="883497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12881582" y="148942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554162" y="3801117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12899398" y="-728168"/>
            <a:ext cx="868995" cy="801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86641" y="2778612"/>
            <a:ext cx="718275" cy="858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4065" y="500625"/>
            <a:ext cx="955373" cy="620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5967559" y="1643955"/>
            <a:ext cx="363756" cy="753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12997295" y="746367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11199678" y="1677494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12835610" y="340921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452356" y="2198797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6551071" y="4318744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6770235" y="4872888"/>
            <a:ext cx="609209" cy="622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1598856" y="4418514"/>
            <a:ext cx="584361" cy="6519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11627898" y="556630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3318052" y="4607435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40426" y="388042"/>
            <a:ext cx="7765317" cy="3496565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514686" y="2542609"/>
            <a:ext cx="472005" cy="47200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02891" y="1241174"/>
            <a:ext cx="60861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8000" dirty="0">
                <a:solidFill>
                  <a:srgbClr val="272626"/>
                </a:solidFill>
                <a:latin typeface="+mj-lt"/>
              </a:rPr>
              <a:t>2.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Sửa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lỗi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trong</a:t>
            </a:r>
            <a:r>
              <a:rPr lang="en-US" sz="8000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272626"/>
                </a:solidFill>
                <a:latin typeface="+mj-lt"/>
              </a:rPr>
              <a:t>bài</a:t>
            </a:r>
            <a:endParaRPr lang="en-US" sz="8000" dirty="0">
              <a:solidFill>
                <a:srgbClr val="272626"/>
              </a:solidFill>
              <a:latin typeface="+mj-lt"/>
            </a:endParaRPr>
          </a:p>
        </p:txBody>
      </p:sp>
      <p:pic>
        <p:nvPicPr>
          <p:cNvPr id="25" name="图片 22">
            <a:extLst>
              <a:ext uri="{FF2B5EF4-FFF2-40B4-BE49-F238E27FC236}">
                <a16:creationId xmlns:a16="http://schemas.microsoft.com/office/drawing/2014/main" id="{FAF4A1CD-FF7A-4484-AF99-43DF96F1FFC2}"/>
              </a:ext>
            </a:extLst>
          </p:cNvPr>
          <p:cNvPicPr/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55" y="1113449"/>
            <a:ext cx="5478771" cy="574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1446" y="8567425"/>
            <a:ext cx="8732469" cy="4951920"/>
            <a:chOff x="0" y="0"/>
            <a:chExt cx="2979532" cy="168960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980802" cy="1688333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19125" y="1431925"/>
            <a:ext cx="5562600" cy="4619208"/>
          </a:xfrm>
          <a:prstGeom prst="roundRect">
            <a:avLst/>
          </a:prstGeom>
          <a:solidFill>
            <a:srgbClr val="FFF9ED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66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6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80424">
            <a:off x="765999" y="4806255"/>
            <a:ext cx="777791" cy="22876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10873890" y="2285963"/>
            <a:ext cx="1565616" cy="51238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85827" y="2202250"/>
            <a:ext cx="5070424" cy="4303522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88" y="1969611"/>
            <a:ext cx="3754289" cy="4768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35503">
            <a:off x="-914114" y="-68022"/>
            <a:ext cx="2277275" cy="2173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31074">
            <a:off x="10934415" y="-1461480"/>
            <a:ext cx="2515169" cy="5511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5739">
            <a:off x="11254192" y="5154209"/>
            <a:ext cx="2323115" cy="23882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490790">
            <a:off x="1579664" y="457285"/>
            <a:ext cx="1167235" cy="615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61682">
            <a:off x="-1924644" y="3352433"/>
            <a:ext cx="2996851" cy="3990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800000">
            <a:off x="5898521" y="-1720008"/>
            <a:ext cx="1449017" cy="47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925695">
            <a:off x="-1166340" y="726555"/>
            <a:ext cx="1954299" cy="19542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3809" y="261776"/>
            <a:ext cx="8299431" cy="798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7667" b="1" dirty="0" err="1">
                <a:solidFill>
                  <a:srgbClr val="D47AE8"/>
                </a:solidFill>
                <a:latin typeface="+mj-lt"/>
              </a:rPr>
              <a:t>Gợi</a:t>
            </a:r>
            <a:r>
              <a:rPr lang="en-US" sz="7667" b="1" dirty="0">
                <a:solidFill>
                  <a:srgbClr val="D47AE8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787215">
            <a:off x="11112000" y="4470762"/>
            <a:ext cx="528706" cy="2443600"/>
          </a:xfrm>
          <a:prstGeom prst="rect">
            <a:avLst/>
          </a:prstGeom>
        </p:spPr>
      </p:pic>
      <p:pic>
        <p:nvPicPr>
          <p:cNvPr id="12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4456189" y="1568501"/>
            <a:ext cx="904677" cy="100519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4647358" y="4388752"/>
            <a:ext cx="904677" cy="1005197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983226" y="1254248"/>
            <a:ext cx="1284268" cy="136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0994" y="-1814803"/>
            <a:ext cx="2540000" cy="2540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86665" y="1280986"/>
            <a:ext cx="8655222" cy="1059092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2539425" y="1405957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,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rõ</a:t>
            </a:r>
            <a:r>
              <a:rPr lang="en-US" sz="2800" dirty="0"/>
              <a:t> </a:t>
            </a:r>
            <a:r>
              <a:rPr lang="en-US" sz="2800" dirty="0" err="1"/>
              <a:t>ràng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  <a:endParaRPr lang="en-US" sz="4000" dirty="0">
              <a:solidFill>
                <a:srgbClr val="27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8E3D471B-B5EC-22B4-EF0A-0C33A1FE43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209369" y="2650428"/>
            <a:ext cx="1195778" cy="127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AF2600C-D16B-B9E7-D9AC-A8D9F328984E}"/>
              </a:ext>
            </a:extLst>
          </p:cNvPr>
          <p:cNvSpPr/>
          <p:nvPr/>
        </p:nvSpPr>
        <p:spPr>
          <a:xfrm>
            <a:off x="2524317" y="2883642"/>
            <a:ext cx="8655222" cy="1029597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2C15C7C-817F-5AB3-1308-5AAC3452D76C}"/>
              </a:ext>
            </a:extLst>
          </p:cNvPr>
          <p:cNvSpPr txBox="1"/>
          <p:nvPr/>
        </p:nvSpPr>
        <p:spPr>
          <a:xfrm>
            <a:off x="2667245" y="2920123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 chi tiết về nhân vật lịch sử có đúng với câu chuyện em đã được đọc, được nghe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E4366E9F-38C5-B662-777C-C0F78D5F622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170039" y="4174428"/>
            <a:ext cx="1205610" cy="128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3D4BD52E-0F3F-9C17-08D5-81BB882FF66A}"/>
              </a:ext>
            </a:extLst>
          </p:cNvPr>
          <p:cNvSpPr/>
          <p:nvPr/>
        </p:nvSpPr>
        <p:spPr>
          <a:xfrm>
            <a:off x="2494820" y="4230662"/>
            <a:ext cx="8655222" cy="1068925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6169B449-7296-1B49-CD07-89CAD8666C09}"/>
              </a:ext>
            </a:extLst>
          </p:cNvPr>
          <p:cNvSpPr txBox="1"/>
          <p:nvPr/>
        </p:nvSpPr>
        <p:spPr>
          <a:xfrm>
            <a:off x="2647580" y="4335970"/>
            <a:ext cx="8230622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Việc sắp xếp các chi tiết trong câu chuyện có hợp lí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6" name="Picture 19">
            <a:extLst>
              <a:ext uri="{FF2B5EF4-FFF2-40B4-BE49-F238E27FC236}">
                <a16:creationId xmlns:a16="http://schemas.microsoft.com/office/drawing/2014/main" id="{92DBDA38-4625-07E2-8C93-1AC4AA1FA5D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1111045" y="5572144"/>
            <a:ext cx="1205610" cy="128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B192A75F-E6E4-6C4D-1804-BE5DB8E6BB4A}"/>
              </a:ext>
            </a:extLst>
          </p:cNvPr>
          <p:cNvSpPr/>
          <p:nvPr/>
        </p:nvSpPr>
        <p:spPr>
          <a:xfrm>
            <a:off x="2435826" y="5628378"/>
            <a:ext cx="8655222" cy="1068925"/>
          </a:xfrm>
          <a:prstGeom prst="roundRect">
            <a:avLst/>
          </a:prstGeom>
          <a:solidFill>
            <a:srgbClr val="FFD6E6"/>
          </a:solidFill>
          <a:ln w="76200">
            <a:solidFill>
              <a:srgbClr val="A6505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98E25922-C397-0783-08A9-0A40020C2519}"/>
              </a:ext>
            </a:extLst>
          </p:cNvPr>
          <p:cNvSpPr txBox="1"/>
          <p:nvPr/>
        </p:nvSpPr>
        <p:spPr>
          <a:xfrm>
            <a:off x="2588586" y="5920499"/>
            <a:ext cx="823062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vi-VN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 làm có mắc lỗi về dùng từ, đặt câu, chính tả không?</a:t>
            </a:r>
            <a:endParaRPr lang="en-US" sz="5400" dirty="0">
              <a:solidFill>
                <a:srgbClr val="27262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99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15" grpId="0" animBg="1"/>
      <p:bldP spid="17" grpId="0"/>
      <p:bldP spid="22" grpId="0" animBg="1"/>
      <p:bldP spid="25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6601" y="787401"/>
            <a:ext cx="9049541" cy="4064000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171700" y="1466785"/>
            <a:ext cx="8124114" cy="235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7667" dirty="0">
                <a:solidFill>
                  <a:srgbClr val="272626"/>
                </a:solidFill>
                <a:latin typeface="+mj-lt"/>
              </a:rPr>
              <a:t>3.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Học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tập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những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bài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làm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 </a:t>
            </a:r>
            <a:r>
              <a:rPr lang="en-US" sz="7667" dirty="0" err="1">
                <a:solidFill>
                  <a:srgbClr val="272626"/>
                </a:solidFill>
                <a:latin typeface="+mj-lt"/>
              </a:rPr>
              <a:t>tốt</a:t>
            </a:r>
            <a:r>
              <a:rPr lang="en-US" sz="7667" dirty="0">
                <a:solidFill>
                  <a:srgbClr val="272626"/>
                </a:solidFill>
                <a:latin typeface="+mj-lt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95294" y="35792"/>
            <a:ext cx="1601411" cy="9940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45800">
            <a:off x="958358" y="4203813"/>
            <a:ext cx="2339304" cy="735817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6560">
            <a:off x="-1907340" y="7018445"/>
            <a:ext cx="1501891" cy="2118051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65975" y="3079355"/>
            <a:ext cx="4932443" cy="37239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</TotalTime>
  <Words>309</Words>
  <Application>Microsoft Office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#9Slide03 Arima Madurai Black</vt:lpstr>
      <vt:lpstr>#9Slide03 BoosterNextFYBlack</vt:lpstr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9</cp:revision>
  <dcterms:created xsi:type="dcterms:W3CDTF">2023-12-08T12:20:23Z</dcterms:created>
  <dcterms:modified xsi:type="dcterms:W3CDTF">2023-12-15T14:47:11Z</dcterms:modified>
  <cp:category>9Slide.vn</cp:category>
</cp:coreProperties>
</file>