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1" r:id="rId1"/>
  </p:sldMasterIdLst>
  <p:notesMasterIdLst>
    <p:notesMasterId r:id="rId20"/>
  </p:notesMasterIdLst>
  <p:sldIdLst>
    <p:sldId id="285" r:id="rId2"/>
    <p:sldId id="260" r:id="rId3"/>
    <p:sldId id="288" r:id="rId4"/>
    <p:sldId id="503" r:id="rId5"/>
    <p:sldId id="504" r:id="rId6"/>
    <p:sldId id="290" r:id="rId7"/>
    <p:sldId id="505" r:id="rId8"/>
    <p:sldId id="292" r:id="rId9"/>
    <p:sldId id="305" r:id="rId10"/>
    <p:sldId id="322" r:id="rId11"/>
    <p:sldId id="309" r:id="rId12"/>
    <p:sldId id="506" r:id="rId13"/>
    <p:sldId id="508" r:id="rId14"/>
    <p:sldId id="507" r:id="rId15"/>
    <p:sldId id="509" r:id="rId16"/>
    <p:sldId id="307" r:id="rId17"/>
    <p:sldId id="302" r:id="rId18"/>
    <p:sldId id="28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96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1DCEDC-00B0-47A6-840F-814E60934144}" type="datetimeFigureOut">
              <a:rPr lang="en-US" smtClean="0"/>
              <a:t>12/15/2023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96D91A-E86F-4102-8E28-C9D6A7D3FF58}" type="slidenum">
              <a:rPr lang="en-US" smtClean="0"/>
              <a:t>‹#›</a:t>
            </a:fld>
            <a:endParaRPr lang="en-US"/>
          </a:p>
        </p:txBody>
      </p:sp>
    </p:spTree>
    <p:extLst>
      <p:ext uri="{BB962C8B-B14F-4D97-AF65-F5344CB8AC3E}">
        <p14:creationId xmlns:p14="http://schemas.microsoft.com/office/powerpoint/2010/main" val="3114491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A5658-281D-48B9-9852-EAF432BE49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6220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extLst>
      <p:ext uri="{BB962C8B-B14F-4D97-AF65-F5344CB8AC3E}">
        <p14:creationId xmlns:p14="http://schemas.microsoft.com/office/powerpoint/2010/main" val="4106665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extLst>
      <p:ext uri="{BB962C8B-B14F-4D97-AF65-F5344CB8AC3E}">
        <p14:creationId xmlns:p14="http://schemas.microsoft.com/office/powerpoint/2010/main" val="1068171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extLst>
      <p:ext uri="{BB962C8B-B14F-4D97-AF65-F5344CB8AC3E}">
        <p14:creationId xmlns:p14="http://schemas.microsoft.com/office/powerpoint/2010/main" val="5767009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extLst>
      <p:ext uri="{BB962C8B-B14F-4D97-AF65-F5344CB8AC3E}">
        <p14:creationId xmlns:p14="http://schemas.microsoft.com/office/powerpoint/2010/main" val="171183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extLst>
      <p:ext uri="{BB962C8B-B14F-4D97-AF65-F5344CB8AC3E}">
        <p14:creationId xmlns:p14="http://schemas.microsoft.com/office/powerpoint/2010/main" val="3409393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D2F1D-1108-33AF-2F71-E96557EDEA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A15CFA-9EFC-E6C8-0B49-861C2FB6B3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5A72AE-E15D-5590-138C-5C39B4853266}"/>
              </a:ext>
            </a:extLst>
          </p:cNvPr>
          <p:cNvSpPr>
            <a:spLocks noGrp="1"/>
          </p:cNvSpPr>
          <p:nvPr>
            <p:ph type="dt" sz="half" idx="10"/>
          </p:nvPr>
        </p:nvSpPr>
        <p:spPr/>
        <p:txBody>
          <a:bodyPr/>
          <a:lstStyle/>
          <a:p>
            <a:fld id="{D6BC70CC-1426-45B1-A22B-2D236F0474D4}" type="datetimeFigureOut">
              <a:rPr lang="en-US" smtClean="0"/>
              <a:t>12/15/2023</a:t>
            </a:fld>
            <a:endParaRPr lang="en-US"/>
          </a:p>
        </p:txBody>
      </p:sp>
      <p:sp>
        <p:nvSpPr>
          <p:cNvPr id="5" name="Footer Placeholder 4">
            <a:extLst>
              <a:ext uri="{FF2B5EF4-FFF2-40B4-BE49-F238E27FC236}">
                <a16:creationId xmlns:a16="http://schemas.microsoft.com/office/drawing/2014/main" id="{A76F89E8-4C7F-BBF5-8FDE-F67BDC3DD7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E1AC2D-6E75-ABE6-9251-575844969966}"/>
              </a:ext>
            </a:extLst>
          </p:cNvPr>
          <p:cNvSpPr>
            <a:spLocks noGrp="1"/>
          </p:cNvSpPr>
          <p:nvPr>
            <p:ph type="sldNum" sz="quarter" idx="12"/>
          </p:nvPr>
        </p:nvSpPr>
        <p:spPr/>
        <p:txBody>
          <a:bodyPr/>
          <a:lstStyle/>
          <a:p>
            <a:fld id="{C3777951-3F1C-4C3E-9484-D32FE15D5BB8}" type="slidenum">
              <a:rPr lang="en-US" smtClean="0"/>
              <a:t>‹#›</a:t>
            </a:fld>
            <a:endParaRPr lang="en-US"/>
          </a:p>
        </p:txBody>
      </p:sp>
    </p:spTree>
    <p:extLst>
      <p:ext uri="{BB962C8B-B14F-4D97-AF65-F5344CB8AC3E}">
        <p14:creationId xmlns:p14="http://schemas.microsoft.com/office/powerpoint/2010/main" val="2196941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9C8DE-BC65-5300-E25E-84DF772FB6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016AEA-DD7E-FC5A-47C8-4D3C9DF9EB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8E9C03-72BE-6B6B-4D2F-B94BCD86A1DD}"/>
              </a:ext>
            </a:extLst>
          </p:cNvPr>
          <p:cNvSpPr>
            <a:spLocks noGrp="1"/>
          </p:cNvSpPr>
          <p:nvPr>
            <p:ph type="dt" sz="half" idx="10"/>
          </p:nvPr>
        </p:nvSpPr>
        <p:spPr/>
        <p:txBody>
          <a:bodyPr/>
          <a:lstStyle/>
          <a:p>
            <a:fld id="{D6BC70CC-1426-45B1-A22B-2D236F0474D4}" type="datetimeFigureOut">
              <a:rPr lang="en-US" smtClean="0"/>
              <a:t>12/15/2023</a:t>
            </a:fld>
            <a:endParaRPr lang="en-US"/>
          </a:p>
        </p:txBody>
      </p:sp>
      <p:sp>
        <p:nvSpPr>
          <p:cNvPr id="5" name="Footer Placeholder 4">
            <a:extLst>
              <a:ext uri="{FF2B5EF4-FFF2-40B4-BE49-F238E27FC236}">
                <a16:creationId xmlns:a16="http://schemas.microsoft.com/office/drawing/2014/main" id="{F5289D20-47F8-274C-B436-4B1997377B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72377A-FFB6-EF9F-9A54-6954C2413EA3}"/>
              </a:ext>
            </a:extLst>
          </p:cNvPr>
          <p:cNvSpPr>
            <a:spLocks noGrp="1"/>
          </p:cNvSpPr>
          <p:nvPr>
            <p:ph type="sldNum" sz="quarter" idx="12"/>
          </p:nvPr>
        </p:nvSpPr>
        <p:spPr/>
        <p:txBody>
          <a:bodyPr/>
          <a:lstStyle/>
          <a:p>
            <a:fld id="{C3777951-3F1C-4C3E-9484-D32FE15D5BB8}" type="slidenum">
              <a:rPr lang="en-US" smtClean="0"/>
              <a:t>‹#›</a:t>
            </a:fld>
            <a:endParaRPr lang="en-US"/>
          </a:p>
        </p:txBody>
      </p:sp>
    </p:spTree>
    <p:extLst>
      <p:ext uri="{BB962C8B-B14F-4D97-AF65-F5344CB8AC3E}">
        <p14:creationId xmlns:p14="http://schemas.microsoft.com/office/powerpoint/2010/main" val="1239992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51E233-6E61-BF20-85B1-063C5A5E8F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3B4F89-AFAE-C3C7-1BC2-A4A736ADEB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A921FF-1066-15D9-19CF-B149EF7C17D5}"/>
              </a:ext>
            </a:extLst>
          </p:cNvPr>
          <p:cNvSpPr>
            <a:spLocks noGrp="1"/>
          </p:cNvSpPr>
          <p:nvPr>
            <p:ph type="dt" sz="half" idx="10"/>
          </p:nvPr>
        </p:nvSpPr>
        <p:spPr/>
        <p:txBody>
          <a:bodyPr/>
          <a:lstStyle/>
          <a:p>
            <a:fld id="{D6BC70CC-1426-45B1-A22B-2D236F0474D4}" type="datetimeFigureOut">
              <a:rPr lang="en-US" smtClean="0"/>
              <a:t>12/15/2023</a:t>
            </a:fld>
            <a:endParaRPr lang="en-US"/>
          </a:p>
        </p:txBody>
      </p:sp>
      <p:sp>
        <p:nvSpPr>
          <p:cNvPr id="5" name="Footer Placeholder 4">
            <a:extLst>
              <a:ext uri="{FF2B5EF4-FFF2-40B4-BE49-F238E27FC236}">
                <a16:creationId xmlns:a16="http://schemas.microsoft.com/office/drawing/2014/main" id="{75C18A5B-A855-098D-C1B8-5FFD4E83B8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C28AA2-F078-1659-0C5B-91978FFBCA95}"/>
              </a:ext>
            </a:extLst>
          </p:cNvPr>
          <p:cNvSpPr>
            <a:spLocks noGrp="1"/>
          </p:cNvSpPr>
          <p:nvPr>
            <p:ph type="sldNum" sz="quarter" idx="12"/>
          </p:nvPr>
        </p:nvSpPr>
        <p:spPr/>
        <p:txBody>
          <a:bodyPr/>
          <a:lstStyle/>
          <a:p>
            <a:fld id="{C3777951-3F1C-4C3E-9484-D32FE15D5BB8}" type="slidenum">
              <a:rPr lang="en-US" smtClean="0"/>
              <a:t>‹#›</a:t>
            </a:fld>
            <a:endParaRPr lang="en-US"/>
          </a:p>
        </p:txBody>
      </p:sp>
    </p:spTree>
    <p:extLst>
      <p:ext uri="{BB962C8B-B14F-4D97-AF65-F5344CB8AC3E}">
        <p14:creationId xmlns:p14="http://schemas.microsoft.com/office/powerpoint/2010/main" val="38519260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12/15/2023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63480" y="152400"/>
            <a:ext cx="2128520" cy="1684020"/>
          </a:xfrm>
          <a:prstGeom prst="rect">
            <a:avLst/>
          </a:prstGeom>
        </p:spPr>
      </p:pic>
    </p:spTree>
    <p:extLst>
      <p:ext uri="{BB962C8B-B14F-4D97-AF65-F5344CB8AC3E}">
        <p14:creationId xmlns:p14="http://schemas.microsoft.com/office/powerpoint/2010/main" val="3313324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390236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8479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5960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13410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283671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6730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7397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42983-815B-20EF-2A25-7B8A62178F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2E988D-1790-1454-264D-7E71633607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3DB8A7-E315-E821-A071-CDC46FAC706C}"/>
              </a:ext>
            </a:extLst>
          </p:cNvPr>
          <p:cNvSpPr>
            <a:spLocks noGrp="1"/>
          </p:cNvSpPr>
          <p:nvPr>
            <p:ph type="dt" sz="half" idx="10"/>
          </p:nvPr>
        </p:nvSpPr>
        <p:spPr/>
        <p:txBody>
          <a:bodyPr/>
          <a:lstStyle/>
          <a:p>
            <a:fld id="{D6BC70CC-1426-45B1-A22B-2D236F0474D4}" type="datetimeFigureOut">
              <a:rPr lang="en-US" smtClean="0"/>
              <a:t>12/15/2023</a:t>
            </a:fld>
            <a:endParaRPr lang="en-US"/>
          </a:p>
        </p:txBody>
      </p:sp>
      <p:sp>
        <p:nvSpPr>
          <p:cNvPr id="5" name="Footer Placeholder 4">
            <a:extLst>
              <a:ext uri="{FF2B5EF4-FFF2-40B4-BE49-F238E27FC236}">
                <a16:creationId xmlns:a16="http://schemas.microsoft.com/office/drawing/2014/main" id="{D562E2AD-29C9-4EEF-0D26-85F1F8E42D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DC44E9-FDCD-0CED-D595-D4DE0A72E20E}"/>
              </a:ext>
            </a:extLst>
          </p:cNvPr>
          <p:cNvSpPr>
            <a:spLocks noGrp="1"/>
          </p:cNvSpPr>
          <p:nvPr>
            <p:ph type="sldNum" sz="quarter" idx="12"/>
          </p:nvPr>
        </p:nvSpPr>
        <p:spPr/>
        <p:txBody>
          <a:bodyPr/>
          <a:lstStyle/>
          <a:p>
            <a:fld id="{C3777951-3F1C-4C3E-9484-D32FE15D5BB8}" type="slidenum">
              <a:rPr lang="en-US" smtClean="0"/>
              <a:t>‹#›</a:t>
            </a:fld>
            <a:endParaRPr lang="en-US"/>
          </a:p>
        </p:txBody>
      </p:sp>
    </p:spTree>
    <p:extLst>
      <p:ext uri="{BB962C8B-B14F-4D97-AF65-F5344CB8AC3E}">
        <p14:creationId xmlns:p14="http://schemas.microsoft.com/office/powerpoint/2010/main" val="799757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39142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2634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9184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12/15/2023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62550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12/15/2023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8233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12/15/2023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0100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12/15/2023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35554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12/15/2023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651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B68B3-EBAE-A67C-F2D0-AF8BFD279A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28D387F-3C4B-CD86-9C0C-1BB1DB7365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64B63C-1FEA-6458-BDEF-460860BAF16A}"/>
              </a:ext>
            </a:extLst>
          </p:cNvPr>
          <p:cNvSpPr>
            <a:spLocks noGrp="1"/>
          </p:cNvSpPr>
          <p:nvPr>
            <p:ph type="dt" sz="half" idx="10"/>
          </p:nvPr>
        </p:nvSpPr>
        <p:spPr/>
        <p:txBody>
          <a:bodyPr/>
          <a:lstStyle/>
          <a:p>
            <a:fld id="{D6BC70CC-1426-45B1-A22B-2D236F0474D4}" type="datetimeFigureOut">
              <a:rPr lang="en-US" smtClean="0"/>
              <a:t>12/15/2023</a:t>
            </a:fld>
            <a:endParaRPr lang="en-US"/>
          </a:p>
        </p:txBody>
      </p:sp>
      <p:sp>
        <p:nvSpPr>
          <p:cNvPr id="5" name="Footer Placeholder 4">
            <a:extLst>
              <a:ext uri="{FF2B5EF4-FFF2-40B4-BE49-F238E27FC236}">
                <a16:creationId xmlns:a16="http://schemas.microsoft.com/office/drawing/2014/main" id="{F676863C-F988-75E5-0218-95F9E804F5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D876B7-B5D4-2F8E-D435-6597A13F075A}"/>
              </a:ext>
            </a:extLst>
          </p:cNvPr>
          <p:cNvSpPr>
            <a:spLocks noGrp="1"/>
          </p:cNvSpPr>
          <p:nvPr>
            <p:ph type="sldNum" sz="quarter" idx="12"/>
          </p:nvPr>
        </p:nvSpPr>
        <p:spPr/>
        <p:txBody>
          <a:bodyPr/>
          <a:lstStyle/>
          <a:p>
            <a:fld id="{C3777951-3F1C-4C3E-9484-D32FE15D5BB8}" type="slidenum">
              <a:rPr lang="en-US" smtClean="0"/>
              <a:t>‹#›</a:t>
            </a:fld>
            <a:endParaRPr lang="en-US"/>
          </a:p>
        </p:txBody>
      </p:sp>
    </p:spTree>
    <p:extLst>
      <p:ext uri="{BB962C8B-B14F-4D97-AF65-F5344CB8AC3E}">
        <p14:creationId xmlns:p14="http://schemas.microsoft.com/office/powerpoint/2010/main" val="1697707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AD48C-C6B7-85E6-E8AF-897072DAD7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116B5-56EF-9AFD-9D44-9DDB76BE83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0575AFB-89EE-ECB6-7FF7-804413B58F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C4CB963-DDF6-84B9-3A0F-6A6316E5A5E8}"/>
              </a:ext>
            </a:extLst>
          </p:cNvPr>
          <p:cNvSpPr>
            <a:spLocks noGrp="1"/>
          </p:cNvSpPr>
          <p:nvPr>
            <p:ph type="dt" sz="half" idx="10"/>
          </p:nvPr>
        </p:nvSpPr>
        <p:spPr/>
        <p:txBody>
          <a:bodyPr/>
          <a:lstStyle/>
          <a:p>
            <a:fld id="{D6BC70CC-1426-45B1-A22B-2D236F0474D4}" type="datetimeFigureOut">
              <a:rPr lang="en-US" smtClean="0"/>
              <a:t>12/15/2023</a:t>
            </a:fld>
            <a:endParaRPr lang="en-US"/>
          </a:p>
        </p:txBody>
      </p:sp>
      <p:sp>
        <p:nvSpPr>
          <p:cNvPr id="6" name="Footer Placeholder 5">
            <a:extLst>
              <a:ext uri="{FF2B5EF4-FFF2-40B4-BE49-F238E27FC236}">
                <a16:creationId xmlns:a16="http://schemas.microsoft.com/office/drawing/2014/main" id="{58ADFFFA-4856-ABFF-E312-A53AACD365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65DD70-8B01-453F-F906-0CB52E6CE0EB}"/>
              </a:ext>
            </a:extLst>
          </p:cNvPr>
          <p:cNvSpPr>
            <a:spLocks noGrp="1"/>
          </p:cNvSpPr>
          <p:nvPr>
            <p:ph type="sldNum" sz="quarter" idx="12"/>
          </p:nvPr>
        </p:nvSpPr>
        <p:spPr/>
        <p:txBody>
          <a:bodyPr/>
          <a:lstStyle/>
          <a:p>
            <a:fld id="{C3777951-3F1C-4C3E-9484-D32FE15D5BB8}" type="slidenum">
              <a:rPr lang="en-US" smtClean="0"/>
              <a:t>‹#›</a:t>
            </a:fld>
            <a:endParaRPr lang="en-US"/>
          </a:p>
        </p:txBody>
      </p:sp>
    </p:spTree>
    <p:extLst>
      <p:ext uri="{BB962C8B-B14F-4D97-AF65-F5344CB8AC3E}">
        <p14:creationId xmlns:p14="http://schemas.microsoft.com/office/powerpoint/2010/main" val="983882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77AAD-8C8F-B121-070F-990D81BA69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03E991-541A-5A32-F8C5-FDDE116E33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AA1462-411A-E9D7-C4C7-E6808E5AF74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46A600-7873-996E-75CD-431B2DC6E0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17DA55-CAF5-6F0C-EF13-597DDE4A52E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FFB355-3F04-083E-CECC-6980ED3F7EC3}"/>
              </a:ext>
            </a:extLst>
          </p:cNvPr>
          <p:cNvSpPr>
            <a:spLocks noGrp="1"/>
          </p:cNvSpPr>
          <p:nvPr>
            <p:ph type="dt" sz="half" idx="10"/>
          </p:nvPr>
        </p:nvSpPr>
        <p:spPr/>
        <p:txBody>
          <a:bodyPr/>
          <a:lstStyle/>
          <a:p>
            <a:fld id="{D6BC70CC-1426-45B1-A22B-2D236F0474D4}" type="datetimeFigureOut">
              <a:rPr lang="en-US" smtClean="0"/>
              <a:t>12/15/2023</a:t>
            </a:fld>
            <a:endParaRPr lang="en-US"/>
          </a:p>
        </p:txBody>
      </p:sp>
      <p:sp>
        <p:nvSpPr>
          <p:cNvPr id="8" name="Footer Placeholder 7">
            <a:extLst>
              <a:ext uri="{FF2B5EF4-FFF2-40B4-BE49-F238E27FC236}">
                <a16:creationId xmlns:a16="http://schemas.microsoft.com/office/drawing/2014/main" id="{C22C26E5-5D38-39C4-3943-E51F79927CF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B12462D-F54A-7A95-6BE5-1A2E246588F2}"/>
              </a:ext>
            </a:extLst>
          </p:cNvPr>
          <p:cNvSpPr>
            <a:spLocks noGrp="1"/>
          </p:cNvSpPr>
          <p:nvPr>
            <p:ph type="sldNum" sz="quarter" idx="12"/>
          </p:nvPr>
        </p:nvSpPr>
        <p:spPr/>
        <p:txBody>
          <a:bodyPr/>
          <a:lstStyle/>
          <a:p>
            <a:fld id="{C3777951-3F1C-4C3E-9484-D32FE15D5BB8}" type="slidenum">
              <a:rPr lang="en-US" smtClean="0"/>
              <a:t>‹#›</a:t>
            </a:fld>
            <a:endParaRPr lang="en-US"/>
          </a:p>
        </p:txBody>
      </p:sp>
    </p:spTree>
    <p:extLst>
      <p:ext uri="{BB962C8B-B14F-4D97-AF65-F5344CB8AC3E}">
        <p14:creationId xmlns:p14="http://schemas.microsoft.com/office/powerpoint/2010/main" val="2326577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3103A-A494-15C4-F278-BC249F007B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00A495-5689-2E51-CC16-2ED1C3296244}"/>
              </a:ext>
            </a:extLst>
          </p:cNvPr>
          <p:cNvSpPr>
            <a:spLocks noGrp="1"/>
          </p:cNvSpPr>
          <p:nvPr>
            <p:ph type="dt" sz="half" idx="10"/>
          </p:nvPr>
        </p:nvSpPr>
        <p:spPr/>
        <p:txBody>
          <a:bodyPr/>
          <a:lstStyle/>
          <a:p>
            <a:fld id="{D6BC70CC-1426-45B1-A22B-2D236F0474D4}" type="datetimeFigureOut">
              <a:rPr lang="en-US" smtClean="0"/>
              <a:t>12/15/2023</a:t>
            </a:fld>
            <a:endParaRPr lang="en-US"/>
          </a:p>
        </p:txBody>
      </p:sp>
      <p:sp>
        <p:nvSpPr>
          <p:cNvPr id="4" name="Footer Placeholder 3">
            <a:extLst>
              <a:ext uri="{FF2B5EF4-FFF2-40B4-BE49-F238E27FC236}">
                <a16:creationId xmlns:a16="http://schemas.microsoft.com/office/drawing/2014/main" id="{37DAC8A4-207D-6824-258F-45343C522C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9DAD8D-9CE7-424C-EB2B-F5907EC849B2}"/>
              </a:ext>
            </a:extLst>
          </p:cNvPr>
          <p:cNvSpPr>
            <a:spLocks noGrp="1"/>
          </p:cNvSpPr>
          <p:nvPr>
            <p:ph type="sldNum" sz="quarter" idx="12"/>
          </p:nvPr>
        </p:nvSpPr>
        <p:spPr/>
        <p:txBody>
          <a:bodyPr/>
          <a:lstStyle/>
          <a:p>
            <a:fld id="{C3777951-3F1C-4C3E-9484-D32FE15D5BB8}" type="slidenum">
              <a:rPr lang="en-US" smtClean="0"/>
              <a:t>‹#›</a:t>
            </a:fld>
            <a:endParaRPr lang="en-US"/>
          </a:p>
        </p:txBody>
      </p:sp>
    </p:spTree>
    <p:extLst>
      <p:ext uri="{BB962C8B-B14F-4D97-AF65-F5344CB8AC3E}">
        <p14:creationId xmlns:p14="http://schemas.microsoft.com/office/powerpoint/2010/main" val="3388227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C54828-F3E9-162C-F9D2-7235259A498C}"/>
              </a:ext>
            </a:extLst>
          </p:cNvPr>
          <p:cNvSpPr>
            <a:spLocks noGrp="1"/>
          </p:cNvSpPr>
          <p:nvPr>
            <p:ph type="dt" sz="half" idx="10"/>
          </p:nvPr>
        </p:nvSpPr>
        <p:spPr/>
        <p:txBody>
          <a:bodyPr/>
          <a:lstStyle/>
          <a:p>
            <a:fld id="{D6BC70CC-1426-45B1-A22B-2D236F0474D4}" type="datetimeFigureOut">
              <a:rPr lang="en-US" smtClean="0"/>
              <a:t>12/15/2023</a:t>
            </a:fld>
            <a:endParaRPr lang="en-US"/>
          </a:p>
        </p:txBody>
      </p:sp>
      <p:sp>
        <p:nvSpPr>
          <p:cNvPr id="3" name="Footer Placeholder 2">
            <a:extLst>
              <a:ext uri="{FF2B5EF4-FFF2-40B4-BE49-F238E27FC236}">
                <a16:creationId xmlns:a16="http://schemas.microsoft.com/office/drawing/2014/main" id="{C674C788-2E45-91F3-A27D-108910C01F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764BED-F2C4-FBA7-0B0A-37E928F47FC0}"/>
              </a:ext>
            </a:extLst>
          </p:cNvPr>
          <p:cNvSpPr>
            <a:spLocks noGrp="1"/>
          </p:cNvSpPr>
          <p:nvPr>
            <p:ph type="sldNum" sz="quarter" idx="12"/>
          </p:nvPr>
        </p:nvSpPr>
        <p:spPr/>
        <p:txBody>
          <a:bodyPr/>
          <a:lstStyle/>
          <a:p>
            <a:fld id="{C3777951-3F1C-4C3E-9484-D32FE15D5BB8}" type="slidenum">
              <a:rPr lang="en-US" smtClean="0"/>
              <a:t>‹#›</a:t>
            </a:fld>
            <a:endParaRPr lang="en-US"/>
          </a:p>
        </p:txBody>
      </p:sp>
    </p:spTree>
    <p:extLst>
      <p:ext uri="{BB962C8B-B14F-4D97-AF65-F5344CB8AC3E}">
        <p14:creationId xmlns:p14="http://schemas.microsoft.com/office/powerpoint/2010/main" val="1664173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86C22-BC52-B10E-ADFE-569A9BB780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3B695F-96E2-9E63-054B-B61966A476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ABDA34-F400-0DC3-E96F-8772760E39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C303D7-AF05-5E9A-696A-92FE812A381F}"/>
              </a:ext>
            </a:extLst>
          </p:cNvPr>
          <p:cNvSpPr>
            <a:spLocks noGrp="1"/>
          </p:cNvSpPr>
          <p:nvPr>
            <p:ph type="dt" sz="half" idx="10"/>
          </p:nvPr>
        </p:nvSpPr>
        <p:spPr/>
        <p:txBody>
          <a:bodyPr/>
          <a:lstStyle/>
          <a:p>
            <a:fld id="{D6BC70CC-1426-45B1-A22B-2D236F0474D4}" type="datetimeFigureOut">
              <a:rPr lang="en-US" smtClean="0"/>
              <a:t>12/15/2023</a:t>
            </a:fld>
            <a:endParaRPr lang="en-US"/>
          </a:p>
        </p:txBody>
      </p:sp>
      <p:sp>
        <p:nvSpPr>
          <p:cNvPr id="6" name="Footer Placeholder 5">
            <a:extLst>
              <a:ext uri="{FF2B5EF4-FFF2-40B4-BE49-F238E27FC236}">
                <a16:creationId xmlns:a16="http://schemas.microsoft.com/office/drawing/2014/main" id="{35EB9D80-3302-0ED5-3250-5B03D8B5C0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5DE172-3CA2-6560-AA67-C46C2D17FB45}"/>
              </a:ext>
            </a:extLst>
          </p:cNvPr>
          <p:cNvSpPr>
            <a:spLocks noGrp="1"/>
          </p:cNvSpPr>
          <p:nvPr>
            <p:ph type="sldNum" sz="quarter" idx="12"/>
          </p:nvPr>
        </p:nvSpPr>
        <p:spPr/>
        <p:txBody>
          <a:bodyPr/>
          <a:lstStyle/>
          <a:p>
            <a:fld id="{C3777951-3F1C-4C3E-9484-D32FE15D5BB8}" type="slidenum">
              <a:rPr lang="en-US" smtClean="0"/>
              <a:t>‹#›</a:t>
            </a:fld>
            <a:endParaRPr lang="en-US"/>
          </a:p>
        </p:txBody>
      </p:sp>
    </p:spTree>
    <p:extLst>
      <p:ext uri="{BB962C8B-B14F-4D97-AF65-F5344CB8AC3E}">
        <p14:creationId xmlns:p14="http://schemas.microsoft.com/office/powerpoint/2010/main" val="3098270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8A575-655A-897B-386F-E71AF52394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88D5CB-07CA-14A7-C321-9AD34FD1B4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5A22FED-62D8-9244-E6B9-548D2D7C20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D81855-E054-8035-04DE-AC7C9375B127}"/>
              </a:ext>
            </a:extLst>
          </p:cNvPr>
          <p:cNvSpPr>
            <a:spLocks noGrp="1"/>
          </p:cNvSpPr>
          <p:nvPr>
            <p:ph type="dt" sz="half" idx="10"/>
          </p:nvPr>
        </p:nvSpPr>
        <p:spPr/>
        <p:txBody>
          <a:bodyPr/>
          <a:lstStyle/>
          <a:p>
            <a:fld id="{D6BC70CC-1426-45B1-A22B-2D236F0474D4}" type="datetimeFigureOut">
              <a:rPr lang="en-US" smtClean="0"/>
              <a:t>12/15/2023</a:t>
            </a:fld>
            <a:endParaRPr lang="en-US"/>
          </a:p>
        </p:txBody>
      </p:sp>
      <p:sp>
        <p:nvSpPr>
          <p:cNvPr id="6" name="Footer Placeholder 5">
            <a:extLst>
              <a:ext uri="{FF2B5EF4-FFF2-40B4-BE49-F238E27FC236}">
                <a16:creationId xmlns:a16="http://schemas.microsoft.com/office/drawing/2014/main" id="{D5D47C37-8AD8-9BEA-B783-BDC960DB1F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F0DCDD-E37B-9E2D-4A37-46181DC7936F}"/>
              </a:ext>
            </a:extLst>
          </p:cNvPr>
          <p:cNvSpPr>
            <a:spLocks noGrp="1"/>
          </p:cNvSpPr>
          <p:nvPr>
            <p:ph type="sldNum" sz="quarter" idx="12"/>
          </p:nvPr>
        </p:nvSpPr>
        <p:spPr/>
        <p:txBody>
          <a:bodyPr/>
          <a:lstStyle/>
          <a:p>
            <a:fld id="{C3777951-3F1C-4C3E-9484-D32FE15D5BB8}" type="slidenum">
              <a:rPr lang="en-US" smtClean="0"/>
              <a:t>‹#›</a:t>
            </a:fld>
            <a:endParaRPr lang="en-US"/>
          </a:p>
        </p:txBody>
      </p:sp>
    </p:spTree>
    <p:extLst>
      <p:ext uri="{BB962C8B-B14F-4D97-AF65-F5344CB8AC3E}">
        <p14:creationId xmlns:p14="http://schemas.microsoft.com/office/powerpoint/2010/main" val="2743365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CE303A16-FDC3-3A5F-FA09-ECD5FB741DF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C7899DB-DE53-7A1B-8DBE-685540248A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C2E7A2-E02E-67A4-FA59-D5DA8CB9D3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81BD31-9FCB-125F-461C-3A67BBB9F3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BC70CC-1426-45B1-A22B-2D236F0474D4}" type="datetimeFigureOut">
              <a:rPr lang="en-US" smtClean="0"/>
              <a:t>12/15/2023</a:t>
            </a:fld>
            <a:endParaRPr lang="en-US"/>
          </a:p>
        </p:txBody>
      </p:sp>
      <p:sp>
        <p:nvSpPr>
          <p:cNvPr id="5" name="Footer Placeholder 4">
            <a:extLst>
              <a:ext uri="{FF2B5EF4-FFF2-40B4-BE49-F238E27FC236}">
                <a16:creationId xmlns:a16="http://schemas.microsoft.com/office/drawing/2014/main" id="{03846A29-9EFB-8395-D2A7-A2F08B7914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7DFB9F-EEE8-CA4B-36DE-06D55E0682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777951-3F1C-4C3E-9484-D32FE15D5BB8}" type="slidenum">
              <a:rPr lang="en-US" smtClean="0"/>
              <a:t>‹#›</a:t>
            </a:fld>
            <a:endParaRPr lang="en-US"/>
          </a:p>
        </p:txBody>
      </p:sp>
    </p:spTree>
    <p:extLst>
      <p:ext uri="{BB962C8B-B14F-4D97-AF65-F5344CB8AC3E}">
        <p14:creationId xmlns:p14="http://schemas.microsoft.com/office/powerpoint/2010/main" val="3918619033"/>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33" r:id="rId14"/>
    <p:sldLayoutId id="2147483734" r:id="rId15"/>
    <p:sldLayoutId id="2147483735" r:id="rId16"/>
    <p:sldLayoutId id="2147483736" r:id="rId17"/>
    <p:sldLayoutId id="2147483694" r:id="rId18"/>
    <p:sldLayoutId id="2147483695" r:id="rId19"/>
    <p:sldLayoutId id="2147483696" r:id="rId20"/>
    <p:sldLayoutId id="2147483697" r:id="rId21"/>
    <p:sldLayoutId id="2147483702" r:id="rId22"/>
    <p:sldLayoutId id="2147483703" r:id="rId23"/>
    <p:sldLayoutId id="2147483704" r:id="rId24"/>
    <p:sldLayoutId id="2147483705" r:id="rId25"/>
    <p:sldLayoutId id="2147483706" r:id="rId26"/>
    <p:sldLayoutId id="2147483707"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25.sv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4.pn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25.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4.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25.svg"/></Relationships>
</file>

<file path=ppt/slides/_rels/slide1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sv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sv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sv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7.sv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5.sv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FCD9"/>
        </a:solidFill>
        <a:effectLst/>
      </p:bgPr>
    </p:bg>
    <p:spTree>
      <p:nvGrpSpPr>
        <p:cNvPr id="1" name=""/>
        <p:cNvGrpSpPr/>
        <p:nvPr/>
      </p:nvGrpSpPr>
      <p:grpSpPr>
        <a:xfrm>
          <a:off x="0" y="0"/>
          <a:ext cx="0" cy="0"/>
          <a:chOff x="0" y="0"/>
          <a:chExt cx="0" cy="0"/>
        </a:xfrm>
      </p:grpSpPr>
      <p:pic>
        <p:nvPicPr>
          <p:cNvPr id="15"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200" y="361950"/>
            <a:ext cx="3512185" cy="2701290"/>
          </a:xfrm>
          <a:prstGeom prst="rect">
            <a:avLst/>
          </a:prstGeom>
        </p:spPr>
      </p:pic>
      <p:pic>
        <p:nvPicPr>
          <p:cNvPr id="17"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781590" y="76503"/>
            <a:ext cx="5350213" cy="4114800"/>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21540"/>
          <a:stretch>
            <a:fillRect/>
          </a:stretch>
        </p:blipFill>
        <p:spPr>
          <a:xfrm>
            <a:off x="349885" y="1450975"/>
            <a:ext cx="11591925" cy="5198745"/>
          </a:xfrm>
          <a:prstGeom prst="rect">
            <a:avLst/>
          </a:prstGeom>
        </p:spPr>
      </p:pic>
      <p:pic>
        <p:nvPicPr>
          <p:cNvPr id="2" name="Picture 1">
            <a:extLst>
              <a:ext uri="{FF2B5EF4-FFF2-40B4-BE49-F238E27FC236}">
                <a16:creationId xmlns:a16="http://schemas.microsoft.com/office/drawing/2014/main" id="{CBC4AE2D-725A-3299-01AD-6CB6F4E1579E}"/>
              </a:ext>
            </a:extLst>
          </p:cNvPr>
          <p:cNvPicPr>
            <a:picLocks noChangeAspect="1"/>
          </p:cNvPicPr>
          <p:nvPr/>
        </p:nvPicPr>
        <p:blipFill>
          <a:blip r:embed="rId7"/>
          <a:stretch>
            <a:fillRect/>
          </a:stretch>
        </p:blipFill>
        <p:spPr>
          <a:xfrm>
            <a:off x="4602859" y="0"/>
            <a:ext cx="2688569" cy="1518036"/>
          </a:xfrm>
          <a:prstGeom prst="rect">
            <a:avLst/>
          </a:prstGeom>
        </p:spPr>
      </p:pic>
      <p:pic>
        <p:nvPicPr>
          <p:cNvPr id="4" name="Picture 3">
            <a:extLst>
              <a:ext uri="{FF2B5EF4-FFF2-40B4-BE49-F238E27FC236}">
                <a16:creationId xmlns:a16="http://schemas.microsoft.com/office/drawing/2014/main" id="{C5B0F67E-8D06-D23B-1F12-60A4CB76BAB2}"/>
              </a:ext>
            </a:extLst>
          </p:cNvPr>
          <p:cNvPicPr>
            <a:picLocks noChangeAspect="1"/>
          </p:cNvPicPr>
          <p:nvPr/>
        </p:nvPicPr>
        <p:blipFill>
          <a:blip r:embed="rId8"/>
          <a:stretch>
            <a:fillRect/>
          </a:stretch>
        </p:blipFill>
        <p:spPr>
          <a:xfrm>
            <a:off x="1731285" y="1296074"/>
            <a:ext cx="8291279" cy="20179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1000" y="152400"/>
            <a:ext cx="1287145" cy="108458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217445" y="1676400"/>
            <a:ext cx="5405320" cy="4114800"/>
          </a:xfrm>
          <a:prstGeom prst="rect">
            <a:avLst/>
          </a:prstGeom>
        </p:spPr>
      </p:pic>
      <p:sp>
        <p:nvSpPr>
          <p:cNvPr id="7" name="Rectangles 6"/>
          <p:cNvSpPr/>
          <p:nvPr/>
        </p:nvSpPr>
        <p:spPr>
          <a:xfrm>
            <a:off x="3924300" y="2351405"/>
            <a:ext cx="4057650" cy="1938992"/>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2. </a:t>
            </a:r>
            <a:r>
              <a:rPr kumimoji="0" lang="en-GB" altLang="en-US" sz="60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Chỉnh</a:t>
            </a:r>
            <a:r>
              <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60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sửa</a:t>
            </a:r>
            <a:r>
              <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60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bài</a:t>
            </a:r>
            <a:r>
              <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60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viết</a:t>
            </a:r>
            <a:endPar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9255" y="287020"/>
            <a:ext cx="1287145" cy="1084580"/>
          </a:xfrm>
          <a:prstGeom prst="rect">
            <a:avLst/>
          </a:prstGeom>
        </p:spPr>
      </p:pic>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000778" y="1857375"/>
            <a:ext cx="3533584" cy="4114800"/>
          </a:xfrm>
          <a:prstGeom prst="rect">
            <a:avLst/>
          </a:prstGeom>
        </p:spPr>
      </p:pic>
      <p:sp>
        <p:nvSpPr>
          <p:cNvPr id="3" name="Rectangle: Rounded Corners 2">
            <a:extLst>
              <a:ext uri="{FF2B5EF4-FFF2-40B4-BE49-F238E27FC236}">
                <a16:creationId xmlns:a16="http://schemas.microsoft.com/office/drawing/2014/main" id="{4997BF4C-E8B2-6DDF-ABC1-6855A01241BE}"/>
              </a:ext>
            </a:extLst>
          </p:cNvPr>
          <p:cNvSpPr/>
          <p:nvPr/>
        </p:nvSpPr>
        <p:spPr>
          <a:xfrm>
            <a:off x="736608" y="625026"/>
            <a:ext cx="7435841" cy="1746700"/>
          </a:xfrm>
          <a:prstGeom prst="roundRect">
            <a:avLst>
              <a:gd name="adj" fmla="val 50000"/>
            </a:avLst>
          </a:prstGeom>
          <a:solidFill>
            <a:srgbClr val="CCFFFF"/>
          </a:solidFill>
          <a:ln w="38100" cap="flat" cmpd="sng" algn="ctr">
            <a:solidFill>
              <a:srgbClr val="002060"/>
            </a:solidFill>
            <a:prstDash val="dash"/>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Đọc</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lại</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bài</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làm</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của</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em</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và</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nhận</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xét</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của</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thầy</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cô</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chú</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ý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những</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chỗ</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mắc</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lỗi</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p>
        </p:txBody>
      </p:sp>
      <p:sp>
        <p:nvSpPr>
          <p:cNvPr id="5" name="Rectangle: Rounded Corners 4">
            <a:extLst>
              <a:ext uri="{FF2B5EF4-FFF2-40B4-BE49-F238E27FC236}">
                <a16:creationId xmlns:a16="http://schemas.microsoft.com/office/drawing/2014/main" id="{02D88F09-7CED-88FC-E701-F4A1E5DB3B2F}"/>
              </a:ext>
            </a:extLst>
          </p:cNvPr>
          <p:cNvSpPr/>
          <p:nvPr/>
        </p:nvSpPr>
        <p:spPr>
          <a:xfrm>
            <a:off x="660408" y="2872926"/>
            <a:ext cx="7435841" cy="1508574"/>
          </a:xfrm>
          <a:prstGeom prst="roundRect">
            <a:avLst>
              <a:gd name="adj" fmla="val 50000"/>
            </a:avLst>
          </a:prstGeom>
          <a:solidFill>
            <a:srgbClr val="CCFFFF"/>
          </a:solidFill>
          <a:ln w="38100" cap="flat" cmpd="sng" algn="ctr">
            <a:solidFill>
              <a:srgbClr val="002060"/>
            </a:solidFill>
            <a:prstDash val="dash"/>
            <a:miter lim="800000"/>
          </a:ln>
          <a:effectLst/>
        </p:spPr>
        <p:txBody>
          <a:bodyPr rtlCol="0" anchor="ctr"/>
          <a:lstStyle/>
          <a:p>
            <a:pPr lvl="0" algn="just">
              <a:defRPr/>
            </a:pPr>
            <a:r>
              <a:rPr lang="en-US" sz="3600" b="1" kern="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rPr>
              <a:t>Tự chữa bài theo nhận xét của thầy cô.</a:t>
            </a:r>
            <a:endPar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1000" y="152400"/>
            <a:ext cx="1287145" cy="108458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217445" y="1676400"/>
            <a:ext cx="5405320" cy="4114800"/>
          </a:xfrm>
          <a:prstGeom prst="rect">
            <a:avLst/>
          </a:prstGeom>
        </p:spPr>
      </p:pic>
      <p:sp>
        <p:nvSpPr>
          <p:cNvPr id="7" name="Rectangles 6"/>
          <p:cNvSpPr/>
          <p:nvPr/>
        </p:nvSpPr>
        <p:spPr>
          <a:xfrm>
            <a:off x="3924300" y="2351405"/>
            <a:ext cx="4057650" cy="1938992"/>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3. </a:t>
            </a:r>
            <a:r>
              <a:rPr kumimoji="0" lang="en-GB" altLang="en-US" sz="60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Học</a:t>
            </a:r>
            <a:r>
              <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60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tập</a:t>
            </a:r>
            <a:r>
              <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60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bài</a:t>
            </a:r>
            <a:r>
              <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60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văn</a:t>
            </a:r>
            <a:r>
              <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60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tốt</a:t>
            </a:r>
            <a:endPar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51457194"/>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9255" y="287020"/>
            <a:ext cx="1287145" cy="1084580"/>
          </a:xfrm>
          <a:prstGeom prst="rect">
            <a:avLst/>
          </a:prstGeom>
        </p:spPr>
      </p:pic>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762528" y="1828800"/>
            <a:ext cx="3533584" cy="4114800"/>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13405" y="1371600"/>
            <a:ext cx="5468173" cy="4114800"/>
          </a:xfrm>
          <a:prstGeom prst="rect">
            <a:avLst/>
          </a:prstGeom>
        </p:spPr>
      </p:pic>
      <p:sp>
        <p:nvSpPr>
          <p:cNvPr id="4" name="Rectangles 3"/>
          <p:cNvSpPr/>
          <p:nvPr/>
        </p:nvSpPr>
        <p:spPr>
          <a:xfrm>
            <a:off x="2018062" y="2133600"/>
            <a:ext cx="4326827" cy="2308324"/>
          </a:xfrm>
          <a:prstGeom prst="rect">
            <a:avLst/>
          </a:prstGeom>
          <a:noFill/>
          <a:ln>
            <a:noFill/>
          </a:ln>
        </p:spPr>
        <p:txBody>
          <a:bodyPr wrap="non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4800" b="1" i="0" u="none" strike="noStrike" kern="1200" cap="none" spc="0" normalizeH="0" baseline="0" noProof="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Cùng lắng nghe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4800" b="1" i="0" u="none" strike="noStrike" kern="1200" cap="none" spc="0" normalizeH="0" baseline="0" noProof="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những đoạn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4800" b="1" i="0" u="none" strike="noStrike" kern="1200" cap="none" spc="0" normalizeH="0" baseline="0" noProof="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văn hay nhé!</a:t>
            </a:r>
          </a:p>
        </p:txBody>
      </p:sp>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par>
                                <p:cTn id="8" presetID="4"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08FB8C06-3D55-0AFF-0E5D-EEB8BF377BF9}"/>
              </a:ext>
            </a:extLst>
          </p:cNvPr>
          <p:cNvSpPr txBox="1"/>
          <p:nvPr/>
        </p:nvSpPr>
        <p:spPr>
          <a:xfrm>
            <a:off x="446315" y="173093"/>
            <a:ext cx="10889615" cy="4708981"/>
          </a:xfrm>
          <a:prstGeom prst="rect">
            <a:avLst/>
          </a:prstGeom>
          <a:noFill/>
        </p:spPr>
        <p:txBody>
          <a:bodyPr wrap="square" rtlCol="0" anchor="t">
            <a:spAutoFit/>
          </a:bodyPr>
          <a:lstStyle/>
          <a:p>
            <a:pPr algn="just"/>
            <a:r>
              <a:rPr lang="en-US" sz="2000" b="0" i="0" dirty="0">
                <a:solidFill>
                  <a:srgbClr val="002060"/>
                </a:solidFill>
                <a:effectLst/>
                <a:latin typeface="Cambria" panose="02040503050406030204" pitchFamily="18" charset="0"/>
                <a:ea typeface="Cambria" panose="02040503050406030204" pitchFamily="18" charset="0"/>
              </a:rPr>
              <a:t>   </a:t>
            </a:r>
            <a:r>
              <a:rPr lang="vi-VN" sz="2000" b="0" i="0" dirty="0">
                <a:solidFill>
                  <a:srgbClr val="002060"/>
                </a:solidFill>
                <a:effectLst/>
                <a:latin typeface="Cambria" panose="02040503050406030204" pitchFamily="18" charset="0"/>
                <a:ea typeface="Cambria" panose="02040503050406030204" pitchFamily="18" charset="0"/>
              </a:rPr>
              <a:t>Hè năm ngoái, em cùng gia đình đã có chuyến đi thăm lăng Bác rất vui và lí thú. Trải nghiệm đi thăm lăng Bác không chỉ thú vị mà còn giúp em có thêm những hiểu biết về chủ tịch Hồ Chí Minh kính yêu của dân tộc ta.</a:t>
            </a:r>
          </a:p>
          <a:p>
            <a:pPr algn="just"/>
            <a:r>
              <a:rPr lang="en-US" sz="2000" b="0" i="0" dirty="0">
                <a:solidFill>
                  <a:srgbClr val="002060"/>
                </a:solidFill>
                <a:effectLst/>
                <a:latin typeface="Cambria" panose="02040503050406030204" pitchFamily="18" charset="0"/>
                <a:ea typeface="Cambria" panose="02040503050406030204" pitchFamily="18" charset="0"/>
              </a:rPr>
              <a:t>   </a:t>
            </a:r>
            <a:r>
              <a:rPr lang="vi-VN" sz="2000" b="0" i="0" dirty="0">
                <a:solidFill>
                  <a:srgbClr val="002060"/>
                </a:solidFill>
                <a:effectLst/>
                <a:latin typeface="Cambria" panose="02040503050406030204" pitchFamily="18" charset="0"/>
                <a:ea typeface="Cambria" panose="02040503050406030204" pitchFamily="18" charset="0"/>
              </a:rPr>
              <a:t>Trên đường đi em đã rất háo hức, chỉ mong nhanh chóng đến nơi. Khi đứng trước Quảng trường Ba Đình rộng lớn, nơi mà Bác Hồ đã đọc bản Tuyên ngôn độc lập trước quốc dân đồng bào, tuyên bố nền độc lập của dân tộc, khai sinh ra nước Việt Nam dân chủ cộng hòa, em xúc động và tự hào vô cùng. Cả gia đình em cùng các du khách đến thăm quan đều xếp hàng trật tự để vào lăng viếng Bác. </a:t>
            </a:r>
            <a:r>
              <a:rPr lang="en-US" sz="2000" b="0" i="0" dirty="0">
                <a:solidFill>
                  <a:srgbClr val="002060"/>
                </a:solidFill>
                <a:effectLst/>
                <a:latin typeface="Cambria" panose="02040503050406030204" pitchFamily="18" charset="0"/>
                <a:ea typeface="Cambria" panose="02040503050406030204" pitchFamily="18" charset="0"/>
              </a:rPr>
              <a:t>   </a:t>
            </a:r>
            <a:r>
              <a:rPr lang="vi-VN" sz="2000" b="0" i="0" dirty="0">
                <a:solidFill>
                  <a:srgbClr val="002060"/>
                </a:solidFill>
                <a:effectLst/>
                <a:latin typeface="Cambria" panose="02040503050406030204" pitchFamily="18" charset="0"/>
                <a:ea typeface="Cambria" panose="02040503050406030204" pitchFamily="18" charset="0"/>
              </a:rPr>
              <a:t>Trong lăng rộng và sáng, em có cảm giác thứ ánh sáng ấy không phải là những ánh điện mà do chính vầng hào quang tỏa ra từ Bác, đến gần nơi Bác yên nghỉ, em có thể nhìn rõ chân dung của Bác. Khuôn mặt hiền từ, phúc hậu của Bác cũng giống như những bức tranh, những tư liệu về Bác mà em từng nhìn thấy nhưng cảm giác đến gần Bác thì cảm xúc chân thực và tình cảm cũng tha thiết hơn rất nhiều.</a:t>
            </a:r>
          </a:p>
          <a:p>
            <a:pPr algn="just"/>
            <a:r>
              <a:rPr lang="en-US" sz="2000" b="0" i="0" dirty="0">
                <a:solidFill>
                  <a:srgbClr val="002060"/>
                </a:solidFill>
                <a:effectLst/>
                <a:latin typeface="Cambria" panose="02040503050406030204" pitchFamily="18" charset="0"/>
                <a:ea typeface="Cambria" panose="02040503050406030204" pitchFamily="18" charset="0"/>
              </a:rPr>
              <a:t>   </a:t>
            </a:r>
            <a:r>
              <a:rPr lang="vi-VN" sz="2000" b="0" i="0" dirty="0">
                <a:solidFill>
                  <a:srgbClr val="002060"/>
                </a:solidFill>
                <a:effectLst/>
                <a:latin typeface="Cambria" panose="02040503050406030204" pitchFamily="18" charset="0"/>
                <a:ea typeface="Cambria" panose="02040503050406030204" pitchFamily="18" charset="0"/>
              </a:rPr>
              <a:t>Đây là một chuyến đi mang đến cho em những trải nghiệm lạ lẫm, nhưng vô cùng lí thú. Qua đó, khơi gợi trong em niềm tự hào về lịch sử dân tộc, giúp em hiểu thêm cuộc đời và sự nghiệp của Bác Hồ - một trong những con người vĩ đại nhất thế kỉ XX.</a:t>
            </a:r>
          </a:p>
        </p:txBody>
      </p:sp>
    </p:spTree>
    <p:extLst>
      <p:ext uri="{BB962C8B-B14F-4D97-AF65-F5344CB8AC3E}">
        <p14:creationId xmlns:p14="http://schemas.microsoft.com/office/powerpoint/2010/main" val="393362513"/>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9255" y="287020"/>
            <a:ext cx="1287145" cy="1084580"/>
          </a:xfrm>
          <a:prstGeom prst="rect">
            <a:avLst/>
          </a:prstGeom>
        </p:spPr>
      </p:pic>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762528" y="1828800"/>
            <a:ext cx="3533584" cy="4114800"/>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01301" y="835742"/>
            <a:ext cx="6180277" cy="4650658"/>
          </a:xfrm>
          <a:prstGeom prst="rect">
            <a:avLst/>
          </a:prstGeom>
        </p:spPr>
      </p:pic>
      <p:sp>
        <p:nvSpPr>
          <p:cNvPr id="4" name="Rectangles 3"/>
          <p:cNvSpPr/>
          <p:nvPr/>
        </p:nvSpPr>
        <p:spPr>
          <a:xfrm>
            <a:off x="1270487" y="1868130"/>
            <a:ext cx="5074723" cy="2123658"/>
          </a:xfrm>
          <a:prstGeom prst="rect">
            <a:avLst/>
          </a:prstGeom>
          <a:noFill/>
          <a:ln>
            <a:noFill/>
          </a:ln>
        </p:spPr>
        <p:txBody>
          <a:bodyPr wrap="none" rtlCol="0" anchor="t">
            <a:spAutoFit/>
          </a:bodyPr>
          <a:lstStyle/>
          <a:p>
            <a:pPr lvl="0" algn="ctr">
              <a:defRPr/>
            </a:pPr>
            <a:r>
              <a:rPr lang="en-GB" altLang="en-US" sz="44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Nêu</a:t>
            </a:r>
            <a:r>
              <a:rPr lang="en-GB" altLang="en-US" sz="44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GB" altLang="en-US" sz="44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cái</a:t>
            </a:r>
            <a:r>
              <a:rPr lang="en-GB" altLang="en-US" sz="44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hay, </a:t>
            </a:r>
            <a:r>
              <a:rPr lang="en-GB" altLang="en-US" sz="44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cái</a:t>
            </a:r>
            <a:r>
              <a:rPr lang="en-GB" altLang="en-US" sz="44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GB" altLang="en-US" sz="44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cần</a:t>
            </a:r>
            <a:r>
              <a:rPr lang="en-GB" altLang="en-US" sz="44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p>
          <a:p>
            <a:pPr lvl="0" algn="ctr">
              <a:defRPr/>
            </a:pPr>
            <a:r>
              <a:rPr lang="en-GB" altLang="en-US" sz="44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học</a:t>
            </a:r>
            <a:r>
              <a:rPr lang="en-GB" altLang="en-US" sz="44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GB" altLang="en-US" sz="44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tập</a:t>
            </a:r>
            <a:r>
              <a:rPr lang="en-GB" altLang="en-US" sz="44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GB" altLang="en-US" sz="44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trong</a:t>
            </a:r>
            <a:r>
              <a:rPr lang="en-GB" altLang="en-US" sz="44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p>
          <a:p>
            <a:pPr lvl="0" algn="ctr">
              <a:defRPr/>
            </a:pPr>
            <a:r>
              <a:rPr lang="en-GB" altLang="en-US" sz="44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bài</a:t>
            </a:r>
            <a:r>
              <a:rPr lang="en-GB" altLang="en-US" sz="44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GB" altLang="en-US" sz="44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văn</a:t>
            </a:r>
            <a:r>
              <a:rPr lang="en-GB" altLang="en-US" sz="44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GB" altLang="en-US" sz="44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của</a:t>
            </a:r>
            <a:r>
              <a:rPr lang="en-GB" altLang="en-US" sz="44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GB" altLang="en-US" sz="44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bạn</a:t>
            </a:r>
            <a:r>
              <a:rPr lang="en-GB" altLang="en-US" sz="44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endParaRPr kumimoji="0" lang="en-GB" altLang="en-US" sz="44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6118038"/>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par>
                                <p:cTn id="8" presetID="4"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3400" y="457200"/>
            <a:ext cx="7184923" cy="4335145"/>
          </a:xfrm>
          <a:prstGeom prst="rect">
            <a:avLst/>
          </a:prstGeom>
        </p:spPr>
      </p:pic>
      <p:sp>
        <p:nvSpPr>
          <p:cNvPr id="6" name="Rectangles 5"/>
          <p:cNvSpPr/>
          <p:nvPr/>
        </p:nvSpPr>
        <p:spPr>
          <a:xfrm>
            <a:off x="641555" y="1445342"/>
            <a:ext cx="6791632" cy="2308324"/>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4800" b="1" i="0" u="none" strike="noStrike" kern="1200" cap="none" spc="0" normalizeH="0" baseline="0" noProof="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4. Viết lại một đoạn trong bài của em theo cách hay hơn</a:t>
            </a:r>
            <a:endParaRPr kumimoji="0" lang="en-GB" altLang="en-US" sz="48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5250"/>
          <a:stretch>
            <a:fillRect/>
          </a:stretch>
        </p:blipFill>
        <p:spPr>
          <a:xfrm>
            <a:off x="6324600" y="1447800"/>
            <a:ext cx="5297170" cy="53835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6800" y="838200"/>
            <a:ext cx="9491345" cy="4221480"/>
          </a:xfrm>
          <a:prstGeom prst="rect">
            <a:avLst/>
          </a:prstGeom>
        </p:spPr>
      </p:pic>
      <p:pic>
        <p:nvPicPr>
          <p:cNvPr id="6" name="Picture 5">
            <a:extLst>
              <a:ext uri="{FF2B5EF4-FFF2-40B4-BE49-F238E27FC236}">
                <a16:creationId xmlns:a16="http://schemas.microsoft.com/office/drawing/2014/main" id="{1058A197-C8E7-D38B-090F-605FC0056E6A}"/>
              </a:ext>
            </a:extLst>
          </p:cNvPr>
          <p:cNvPicPr>
            <a:picLocks noChangeAspect="1"/>
          </p:cNvPicPr>
          <p:nvPr/>
        </p:nvPicPr>
        <p:blipFill>
          <a:blip r:embed="rId4"/>
          <a:stretch>
            <a:fillRect/>
          </a:stretch>
        </p:blipFill>
        <p:spPr>
          <a:xfrm>
            <a:off x="847665" y="0"/>
            <a:ext cx="2615411" cy="1457070"/>
          </a:xfrm>
          <a:prstGeom prst="rect">
            <a:avLst/>
          </a:prstGeom>
        </p:spPr>
      </p:pic>
      <p:sp>
        <p:nvSpPr>
          <p:cNvPr id="8" name="TextBox 7">
            <a:extLst>
              <a:ext uri="{FF2B5EF4-FFF2-40B4-BE49-F238E27FC236}">
                <a16:creationId xmlns:a16="http://schemas.microsoft.com/office/drawing/2014/main" id="{EBCB77A1-67F4-5C33-D5ED-2AD66B995F5D}"/>
              </a:ext>
            </a:extLst>
          </p:cNvPr>
          <p:cNvSpPr txBox="1"/>
          <p:nvPr/>
        </p:nvSpPr>
        <p:spPr>
          <a:xfrm>
            <a:off x="1992086" y="2177143"/>
            <a:ext cx="636814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GV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nhập</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vào</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đây</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 y="-45535"/>
            <a:ext cx="12192000" cy="6903535"/>
          </a:xfrm>
          <a:prstGeom prst="rect">
            <a:avLst/>
          </a:prstGeom>
          <a:noFill/>
          <a:ln>
            <a:noFill/>
          </a:ln>
        </p:spPr>
      </p:pic>
      <p:pic>
        <p:nvPicPr>
          <p:cNvPr id="4" name="Picture 3"/>
          <p:cNvPicPr>
            <a:picLocks noChangeAspect="1"/>
          </p:cNvPicPr>
          <p:nvPr/>
        </p:nvPicPr>
        <p:blipFill>
          <a:blip r:embed="rId4"/>
          <a:stretch>
            <a:fillRect/>
          </a:stretch>
        </p:blipFill>
        <p:spPr>
          <a:xfrm>
            <a:off x="1371600" y="1981200"/>
            <a:ext cx="9925050" cy="15716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900" advClick="0" advTm="3000">
        <p14:glitter pattern="hexagon"/>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7" name="直接连接符 66"/>
          <p:cNvCxnSpPr/>
          <p:nvPr/>
        </p:nvCxnSpPr>
        <p:spPr>
          <a:xfrm>
            <a:off x="672922" y="1447897"/>
            <a:ext cx="10815311" cy="0"/>
          </a:xfrm>
          <a:prstGeom prst="line">
            <a:avLst/>
          </a:prstGeom>
          <a:noFill/>
          <a:ln w="12700" cap="flat" cmpd="sng" algn="ctr">
            <a:solidFill>
              <a:sysClr val="windowText" lastClr="000000"/>
            </a:solidFill>
            <a:prstDash val="dash"/>
          </a:ln>
          <a:effectLst/>
        </p:spPr>
      </p:cxnSp>
      <p:sp>
        <p:nvSpPr>
          <p:cNvPr id="3" name="Text Box 2"/>
          <p:cNvSpPr txBox="1"/>
          <p:nvPr/>
        </p:nvSpPr>
        <p:spPr>
          <a:xfrm>
            <a:off x="1447800" y="1728470"/>
            <a:ext cx="10744200" cy="1569660"/>
          </a:xfrm>
          <a:prstGeom prst="rect">
            <a:avLst/>
          </a:prstGeom>
          <a:noFill/>
        </p:spPr>
        <p:txBody>
          <a:bodyPr wrap="square" rtlCol="0" anchor="t">
            <a:spAutoFit/>
          </a:bodyPr>
          <a:lstStyle/>
          <a:p>
            <a:pPr lvl="0" algn="just"/>
            <a:r>
              <a:rPr lang="vi-VN"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Củng cố kiến thức viết văn thuật lại một sự việc, nhận ra lỗi trong bài của mình và sửa lỗi theo nhận xét; học được điều hay từ bài viết của bạn.</a:t>
            </a:r>
            <a:endParaRPr kumimoji="0" lang="en-GB"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SVN-Shintia Script" panose="02000804000000020003" charset="0"/>
            </a:endParaRPr>
          </a:p>
        </p:txBody>
      </p:sp>
      <p:pic>
        <p:nvPicPr>
          <p:cNvPr id="6" name="Picture 4"/>
          <p:cNvPicPr>
            <a:picLocks noGrp="1" noChangeAspect="1"/>
          </p:cNvPicPr>
          <p:nvPr>
            <p:ph sz="half" idx="1"/>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7200" y="1828800"/>
            <a:ext cx="904875" cy="819785"/>
          </a:xfrm>
          <a:prstGeom prst="rect">
            <a:avLst/>
          </a:prstGeom>
        </p:spPr>
      </p:pic>
      <p:pic>
        <p:nvPicPr>
          <p:cNvPr id="4" name="Picture 3">
            <a:extLst>
              <a:ext uri="{FF2B5EF4-FFF2-40B4-BE49-F238E27FC236}">
                <a16:creationId xmlns:a16="http://schemas.microsoft.com/office/drawing/2014/main" id="{48FAF53C-FCCF-6B80-3342-165AB72CE374}"/>
              </a:ext>
            </a:extLst>
          </p:cNvPr>
          <p:cNvPicPr>
            <a:picLocks noChangeAspect="1"/>
          </p:cNvPicPr>
          <p:nvPr/>
        </p:nvPicPr>
        <p:blipFill>
          <a:blip r:embed="rId5"/>
          <a:stretch>
            <a:fillRect/>
          </a:stretch>
        </p:blipFill>
        <p:spPr>
          <a:xfrm>
            <a:off x="3654995" y="495593"/>
            <a:ext cx="5724640" cy="118272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airplan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500"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95400" y="1447800"/>
            <a:ext cx="10288270" cy="3370580"/>
          </a:xfrm>
          <a:prstGeom prst="rect">
            <a:avLst/>
          </a:prstGeom>
        </p:spPr>
      </p:pic>
      <p:sp>
        <p:nvSpPr>
          <p:cNvPr id="3" name="TextBox 2">
            <a:extLst>
              <a:ext uri="{FF2B5EF4-FFF2-40B4-BE49-F238E27FC236}">
                <a16:creationId xmlns:a16="http://schemas.microsoft.com/office/drawing/2014/main" id="{1C881BFB-5615-70C9-E713-EC1412C74949}"/>
              </a:ext>
            </a:extLst>
          </p:cNvPr>
          <p:cNvSpPr txBox="1"/>
          <p:nvPr/>
        </p:nvSpPr>
        <p:spPr>
          <a:xfrm>
            <a:off x="2677885" y="2383971"/>
            <a:ext cx="6825343" cy="1447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2E24B458-9BC4-821F-4110-889E5F9F1A94}"/>
              </a:ext>
            </a:extLst>
          </p:cNvPr>
          <p:cNvPicPr>
            <a:picLocks noChangeAspect="1"/>
          </p:cNvPicPr>
          <p:nvPr/>
        </p:nvPicPr>
        <p:blipFill>
          <a:blip r:embed="rId5"/>
          <a:stretch>
            <a:fillRect/>
          </a:stretch>
        </p:blipFill>
        <p:spPr>
          <a:xfrm>
            <a:off x="1310252" y="1849900"/>
            <a:ext cx="9437426" cy="29385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6" presetClass="emph" presetSubtype="0" fill="hold" nodeType="withEffect">
                                  <p:stCondLst>
                                    <p:cond delay="0"/>
                                  </p:stCondLst>
                                  <p:childTnLst>
                                    <p:animEffect transition="out" filter="fade">
                                      <p:cBhvr>
                                        <p:cTn id="9" dur="500" tmFilter="0, 0; .2, .5; .8, .5; 1, 0"/>
                                        <p:tgtEl>
                                          <p:spTgt spid="4"/>
                                        </p:tgtEl>
                                      </p:cBhvr>
                                    </p:animEffect>
                                    <p:animScale>
                                      <p:cBhvr>
                                        <p:cTn id="10"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2">
            <a:hlinkClick r:id="" action="ppaction://media"/>
            <a:extLst>
              <a:ext uri="{FF2B5EF4-FFF2-40B4-BE49-F238E27FC236}">
                <a16:creationId xmlns:a16="http://schemas.microsoft.com/office/drawing/2014/main" id="{F6F5A064-5CA2-841F-4C5A-0A705F362A9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7438181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8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95400" y="1447800"/>
            <a:ext cx="10288270" cy="3370580"/>
          </a:xfrm>
          <a:prstGeom prst="rect">
            <a:avLst/>
          </a:prstGeom>
        </p:spPr>
      </p:pic>
      <p:sp>
        <p:nvSpPr>
          <p:cNvPr id="3" name="TextBox 2">
            <a:extLst>
              <a:ext uri="{FF2B5EF4-FFF2-40B4-BE49-F238E27FC236}">
                <a16:creationId xmlns:a16="http://schemas.microsoft.com/office/drawing/2014/main" id="{1C881BFB-5615-70C9-E713-EC1412C74949}"/>
              </a:ext>
            </a:extLst>
          </p:cNvPr>
          <p:cNvSpPr txBox="1"/>
          <p:nvPr/>
        </p:nvSpPr>
        <p:spPr>
          <a:xfrm>
            <a:off x="2677885" y="2383971"/>
            <a:ext cx="6825343" cy="1447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63A14DF0-8030-EA86-DB57-D2ABD0606AB0}"/>
              </a:ext>
            </a:extLst>
          </p:cNvPr>
          <p:cNvPicPr>
            <a:picLocks noChangeAspect="1"/>
          </p:cNvPicPr>
          <p:nvPr/>
        </p:nvPicPr>
        <p:blipFill>
          <a:blip r:embed="rId5"/>
          <a:stretch>
            <a:fillRect/>
          </a:stretch>
        </p:blipFill>
        <p:spPr>
          <a:xfrm>
            <a:off x="2091435" y="1856969"/>
            <a:ext cx="8401016" cy="3078747"/>
          </a:xfrm>
          <a:prstGeom prst="rect">
            <a:avLst/>
          </a:prstGeom>
        </p:spPr>
      </p:pic>
    </p:spTree>
    <p:extLst>
      <p:ext uri="{BB962C8B-B14F-4D97-AF65-F5344CB8AC3E}">
        <p14:creationId xmlns:p14="http://schemas.microsoft.com/office/powerpoint/2010/main" val="74973203"/>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00000">
            <a:off x="2879725" y="365125"/>
            <a:ext cx="1216025" cy="1216025"/>
          </a:xfrm>
          <a:prstGeom prst="rect">
            <a:avLst/>
          </a:prstGeom>
        </p:spPr>
      </p:pic>
      <p:pic>
        <p:nvPicPr>
          <p:cNvPr id="22"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40000">
            <a:off x="774700" y="996315"/>
            <a:ext cx="2150110" cy="443230"/>
          </a:xfrm>
          <a:prstGeom prst="rect">
            <a:avLst/>
          </a:prstGeom>
        </p:spPr>
      </p:pic>
      <p:pic>
        <p:nvPicPr>
          <p:cNvPr id="12" name="Picture 11"/>
          <p:cNvPicPr>
            <a:picLocks noChangeAspect="1"/>
          </p:cNvPicPr>
          <p:nvPr/>
        </p:nvPicPr>
        <p:blipFill>
          <a:blip r:embed="rId4"/>
          <a:stretch>
            <a:fillRect/>
          </a:stretch>
        </p:blipFill>
        <p:spPr>
          <a:xfrm>
            <a:off x="762000" y="152400"/>
            <a:ext cx="2676525" cy="1143000"/>
          </a:xfrm>
          <a:prstGeom prst="rect">
            <a:avLst/>
          </a:prstGeom>
        </p:spPr>
      </p:pic>
      <p:sp>
        <p:nvSpPr>
          <p:cNvPr id="2" name="TextBox 1">
            <a:extLst>
              <a:ext uri="{FF2B5EF4-FFF2-40B4-BE49-F238E27FC236}">
                <a16:creationId xmlns:a16="http://schemas.microsoft.com/office/drawing/2014/main" id="{E27AF3B1-2B2C-2077-715C-1385A43D5C3D}"/>
              </a:ext>
            </a:extLst>
          </p:cNvPr>
          <p:cNvSpPr txBox="1"/>
          <p:nvPr/>
        </p:nvSpPr>
        <p:spPr>
          <a:xfrm>
            <a:off x="1251857" y="1970314"/>
            <a:ext cx="10003972" cy="2800767"/>
          </a:xfrm>
          <a:prstGeom prst="rect">
            <a:avLst/>
          </a:prstGeom>
          <a:noFill/>
        </p:spPr>
        <p:txBody>
          <a:bodyPr wrap="square" rtlCol="0">
            <a:spAutoFit/>
          </a:bodyPr>
          <a:lstStyle/>
          <a:p>
            <a:pPr lvl="0" algn="ctr"/>
            <a:r>
              <a:rPr lang="vi-VN" sz="4400" b="1" i="1" dirty="0">
                <a:solidFill>
                  <a:srgbClr val="FF0000"/>
                </a:solidFill>
                <a:latin typeface="Calibri"/>
                <a:ea typeface="SimSun" panose="02010600030101010101" pitchFamily="2" charset="-122"/>
              </a:rPr>
              <a:t>Đề bài: Viết bài văn thuật lại một sự việc thể hiện truyền thống Uống nước nhớ nguồn và chia sẻ suy nghĩ, cảm xúc của mình về sự việc đó.</a:t>
            </a:r>
          </a:p>
        </p:txBody>
      </p:sp>
    </p:spTree>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1000" y="152400"/>
            <a:ext cx="1287145" cy="108458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217445" y="1676400"/>
            <a:ext cx="5405320" cy="4114800"/>
          </a:xfrm>
          <a:prstGeom prst="rect">
            <a:avLst/>
          </a:prstGeom>
        </p:spPr>
      </p:pic>
      <p:sp>
        <p:nvSpPr>
          <p:cNvPr id="7" name="Rectangles 6"/>
          <p:cNvSpPr/>
          <p:nvPr/>
        </p:nvSpPr>
        <p:spPr>
          <a:xfrm>
            <a:off x="3924300" y="2541905"/>
            <a:ext cx="4057650" cy="1938992"/>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1. </a:t>
            </a:r>
            <a:r>
              <a:rPr lang="en-GB" altLang="en-US" sz="60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a:t>
            </a:r>
            <a:r>
              <a:rPr kumimoji="0" lang="en-GB" altLang="en-US" sz="60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hận</a:t>
            </a:r>
            <a:r>
              <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60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xét</a:t>
            </a:r>
            <a:r>
              <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60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chung</a:t>
            </a:r>
            <a:endPar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257339246"/>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200400" y="2790825"/>
            <a:ext cx="8490585" cy="3538220"/>
          </a:xfrm>
          <a:prstGeom prst="rect">
            <a:avLst/>
          </a:prstGeom>
          <a:noFill/>
          <a:ln w="9525">
            <a:noFill/>
          </a:ln>
        </p:spPr>
        <p:txBody>
          <a:bodyPr wrap="square">
            <a:spAutoFit/>
          </a:bodyPr>
          <a:lstStyle/>
          <a:p>
            <a:pPr lvl="0" algn="just">
              <a:defRPr/>
            </a:pPr>
            <a:r>
              <a:rPr lang="vi-VN"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Về bố cục:</a:t>
            </a:r>
          </a:p>
          <a:p>
            <a:pPr marL="457200" lvl="0" indent="-457200" algn="just">
              <a:buFont typeface="Wingdings" panose="05000000000000000000" charset="0"/>
              <a:buChar char="ü"/>
              <a:defRPr/>
            </a:pPr>
            <a:r>
              <a:rPr lang="vi-VN" alt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Các bài viết đầy đủ 3 phần: mở bài, thân bài, kết bài. Có em phần kết bài chưa xuống dòng vẫn viết liền với phần thân bài.</a:t>
            </a:r>
          </a:p>
          <a:p>
            <a:pPr lvl="0" algn="just">
              <a:defRPr/>
            </a:pPr>
            <a:r>
              <a:rPr lang="vi-VN"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Trình tự sắp xếp các sự việc:</a:t>
            </a:r>
          </a:p>
          <a:p>
            <a:pPr marL="457200" lvl="0" indent="-457200" algn="just">
              <a:buFont typeface="Wingdings" panose="05000000000000000000" charset="0"/>
              <a:buChar char="ü"/>
              <a:defRPr/>
            </a:pPr>
            <a:r>
              <a:rPr lang="vi-VN" alt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Các sự việc được thuật lại theo đúng trình tự thời gian. Tập trung vào các sự việc chính</a:t>
            </a:r>
          </a:p>
        </p:txBody>
      </p:sp>
      <p:pic>
        <p:nvPicPr>
          <p:cNvPr id="51" name="图片 4" descr="C:\Users\HP\Documents\28.png28"/>
          <p:cNvPicPr>
            <a:picLocks noChangeAspect="1" noChangeArrowheads="1"/>
          </p:cNvPicPr>
          <p:nvPr/>
        </p:nvPicPr>
        <p:blipFill>
          <a:blip r:embed="rId3"/>
          <a:srcRect/>
          <a:stretch>
            <a:fillRect/>
          </a:stretch>
        </p:blipFill>
        <p:spPr bwMode="auto">
          <a:xfrm rot="1035657">
            <a:off x="7564636" y="586254"/>
            <a:ext cx="2239010" cy="2022475"/>
          </a:xfrm>
          <a:prstGeom prst="rect">
            <a:avLst/>
          </a:prstGeom>
          <a:solidFill>
            <a:srgbClr val="FFFFFF">
              <a:shade val="85000"/>
            </a:srgbClr>
          </a:solidFill>
          <a:ln w="13335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a:bevelT w="0" h="0"/>
            <a:contourClr>
              <a:srgbClr val="969696"/>
            </a:contourClr>
          </a:sp3d>
        </p:spPr>
      </p:pic>
      <p:pic>
        <p:nvPicPr>
          <p:cNvPr id="10"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1000" y="152400"/>
            <a:ext cx="1287145" cy="1084580"/>
          </a:xfrm>
          <a:prstGeom prst="rect">
            <a:avLst/>
          </a:prstGeom>
        </p:spPr>
      </p:pic>
      <p:pic>
        <p:nvPicPr>
          <p:cNvPr id="5" name="Picture 4">
            <a:extLst>
              <a:ext uri="{FF2B5EF4-FFF2-40B4-BE49-F238E27FC236}">
                <a16:creationId xmlns:a16="http://schemas.microsoft.com/office/drawing/2014/main" id="{1B238408-1B13-70AB-3EE7-5EB8FDD066A8}"/>
              </a:ext>
            </a:extLst>
          </p:cNvPr>
          <p:cNvPicPr>
            <a:picLocks noChangeAspect="1"/>
          </p:cNvPicPr>
          <p:nvPr/>
        </p:nvPicPr>
        <p:blipFill>
          <a:blip r:embed="rId6"/>
          <a:stretch>
            <a:fillRect/>
          </a:stretch>
        </p:blipFill>
        <p:spPr>
          <a:xfrm>
            <a:off x="2688994" y="543359"/>
            <a:ext cx="4919898" cy="1286367"/>
          </a:xfrm>
          <a:prstGeom prst="rect">
            <a:avLst/>
          </a:prstGeom>
        </p:spPr>
      </p:pic>
      <p:pic>
        <p:nvPicPr>
          <p:cNvPr id="6" name="Picture 5">
            <a:extLst>
              <a:ext uri="{FF2B5EF4-FFF2-40B4-BE49-F238E27FC236}">
                <a16:creationId xmlns:a16="http://schemas.microsoft.com/office/drawing/2014/main" id="{3D43E4CB-FFFB-B359-5274-928AB721CC49}"/>
              </a:ext>
            </a:extLst>
          </p:cNvPr>
          <p:cNvPicPr>
            <a:picLocks noChangeAspect="1"/>
          </p:cNvPicPr>
          <p:nvPr/>
        </p:nvPicPr>
        <p:blipFill>
          <a:blip r:embed="rId7"/>
          <a:stretch>
            <a:fillRect/>
          </a:stretch>
        </p:blipFill>
        <p:spPr>
          <a:xfrm>
            <a:off x="145304" y="2007662"/>
            <a:ext cx="2975106" cy="22983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grpId="0" nodeType="clickEffect">
                                  <p:stCondLst>
                                    <p:cond delay="0"/>
                                  </p:stCondLst>
                                  <p:childTnLst>
                                    <p:set>
                                      <p:cBhvr>
                                        <p:cTn id="11" dur="1000" fill="hold">
                                          <p:stCondLst>
                                            <p:cond delay="0"/>
                                          </p:stCondLst>
                                        </p:cTn>
                                        <p:tgtEl>
                                          <p:spTgt spid="100"/>
                                        </p:tgtEl>
                                        <p:attrNameLst>
                                          <p:attrName>style.visibility</p:attrName>
                                        </p:attrNameLst>
                                      </p:cBhvr>
                                      <p:to>
                                        <p:strVal val="visible"/>
                                      </p:to>
                                    </p:set>
                                    <p:anim calcmode="lin" valueType="num">
                                      <p:cBhvr additive="base">
                                        <p:cTn id="12" dur="1000" fill="hold"/>
                                        <p:tgtEl>
                                          <p:spTgt spid="100"/>
                                        </p:tgtEl>
                                        <p:attrNameLst>
                                          <p:attrName>ppt_x</p:attrName>
                                        </p:attrNameLst>
                                      </p:cBhvr>
                                      <p:tavLst>
                                        <p:tav tm="0">
                                          <p:val>
                                            <p:strVal val="#ppt_x"/>
                                          </p:val>
                                        </p:tav>
                                        <p:tav tm="100000">
                                          <p:val>
                                            <p:strVal val="#ppt_x"/>
                                          </p:val>
                                        </p:tav>
                                      </p:tavLst>
                                    </p:anim>
                                    <p:anim calcmode="lin" valueType="num">
                                      <p:cBhvr additive="base">
                                        <p:cTn id="13" dur="10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2971799" y="2009775"/>
            <a:ext cx="8667751" cy="2308324"/>
          </a:xfrm>
          <a:prstGeom prst="rect">
            <a:avLst/>
          </a:prstGeom>
          <a:noFill/>
          <a:ln w="9525">
            <a:noFill/>
          </a:ln>
        </p:spPr>
        <p:txBody>
          <a:bodyPr wrap="square">
            <a:spAutoFit/>
          </a:bodyPr>
          <a:lstStyle/>
          <a:p>
            <a:pPr marL="571500" lvl="0" indent="-571500" algn="just">
              <a:buFont typeface="Wingdings" panose="05000000000000000000" charset="0"/>
              <a:buChar char="ü"/>
              <a:defRPr/>
            </a:pPr>
            <a:r>
              <a:rPr lang="vi-VN" sz="3600" dirty="0">
                <a:solidFill>
                  <a:prstClr val="black"/>
                </a:solidFill>
                <a:latin typeface="Cambria" panose="02040503050406030204" pitchFamily="18" charset="0"/>
                <a:ea typeface="Cambria" panose="02040503050406030204" pitchFamily="18" charset="0"/>
              </a:rPr>
              <a:t>Một vài bạn còn sắp xếp các sự việc lộn xộn, chưa hợp lí như bài của bạn……</a:t>
            </a:r>
          </a:p>
          <a:p>
            <a:pPr marL="571500" lvl="0" indent="-571500" algn="just">
              <a:buFont typeface="Wingdings" panose="05000000000000000000" charset="0"/>
              <a:buChar char="ü"/>
              <a:defRPr/>
            </a:pPr>
            <a:r>
              <a:rPr lang="vi-VN" sz="3600" dirty="0">
                <a:solidFill>
                  <a:prstClr val="black"/>
                </a:solidFill>
                <a:latin typeface="Cambria" panose="02040503050406030204" pitchFamily="18" charset="0"/>
                <a:ea typeface="Cambria" panose="02040503050406030204" pitchFamily="18" charset="0"/>
              </a:rPr>
              <a:t>Một số bài còn sai lỗi chính tả.</a:t>
            </a:r>
            <a:endParaRPr lang="en-US" sz="3600" dirty="0">
              <a:solidFill>
                <a:prstClr val="black"/>
              </a:solidFill>
              <a:latin typeface="Cambria" panose="02040503050406030204" pitchFamily="18" charset="0"/>
              <a:ea typeface="Cambria" panose="02040503050406030204" pitchFamily="18" charset="0"/>
            </a:endParaRPr>
          </a:p>
          <a:p>
            <a:pPr marL="571500" lvl="0" indent="-571500" algn="just">
              <a:buFont typeface="Wingdings" panose="05000000000000000000" charset="0"/>
              <a:buChar char="ü"/>
              <a:defRPr/>
            </a:pPr>
            <a:r>
              <a:rPr lang="vi-VN" sz="3600" dirty="0">
                <a:solidFill>
                  <a:prstClr val="black"/>
                </a:solidFill>
                <a:latin typeface="Cambria" panose="02040503050406030204" pitchFamily="18" charset="0"/>
                <a:ea typeface="Cambria" panose="02040503050406030204" pitchFamily="18" charset="0"/>
              </a:rPr>
              <a:t>Diễn đạt chưa trọn vẹn ý trong câu</a:t>
            </a:r>
          </a:p>
        </p:txBody>
      </p:sp>
      <p:sp>
        <p:nvSpPr>
          <p:cNvPr id="227" name="Freeform 6"/>
          <p:cNvSpPr/>
          <p:nvPr/>
        </p:nvSpPr>
        <p:spPr bwMode="auto">
          <a:xfrm>
            <a:off x="446314" y="1295399"/>
            <a:ext cx="2284095" cy="2297593"/>
          </a:xfrm>
          <a:custGeom>
            <a:avLst/>
            <a:gdLst>
              <a:gd name="T0" fmla="*/ 88 w 176"/>
              <a:gd name="T1" fmla="*/ 0 h 177"/>
              <a:gd name="T2" fmla="*/ 0 w 176"/>
              <a:gd name="T3" fmla="*/ 88 h 177"/>
              <a:gd name="T4" fmla="*/ 88 w 176"/>
              <a:gd name="T5" fmla="*/ 177 h 177"/>
              <a:gd name="T6" fmla="*/ 176 w 176"/>
              <a:gd name="T7" fmla="*/ 88 h 177"/>
              <a:gd name="T8" fmla="*/ 176 w 176"/>
              <a:gd name="T9" fmla="*/ 0 h 177"/>
              <a:gd name="T10" fmla="*/ 88 w 176"/>
              <a:gd name="T11" fmla="*/ 0 h 177"/>
            </a:gdLst>
            <a:ahLst/>
            <a:cxnLst>
              <a:cxn ang="0">
                <a:pos x="T0" y="T1"/>
              </a:cxn>
              <a:cxn ang="0">
                <a:pos x="T2" y="T3"/>
              </a:cxn>
              <a:cxn ang="0">
                <a:pos x="T4" y="T5"/>
              </a:cxn>
              <a:cxn ang="0">
                <a:pos x="T6" y="T7"/>
              </a:cxn>
              <a:cxn ang="0">
                <a:pos x="T8" y="T9"/>
              </a:cxn>
              <a:cxn ang="0">
                <a:pos x="T10" y="T11"/>
              </a:cxn>
            </a:cxnLst>
            <a:rect l="0" t="0" r="r" b="b"/>
            <a:pathLst>
              <a:path w="176" h="177">
                <a:moveTo>
                  <a:pt x="88" y="0"/>
                </a:moveTo>
                <a:cubicBezTo>
                  <a:pt x="39" y="0"/>
                  <a:pt x="0" y="40"/>
                  <a:pt x="0" y="88"/>
                </a:cubicBezTo>
                <a:cubicBezTo>
                  <a:pt x="0" y="137"/>
                  <a:pt x="39" y="177"/>
                  <a:pt x="88" y="177"/>
                </a:cubicBezTo>
                <a:cubicBezTo>
                  <a:pt x="137" y="177"/>
                  <a:pt x="176" y="137"/>
                  <a:pt x="176" y="88"/>
                </a:cubicBezTo>
                <a:cubicBezTo>
                  <a:pt x="176" y="0"/>
                  <a:pt x="176" y="0"/>
                  <a:pt x="176" y="0"/>
                </a:cubicBezTo>
                <a:lnTo>
                  <a:pt x="88" y="0"/>
                </a:lnTo>
                <a:close/>
              </a:path>
            </a:pathLst>
          </a:custGeom>
          <a:solidFill>
            <a:srgbClr val="EE608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GB" altLang="zh-CN" sz="1400" b="0" i="0" u="none" strike="noStrike" kern="0" cap="none" spc="0" normalizeH="0" baseline="0" noProof="0" dirty="0">
              <a:ln>
                <a:noFill/>
              </a:ln>
              <a:solidFill>
                <a:prstClr val="black"/>
              </a:solidFill>
              <a:effectLst/>
              <a:uLnTx/>
              <a:uFillTx/>
              <a:latin typeface="Calibri"/>
              <a:ea typeface="宋体" panose="02010600030101010101" pitchFamily="2" charset="-122"/>
              <a:cs typeface="+mn-ea"/>
              <a:sym typeface="+mn-lt"/>
            </a:endParaRPr>
          </a:p>
        </p:txBody>
      </p:sp>
      <p:sp>
        <p:nvSpPr>
          <p:cNvPr id="2" name="Rectangles 1"/>
          <p:cNvSpPr/>
          <p:nvPr/>
        </p:nvSpPr>
        <p:spPr>
          <a:xfrm>
            <a:off x="672783" y="2002972"/>
            <a:ext cx="1711325" cy="645160"/>
          </a:xfrm>
          <a:prstGeom prst="rect">
            <a:avLst/>
          </a:prstGeom>
          <a:noFill/>
          <a:ln>
            <a:noFill/>
          </a:ln>
        </p:spPr>
        <p:txBody>
          <a:bodyPr wrap="non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3600" b="1" i="0" u="none" strike="noStrike" kern="1200" cap="none" spc="0" normalizeH="0" baseline="0" noProof="0" dirty="0" err="1">
                <a:ln>
                  <a:noFill/>
                </a:ln>
                <a:solidFill>
                  <a:prstClr val="white"/>
                </a:solidFill>
                <a:effectLst>
                  <a:outerShdw blurRad="38100" dist="19050" dir="2700000" algn="tl" rotWithShape="0">
                    <a:prstClr val="black">
                      <a:alpha val="40000"/>
                    </a:prstClr>
                  </a:outerShdw>
                </a:effectLst>
                <a:uLnTx/>
                <a:uFillTx/>
                <a:latin typeface="Calibri"/>
                <a:ea typeface="+mn-ea"/>
                <a:cs typeface="+mn-cs"/>
              </a:rPr>
              <a:t>Hạn</a:t>
            </a:r>
            <a:r>
              <a:rPr kumimoji="0" lang="en-GB" altLang="en-US" sz="3600" b="1" i="0" u="none" strike="noStrike" kern="1200" cap="none" spc="0" normalizeH="0" baseline="0" noProof="0" dirty="0">
                <a:ln>
                  <a:noFill/>
                </a:ln>
                <a:solidFill>
                  <a:prstClr val="white"/>
                </a:solidFill>
                <a:effectLst>
                  <a:outerShdw blurRad="38100" dist="19050" dir="2700000" algn="tl" rotWithShape="0">
                    <a:prstClr val="black">
                      <a:alpha val="40000"/>
                    </a:prstClr>
                  </a:outerShdw>
                </a:effectLst>
                <a:uLnTx/>
                <a:uFillTx/>
                <a:latin typeface="Calibri"/>
                <a:ea typeface="+mn-ea"/>
                <a:cs typeface="+mn-cs"/>
              </a:rPr>
              <a:t> </a:t>
            </a:r>
            <a:r>
              <a:rPr kumimoji="0" lang="en-GB" altLang="en-US" sz="3600" b="1" i="0" u="none" strike="noStrike" kern="1200" cap="none" spc="0" normalizeH="0" baseline="0" noProof="0" dirty="0" err="1">
                <a:ln>
                  <a:noFill/>
                </a:ln>
                <a:solidFill>
                  <a:prstClr val="white"/>
                </a:solidFill>
                <a:effectLst>
                  <a:outerShdw blurRad="38100" dist="19050" dir="2700000" algn="tl" rotWithShape="0">
                    <a:prstClr val="black">
                      <a:alpha val="40000"/>
                    </a:prstClr>
                  </a:outerShdw>
                </a:effectLst>
                <a:uLnTx/>
                <a:uFillTx/>
                <a:latin typeface="Calibri"/>
                <a:ea typeface="+mn-ea"/>
                <a:cs typeface="+mn-cs"/>
              </a:rPr>
              <a:t>chế</a:t>
            </a:r>
            <a:endParaRPr kumimoji="0" lang="en-GB" altLang="en-US" sz="3600" b="1" i="0" u="none" strike="noStrike" kern="1200" cap="none" spc="0" normalizeH="0" baseline="0" noProof="0" dirty="0">
              <a:ln>
                <a:noFill/>
              </a:ln>
              <a:solidFill>
                <a:prstClr val="white"/>
              </a:solidFill>
              <a:effectLst>
                <a:outerShdw blurRad="38100" dist="19050" dir="2700000" algn="tl" rotWithShape="0">
                  <a:prstClr val="black">
                    <a:alpha val="40000"/>
                  </a:prstClr>
                </a:outerShdw>
              </a:effectLst>
              <a:uLnTx/>
              <a:uFillTx/>
              <a:latin typeface="Calibri"/>
              <a:ea typeface="+mn-ea"/>
              <a:cs typeface="+mn-cs"/>
            </a:endParaRPr>
          </a:p>
        </p:txBody>
      </p:sp>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1000" y="152400"/>
            <a:ext cx="1287145" cy="10845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000" fill="hold">
                                          <p:stCondLst>
                                            <p:cond delay="0"/>
                                          </p:stCondLst>
                                        </p:cTn>
                                        <p:tgtEl>
                                          <p:spTgt spid="100"/>
                                        </p:tgtEl>
                                        <p:attrNameLst>
                                          <p:attrName>style.visibility</p:attrName>
                                        </p:attrNameLst>
                                      </p:cBhvr>
                                      <p:to>
                                        <p:strVal val="visible"/>
                                      </p:to>
                                    </p:set>
                                    <p:anim calcmode="lin" valueType="num">
                                      <p:cBhvr additive="base">
                                        <p:cTn id="7" dur="1000" fill="hold"/>
                                        <p:tgtEl>
                                          <p:spTgt spid="100"/>
                                        </p:tgtEl>
                                        <p:attrNameLst>
                                          <p:attrName>ppt_x</p:attrName>
                                        </p:attrNameLst>
                                      </p:cBhvr>
                                      <p:tavLst>
                                        <p:tav tm="0">
                                          <p:val>
                                            <p:strVal val="#ppt_x"/>
                                          </p:val>
                                        </p:tav>
                                        <p:tav tm="100000">
                                          <p:val>
                                            <p:strVal val="#ppt_x"/>
                                          </p:val>
                                        </p:tav>
                                      </p:tavLst>
                                    </p:anim>
                                    <p:anim calcmode="lin" valueType="num">
                                      <p:cBhvr additive="base">
                                        <p:cTn id="8" dur="10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15</TotalTime>
  <Words>573</Words>
  <Application>Microsoft Office PowerPoint</Application>
  <PresentationFormat>Widescreen</PresentationFormat>
  <Paragraphs>29</Paragraphs>
  <Slides>18</Slides>
  <Notes>14</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Calibri Light</vt:lpstr>
      <vt:lpstr>Cambria</vt:lpstr>
      <vt:lpstr>Times New Roman</vt:lpstr>
      <vt:lpstr>Wingdings</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14</cp:revision>
  <dcterms:created xsi:type="dcterms:W3CDTF">2023-12-09T16:31:46Z</dcterms:created>
  <dcterms:modified xsi:type="dcterms:W3CDTF">2023-12-15T14:58:44Z</dcterms:modified>
  <cp:category>9Slide.vn</cp:category>
</cp:coreProperties>
</file>