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9" r:id="rId2"/>
    <p:sldId id="320" r:id="rId3"/>
    <p:sldId id="318" r:id="rId4"/>
    <p:sldId id="288" r:id="rId5"/>
    <p:sldId id="342" r:id="rId6"/>
    <p:sldId id="345" r:id="rId7"/>
    <p:sldId id="346" r:id="rId8"/>
    <p:sldId id="349" r:id="rId9"/>
    <p:sldId id="340" r:id="rId10"/>
    <p:sldId id="364" r:id="rId11"/>
    <p:sldId id="350" r:id="rId12"/>
    <p:sldId id="351" r:id="rId13"/>
    <p:sldId id="353" r:id="rId14"/>
    <p:sldId id="359" r:id="rId15"/>
    <p:sldId id="354" r:id="rId16"/>
    <p:sldId id="355" r:id="rId17"/>
    <p:sldId id="338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80" autoAdjust="0"/>
  </p:normalViewPr>
  <p:slideViewPr>
    <p:cSldViewPr snapToGrid="0">
      <p:cViewPr varScale="1">
        <p:scale>
          <a:sx n="47" d="100"/>
          <a:sy n="47" d="100"/>
        </p:scale>
        <p:origin x="16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9825E71-8DF2-59BC-9770-1383F5EBCC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57" y="1"/>
            <a:ext cx="6861211" cy="549180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F7858F-1019-4DCA-A084-5DC35CEC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89" y="1675114"/>
            <a:ext cx="7425572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3" y="1031807"/>
            <a:ext cx="10505880" cy="4591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661400" y="0"/>
            <a:ext cx="3448275" cy="3327403"/>
            <a:chOff x="5427332" y="-114300"/>
            <a:chExt cx="3896856" cy="4198311"/>
          </a:xfrm>
        </p:grpSpPr>
        <p:pic>
          <p:nvPicPr>
            <p:cNvPr id="1026" name="Picture 2" descr="Tổng hợp những bài văn tả cây bàng hay nhất! - Bigv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676">
              <a:off x="6039163" y="942525"/>
              <a:ext cx="2711294" cy="266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BEEA8805-BA60-4F15-B5CD-00C9679AA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332" y="-114300"/>
              <a:ext cx="3896856" cy="4198311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99117" y="1860409"/>
            <a:ext cx="7163916" cy="309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 tai voi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 em chơi sân trường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về trơ trụi cành xương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thành mảnh nắng nhẹ vương gió chiều. 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cây gì?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283005"/>
            <a:ext cx="12192000" cy="2663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230E2F-C076-4104-9FCC-20347A3BA6EF}"/>
              </a:ext>
            </a:extLst>
          </p:cNvPr>
          <p:cNvSpPr txBox="1"/>
          <p:nvPr/>
        </p:nvSpPr>
        <p:spPr>
          <a:xfrm>
            <a:off x="9992884" y="3455901"/>
            <a:ext cx="1667444" cy="502766"/>
          </a:xfrm>
          <a:custGeom>
            <a:avLst/>
            <a:gdLst>
              <a:gd name="connsiteX0" fmla="*/ 0 w 1667444"/>
              <a:gd name="connsiteY0" fmla="*/ 0 h 502766"/>
              <a:gd name="connsiteX1" fmla="*/ 817048 w 1667444"/>
              <a:gd name="connsiteY1" fmla="*/ 0 h 502766"/>
              <a:gd name="connsiteX2" fmla="*/ 1667444 w 1667444"/>
              <a:gd name="connsiteY2" fmla="*/ 0 h 502766"/>
              <a:gd name="connsiteX3" fmla="*/ 1667444 w 1667444"/>
              <a:gd name="connsiteY3" fmla="*/ 502766 h 502766"/>
              <a:gd name="connsiteX4" fmla="*/ 850397 w 1667444"/>
              <a:gd name="connsiteY4" fmla="*/ 502766 h 502766"/>
              <a:gd name="connsiteX5" fmla="*/ 0 w 1667444"/>
              <a:gd name="connsiteY5" fmla="*/ 502766 h 502766"/>
              <a:gd name="connsiteX6" fmla="*/ 0 w 1667444"/>
              <a:gd name="connsiteY6" fmla="*/ 0 h 502766"/>
              <a:gd name="connsiteX0" fmla="*/ 0 w 1667444"/>
              <a:gd name="connsiteY0" fmla="*/ 0 h 502766"/>
              <a:gd name="connsiteX1" fmla="*/ 800373 w 1667444"/>
              <a:gd name="connsiteY1" fmla="*/ 0 h 502766"/>
              <a:gd name="connsiteX2" fmla="*/ 1667444 w 1667444"/>
              <a:gd name="connsiteY2" fmla="*/ 0 h 502766"/>
              <a:gd name="connsiteX3" fmla="*/ 1667444 w 1667444"/>
              <a:gd name="connsiteY3" fmla="*/ 502766 h 502766"/>
              <a:gd name="connsiteX4" fmla="*/ 883745 w 1667444"/>
              <a:gd name="connsiteY4" fmla="*/ 502766 h 502766"/>
              <a:gd name="connsiteX5" fmla="*/ 0 w 1667444"/>
              <a:gd name="connsiteY5" fmla="*/ 502766 h 502766"/>
              <a:gd name="connsiteX6" fmla="*/ 0 w 1667444"/>
              <a:gd name="connsiteY6" fmla="*/ 0 h 502766"/>
              <a:gd name="connsiteX0" fmla="*/ 0 w 1667444"/>
              <a:gd name="connsiteY0" fmla="*/ 0 h 502766"/>
              <a:gd name="connsiteX1" fmla="*/ 817048 w 1667444"/>
              <a:gd name="connsiteY1" fmla="*/ 0 h 502766"/>
              <a:gd name="connsiteX2" fmla="*/ 1667444 w 1667444"/>
              <a:gd name="connsiteY2" fmla="*/ 0 h 502766"/>
              <a:gd name="connsiteX3" fmla="*/ 1667444 w 1667444"/>
              <a:gd name="connsiteY3" fmla="*/ 502766 h 502766"/>
              <a:gd name="connsiteX4" fmla="*/ 850397 w 1667444"/>
              <a:gd name="connsiteY4" fmla="*/ 502766 h 502766"/>
              <a:gd name="connsiteX5" fmla="*/ 0 w 1667444"/>
              <a:gd name="connsiteY5" fmla="*/ 502766 h 502766"/>
              <a:gd name="connsiteX6" fmla="*/ 0 w 1667444"/>
              <a:gd name="connsiteY6" fmla="*/ 0 h 5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444" h="502766" fill="none" extrusionOk="0">
                <a:moveTo>
                  <a:pt x="0" y="0"/>
                </a:moveTo>
                <a:cubicBezTo>
                  <a:pt x="317478" y="64144"/>
                  <a:pt x="548938" y="63877"/>
                  <a:pt x="817048" y="0"/>
                </a:cubicBezTo>
                <a:cubicBezTo>
                  <a:pt x="1139896" y="-11328"/>
                  <a:pt x="1408120" y="29226"/>
                  <a:pt x="1667444" y="0"/>
                </a:cubicBezTo>
                <a:cubicBezTo>
                  <a:pt x="1648090" y="62904"/>
                  <a:pt x="1700549" y="317025"/>
                  <a:pt x="1667444" y="502766"/>
                </a:cubicBezTo>
                <a:cubicBezTo>
                  <a:pt x="1531969" y="549101"/>
                  <a:pt x="1205791" y="573875"/>
                  <a:pt x="850397" y="502766"/>
                </a:cubicBezTo>
                <a:cubicBezTo>
                  <a:pt x="612838" y="496761"/>
                  <a:pt x="402193" y="441702"/>
                  <a:pt x="0" y="502766"/>
                </a:cubicBezTo>
                <a:cubicBezTo>
                  <a:pt x="-32685" y="319507"/>
                  <a:pt x="-12766" y="119272"/>
                  <a:pt x="0" y="0"/>
                </a:cubicBezTo>
                <a:close/>
              </a:path>
              <a:path w="1667444" h="502766" stroke="0" extrusionOk="0">
                <a:moveTo>
                  <a:pt x="0" y="0"/>
                </a:moveTo>
                <a:cubicBezTo>
                  <a:pt x="361412" y="48035"/>
                  <a:pt x="677062" y="13039"/>
                  <a:pt x="800373" y="0"/>
                </a:cubicBezTo>
                <a:cubicBezTo>
                  <a:pt x="981290" y="96100"/>
                  <a:pt x="1288208" y="56491"/>
                  <a:pt x="1667444" y="0"/>
                </a:cubicBezTo>
                <a:cubicBezTo>
                  <a:pt x="1703376" y="211035"/>
                  <a:pt x="1711376" y="366160"/>
                  <a:pt x="1667444" y="502766"/>
                </a:cubicBezTo>
                <a:cubicBezTo>
                  <a:pt x="1354120" y="515941"/>
                  <a:pt x="1235675" y="480430"/>
                  <a:pt x="883745" y="502766"/>
                </a:cubicBezTo>
                <a:cubicBezTo>
                  <a:pt x="589582" y="528198"/>
                  <a:pt x="243964" y="386758"/>
                  <a:pt x="0" y="502766"/>
                </a:cubicBezTo>
                <a:cubicBezTo>
                  <a:pt x="3167" y="288732"/>
                  <a:pt x="36477" y="112620"/>
                  <a:pt x="0" y="0"/>
                </a:cubicBezTo>
                <a:close/>
              </a:path>
              <a:path w="1667444" h="502766" fill="none" stroke="0" extrusionOk="0">
                <a:moveTo>
                  <a:pt x="0" y="0"/>
                </a:moveTo>
                <a:cubicBezTo>
                  <a:pt x="263937" y="-11569"/>
                  <a:pt x="489896" y="-17992"/>
                  <a:pt x="817048" y="0"/>
                </a:cubicBezTo>
                <a:cubicBezTo>
                  <a:pt x="1147609" y="-6590"/>
                  <a:pt x="1356938" y="-53732"/>
                  <a:pt x="1667444" y="0"/>
                </a:cubicBezTo>
                <a:cubicBezTo>
                  <a:pt x="1642089" y="64933"/>
                  <a:pt x="1641491" y="293308"/>
                  <a:pt x="1667444" y="502766"/>
                </a:cubicBezTo>
                <a:cubicBezTo>
                  <a:pt x="1458111" y="556880"/>
                  <a:pt x="1123272" y="513562"/>
                  <a:pt x="850397" y="502766"/>
                </a:cubicBezTo>
                <a:cubicBezTo>
                  <a:pt x="528506" y="468181"/>
                  <a:pt x="378476" y="463407"/>
                  <a:pt x="0" y="502766"/>
                </a:cubicBezTo>
                <a:cubicBezTo>
                  <a:pt x="32460" y="321742"/>
                  <a:pt x="-13508" y="163106"/>
                  <a:pt x="0" y="0"/>
                </a:cubicBezTo>
                <a:close/>
              </a:path>
              <a:path w="1667444" h="502766" fill="none" stroke="0" extrusionOk="0">
                <a:moveTo>
                  <a:pt x="0" y="0"/>
                </a:moveTo>
                <a:cubicBezTo>
                  <a:pt x="266762" y="-3827"/>
                  <a:pt x="497626" y="4314"/>
                  <a:pt x="817048" y="0"/>
                </a:cubicBezTo>
                <a:cubicBezTo>
                  <a:pt x="1152309" y="-20241"/>
                  <a:pt x="1357935" y="-20244"/>
                  <a:pt x="1667444" y="0"/>
                </a:cubicBezTo>
                <a:cubicBezTo>
                  <a:pt x="1609401" y="74696"/>
                  <a:pt x="1660314" y="315204"/>
                  <a:pt x="1667444" y="502766"/>
                </a:cubicBezTo>
                <a:cubicBezTo>
                  <a:pt x="1503738" y="530690"/>
                  <a:pt x="1159965" y="557128"/>
                  <a:pt x="850397" y="502766"/>
                </a:cubicBezTo>
                <a:cubicBezTo>
                  <a:pt x="564146" y="488584"/>
                  <a:pt x="392935" y="485769"/>
                  <a:pt x="0" y="502766"/>
                </a:cubicBezTo>
                <a:cubicBezTo>
                  <a:pt x="7310" y="337275"/>
                  <a:pt x="-28032" y="147858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667444"/>
                      <a:gd name="connsiteY0" fmla="*/ 0 h 502766"/>
                      <a:gd name="connsiteX1" fmla="*/ 817048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50397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  <a:gd name="connsiteX0" fmla="*/ 0 w 1667444"/>
                      <a:gd name="connsiteY0" fmla="*/ 0 h 502766"/>
                      <a:gd name="connsiteX1" fmla="*/ 800373 w 1667444"/>
                      <a:gd name="connsiteY1" fmla="*/ 0 h 502766"/>
                      <a:gd name="connsiteX2" fmla="*/ 1667444 w 1667444"/>
                      <a:gd name="connsiteY2" fmla="*/ 0 h 502766"/>
                      <a:gd name="connsiteX3" fmla="*/ 1667444 w 1667444"/>
                      <a:gd name="connsiteY3" fmla="*/ 502766 h 502766"/>
                      <a:gd name="connsiteX4" fmla="*/ 883745 w 1667444"/>
                      <a:gd name="connsiteY4" fmla="*/ 502766 h 502766"/>
                      <a:gd name="connsiteX5" fmla="*/ 0 w 1667444"/>
                      <a:gd name="connsiteY5" fmla="*/ 502766 h 502766"/>
                      <a:gd name="connsiteX6" fmla="*/ 0 w 1667444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7444" h="502766" fill="none" extrusionOk="0">
                        <a:moveTo>
                          <a:pt x="0" y="0"/>
                        </a:moveTo>
                        <a:cubicBezTo>
                          <a:pt x="287470" y="46699"/>
                          <a:pt x="541515" y="33777"/>
                          <a:pt x="817048" y="0"/>
                        </a:cubicBezTo>
                        <a:cubicBezTo>
                          <a:pt x="1117035" y="4400"/>
                          <a:pt x="1364562" y="-11310"/>
                          <a:pt x="1667444" y="0"/>
                        </a:cubicBezTo>
                        <a:cubicBezTo>
                          <a:pt x="1654060" y="79398"/>
                          <a:pt x="1662563" y="319411"/>
                          <a:pt x="1667444" y="502766"/>
                        </a:cubicBezTo>
                        <a:cubicBezTo>
                          <a:pt x="1467686" y="536567"/>
                          <a:pt x="1177701" y="533448"/>
                          <a:pt x="850397" y="502766"/>
                        </a:cubicBezTo>
                        <a:cubicBezTo>
                          <a:pt x="578374" y="502235"/>
                          <a:pt x="400610" y="449439"/>
                          <a:pt x="0" y="502766"/>
                        </a:cubicBezTo>
                        <a:cubicBezTo>
                          <a:pt x="-15509" y="335136"/>
                          <a:pt x="-5409" y="153681"/>
                          <a:pt x="0" y="0"/>
                        </a:cubicBezTo>
                        <a:close/>
                      </a:path>
                      <a:path w="1667444" h="502766" stroke="0" extrusionOk="0">
                        <a:moveTo>
                          <a:pt x="0" y="0"/>
                        </a:moveTo>
                        <a:cubicBezTo>
                          <a:pt x="363901" y="41386"/>
                          <a:pt x="658792" y="16546"/>
                          <a:pt x="800373" y="0"/>
                        </a:cubicBezTo>
                        <a:cubicBezTo>
                          <a:pt x="972234" y="42443"/>
                          <a:pt x="1263820" y="2209"/>
                          <a:pt x="1667444" y="0"/>
                        </a:cubicBezTo>
                        <a:cubicBezTo>
                          <a:pt x="1696619" y="190005"/>
                          <a:pt x="1699133" y="368594"/>
                          <a:pt x="1667444" y="502766"/>
                        </a:cubicBezTo>
                        <a:cubicBezTo>
                          <a:pt x="1364725" y="499910"/>
                          <a:pt x="1247682" y="497594"/>
                          <a:pt x="883745" y="502766"/>
                        </a:cubicBezTo>
                        <a:cubicBezTo>
                          <a:pt x="531789" y="506139"/>
                          <a:pt x="250019" y="427250"/>
                          <a:pt x="0" y="502766"/>
                        </a:cubicBezTo>
                        <a:cubicBezTo>
                          <a:pt x="5481" y="283516"/>
                          <a:pt x="29406" y="131509"/>
                          <a:pt x="0" y="0"/>
                        </a:cubicBezTo>
                        <a:close/>
                      </a:path>
                      <a:path w="1667444" h="502766" fill="none" stroke="0" extrusionOk="0">
                        <a:moveTo>
                          <a:pt x="0" y="0"/>
                        </a:moveTo>
                        <a:cubicBezTo>
                          <a:pt x="225613" y="-38433"/>
                          <a:pt x="514350" y="-23698"/>
                          <a:pt x="817048" y="0"/>
                        </a:cubicBezTo>
                        <a:cubicBezTo>
                          <a:pt x="1141611" y="-12904"/>
                          <a:pt x="1342236" y="-36033"/>
                          <a:pt x="1667444" y="0"/>
                        </a:cubicBezTo>
                        <a:cubicBezTo>
                          <a:pt x="1655043" y="99879"/>
                          <a:pt x="1643366" y="301193"/>
                          <a:pt x="1667444" y="502766"/>
                        </a:cubicBezTo>
                        <a:cubicBezTo>
                          <a:pt x="1470016" y="519212"/>
                          <a:pt x="1145779" y="508477"/>
                          <a:pt x="850397" y="502766"/>
                        </a:cubicBezTo>
                        <a:cubicBezTo>
                          <a:pt x="520592" y="481372"/>
                          <a:pt x="392673" y="487475"/>
                          <a:pt x="0" y="502766"/>
                        </a:cubicBezTo>
                        <a:cubicBezTo>
                          <a:pt x="22226" y="352111"/>
                          <a:pt x="-19339" y="15796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bàng</a:t>
            </a:r>
          </a:p>
        </p:txBody>
      </p:sp>
    </p:spTree>
    <p:extLst>
      <p:ext uri="{BB962C8B-B14F-4D97-AF65-F5344CB8AC3E}">
        <p14:creationId xmlns:p14="http://schemas.microsoft.com/office/powerpoint/2010/main" val="716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" y="0"/>
            <a:ext cx="5115263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7" y="-1395270"/>
            <a:ext cx="9275268" cy="92752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0770" y="1539335"/>
            <a:ext cx="6492348" cy="3258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200000"/>
              </a:lnSpc>
            </a:pP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Cây gì ôm ấp làng ta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Thân </a:t>
            </a:r>
            <a:r>
              <a:rPr lang="vi-VN" sz="2667" b="1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từng đốt, </a:t>
            </a: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lá reo ca bốn mùa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Gội muôn nắng, tắm ngàn mưa</a:t>
            </a:r>
            <a:b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</a:br>
            <a:r>
              <a:rPr lang="vi-VN" sz="2667" b="1" dirty="0">
                <a:solidFill>
                  <a:srgbClr val="ED7D31">
                    <a:lumMod val="50000"/>
                  </a:srgbClr>
                </a:solidFill>
                <a:latin typeface="Arial" panose="020B0604020202020204" pitchFamily="34" charset="0"/>
              </a:rPr>
              <a:t>Măng như cây bút viết thơ lên trời?</a:t>
            </a:r>
            <a:endParaRPr lang="en-US" sz="2667" b="1" dirty="0">
              <a:solidFill>
                <a:srgbClr val="ED7D31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 rot="422187">
            <a:off x="8018921" y="-239508"/>
            <a:ext cx="3912529" cy="4494435"/>
            <a:chOff x="6162923" y="499835"/>
            <a:chExt cx="2934397" cy="3370826"/>
          </a:xfrm>
        </p:grpSpPr>
        <p:pic>
          <p:nvPicPr>
            <p:cNvPr id="20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64865" flipH="1">
              <a:off x="6162923" y="499835"/>
              <a:ext cx="2934397" cy="3370826"/>
            </a:xfrm>
            <a:prstGeom prst="rect">
              <a:avLst/>
            </a:prstGeom>
          </p:spPr>
        </p:pic>
        <p:pic>
          <p:nvPicPr>
            <p:cNvPr id="21" name="Picture 2" descr="Trúc nhự Duocphambachthong.v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8524">
              <a:off x="6506439" y="1214632"/>
              <a:ext cx="2161747" cy="1716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25" y="4710761"/>
            <a:ext cx="12192000" cy="2236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EF004-02F9-43A3-A76C-9FFBA51DABA6}"/>
              </a:ext>
            </a:extLst>
          </p:cNvPr>
          <p:cNvSpPr txBox="1"/>
          <p:nvPr/>
        </p:nvSpPr>
        <p:spPr>
          <a:xfrm>
            <a:off x="9992885" y="3455901"/>
            <a:ext cx="1289135" cy="502766"/>
          </a:xfrm>
          <a:custGeom>
            <a:avLst/>
            <a:gdLst>
              <a:gd name="connsiteX0" fmla="*/ 0 w 1289135"/>
              <a:gd name="connsiteY0" fmla="*/ 0 h 502766"/>
              <a:gd name="connsiteX1" fmla="*/ 631675 w 1289135"/>
              <a:gd name="connsiteY1" fmla="*/ 0 h 502766"/>
              <a:gd name="connsiteX2" fmla="*/ 1289135 w 1289135"/>
              <a:gd name="connsiteY2" fmla="*/ 0 h 502766"/>
              <a:gd name="connsiteX3" fmla="*/ 1289135 w 1289135"/>
              <a:gd name="connsiteY3" fmla="*/ 502766 h 502766"/>
              <a:gd name="connsiteX4" fmla="*/ 657459 w 1289135"/>
              <a:gd name="connsiteY4" fmla="*/ 502766 h 502766"/>
              <a:gd name="connsiteX5" fmla="*/ 0 w 1289135"/>
              <a:gd name="connsiteY5" fmla="*/ 502766 h 502766"/>
              <a:gd name="connsiteX6" fmla="*/ 0 w 1289135"/>
              <a:gd name="connsiteY6" fmla="*/ 0 h 502766"/>
              <a:gd name="connsiteX0" fmla="*/ 0 w 1289135"/>
              <a:gd name="connsiteY0" fmla="*/ 0 h 502766"/>
              <a:gd name="connsiteX1" fmla="*/ 618784 w 1289135"/>
              <a:gd name="connsiteY1" fmla="*/ 0 h 502766"/>
              <a:gd name="connsiteX2" fmla="*/ 1289135 w 1289135"/>
              <a:gd name="connsiteY2" fmla="*/ 0 h 502766"/>
              <a:gd name="connsiteX3" fmla="*/ 1289135 w 1289135"/>
              <a:gd name="connsiteY3" fmla="*/ 502766 h 502766"/>
              <a:gd name="connsiteX4" fmla="*/ 683241 w 1289135"/>
              <a:gd name="connsiteY4" fmla="*/ 502766 h 502766"/>
              <a:gd name="connsiteX5" fmla="*/ 0 w 1289135"/>
              <a:gd name="connsiteY5" fmla="*/ 502766 h 502766"/>
              <a:gd name="connsiteX6" fmla="*/ 0 w 1289135"/>
              <a:gd name="connsiteY6" fmla="*/ 0 h 502766"/>
              <a:gd name="connsiteX0" fmla="*/ 0 w 1289135"/>
              <a:gd name="connsiteY0" fmla="*/ 0 h 502766"/>
              <a:gd name="connsiteX1" fmla="*/ 631675 w 1289135"/>
              <a:gd name="connsiteY1" fmla="*/ 0 h 502766"/>
              <a:gd name="connsiteX2" fmla="*/ 1289135 w 1289135"/>
              <a:gd name="connsiteY2" fmla="*/ 0 h 502766"/>
              <a:gd name="connsiteX3" fmla="*/ 1289135 w 1289135"/>
              <a:gd name="connsiteY3" fmla="*/ 502766 h 502766"/>
              <a:gd name="connsiteX4" fmla="*/ 657459 w 1289135"/>
              <a:gd name="connsiteY4" fmla="*/ 502766 h 502766"/>
              <a:gd name="connsiteX5" fmla="*/ 0 w 1289135"/>
              <a:gd name="connsiteY5" fmla="*/ 502766 h 502766"/>
              <a:gd name="connsiteX6" fmla="*/ 0 w 1289135"/>
              <a:gd name="connsiteY6" fmla="*/ 0 h 50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9135" h="502766" fill="none" extrusionOk="0">
                <a:moveTo>
                  <a:pt x="0" y="0"/>
                </a:moveTo>
                <a:cubicBezTo>
                  <a:pt x="305215" y="-6756"/>
                  <a:pt x="417494" y="56348"/>
                  <a:pt x="631675" y="0"/>
                </a:cubicBezTo>
                <a:cubicBezTo>
                  <a:pt x="883269" y="-10665"/>
                  <a:pt x="1186383" y="45131"/>
                  <a:pt x="1289135" y="0"/>
                </a:cubicBezTo>
                <a:cubicBezTo>
                  <a:pt x="1257094" y="27732"/>
                  <a:pt x="1348431" y="315386"/>
                  <a:pt x="1289135" y="502766"/>
                </a:cubicBezTo>
                <a:cubicBezTo>
                  <a:pt x="1088731" y="503097"/>
                  <a:pt x="986966" y="511953"/>
                  <a:pt x="657459" y="502766"/>
                </a:cubicBezTo>
                <a:cubicBezTo>
                  <a:pt x="351422" y="516318"/>
                  <a:pt x="249645" y="460053"/>
                  <a:pt x="0" y="502766"/>
                </a:cubicBezTo>
                <a:cubicBezTo>
                  <a:pt x="-45030" y="308281"/>
                  <a:pt x="-12037" y="122561"/>
                  <a:pt x="0" y="0"/>
                </a:cubicBezTo>
                <a:close/>
              </a:path>
              <a:path w="1289135" h="502766" stroke="0" extrusionOk="0">
                <a:moveTo>
                  <a:pt x="0" y="0"/>
                </a:moveTo>
                <a:cubicBezTo>
                  <a:pt x="141494" y="59044"/>
                  <a:pt x="481109" y="-12939"/>
                  <a:pt x="618784" y="0"/>
                </a:cubicBezTo>
                <a:cubicBezTo>
                  <a:pt x="806628" y="86974"/>
                  <a:pt x="1094722" y="44596"/>
                  <a:pt x="1289135" y="0"/>
                </a:cubicBezTo>
                <a:cubicBezTo>
                  <a:pt x="1326688" y="216554"/>
                  <a:pt x="1334717" y="365827"/>
                  <a:pt x="1289135" y="502766"/>
                </a:cubicBezTo>
                <a:cubicBezTo>
                  <a:pt x="1069517" y="544280"/>
                  <a:pt x="822262" y="458530"/>
                  <a:pt x="683241" y="502766"/>
                </a:cubicBezTo>
                <a:cubicBezTo>
                  <a:pt x="592852" y="540848"/>
                  <a:pt x="305184" y="440985"/>
                  <a:pt x="0" y="502766"/>
                </a:cubicBezTo>
                <a:cubicBezTo>
                  <a:pt x="-8093" y="313912"/>
                  <a:pt x="27514" y="136130"/>
                  <a:pt x="0" y="0"/>
                </a:cubicBezTo>
                <a:close/>
              </a:path>
              <a:path w="1289135" h="502766" fill="none" stroke="0" extrusionOk="0">
                <a:moveTo>
                  <a:pt x="0" y="0"/>
                </a:moveTo>
                <a:cubicBezTo>
                  <a:pt x="265065" y="-46130"/>
                  <a:pt x="360299" y="-7562"/>
                  <a:pt x="631675" y="0"/>
                </a:cubicBezTo>
                <a:cubicBezTo>
                  <a:pt x="880407" y="3325"/>
                  <a:pt x="1145261" y="-49999"/>
                  <a:pt x="1289135" y="0"/>
                </a:cubicBezTo>
                <a:cubicBezTo>
                  <a:pt x="1233828" y="79406"/>
                  <a:pt x="1246863" y="249104"/>
                  <a:pt x="1289135" y="502766"/>
                </a:cubicBezTo>
                <a:cubicBezTo>
                  <a:pt x="1095086" y="506126"/>
                  <a:pt x="954417" y="500298"/>
                  <a:pt x="657459" y="502766"/>
                </a:cubicBezTo>
                <a:cubicBezTo>
                  <a:pt x="345117" y="491163"/>
                  <a:pt x="240234" y="494791"/>
                  <a:pt x="0" y="502766"/>
                </a:cubicBezTo>
                <a:cubicBezTo>
                  <a:pt x="40328" y="316220"/>
                  <a:pt x="438" y="175473"/>
                  <a:pt x="0" y="0"/>
                </a:cubicBezTo>
                <a:close/>
              </a:path>
              <a:path w="1289135" h="502766" fill="none" stroke="0" extrusionOk="0">
                <a:moveTo>
                  <a:pt x="0" y="0"/>
                </a:moveTo>
                <a:cubicBezTo>
                  <a:pt x="270565" y="-46457"/>
                  <a:pt x="395467" y="17534"/>
                  <a:pt x="631675" y="0"/>
                </a:cubicBezTo>
                <a:cubicBezTo>
                  <a:pt x="874942" y="-4994"/>
                  <a:pt x="1156718" y="12610"/>
                  <a:pt x="1289135" y="0"/>
                </a:cubicBezTo>
                <a:cubicBezTo>
                  <a:pt x="1230126" y="60303"/>
                  <a:pt x="1313005" y="304636"/>
                  <a:pt x="1289135" y="502766"/>
                </a:cubicBezTo>
                <a:cubicBezTo>
                  <a:pt x="1088001" y="501980"/>
                  <a:pt x="959012" y="516135"/>
                  <a:pt x="657459" y="502766"/>
                </a:cubicBezTo>
                <a:cubicBezTo>
                  <a:pt x="337069" y="505609"/>
                  <a:pt x="242616" y="494055"/>
                  <a:pt x="0" y="502766"/>
                </a:cubicBezTo>
                <a:cubicBezTo>
                  <a:pt x="8891" y="332552"/>
                  <a:pt x="-27375" y="147633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FBF36"/>
            </a:solidFill>
            <a:extLst>
              <a:ext uri="{C807C97D-BFC1-408E-A445-0C87EB9F89A2}">
                <ask:lineSketchStyleProps xmlns:ask="http://schemas.microsoft.com/office/drawing/2018/sketchyshapes" sd="2425601036">
                  <a:custGeom>
                    <a:avLst/>
                    <a:gdLst>
                      <a:gd name="connsiteX0" fmla="*/ 0 w 1289135"/>
                      <a:gd name="connsiteY0" fmla="*/ 0 h 502766"/>
                      <a:gd name="connsiteX1" fmla="*/ 631675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57459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  <a:gd name="connsiteX0" fmla="*/ 0 w 1289135"/>
                      <a:gd name="connsiteY0" fmla="*/ 0 h 502766"/>
                      <a:gd name="connsiteX1" fmla="*/ 618784 w 1289135"/>
                      <a:gd name="connsiteY1" fmla="*/ 0 h 502766"/>
                      <a:gd name="connsiteX2" fmla="*/ 1289135 w 1289135"/>
                      <a:gd name="connsiteY2" fmla="*/ 0 h 502766"/>
                      <a:gd name="connsiteX3" fmla="*/ 1289135 w 1289135"/>
                      <a:gd name="connsiteY3" fmla="*/ 502766 h 502766"/>
                      <a:gd name="connsiteX4" fmla="*/ 683241 w 1289135"/>
                      <a:gd name="connsiteY4" fmla="*/ 502766 h 502766"/>
                      <a:gd name="connsiteX5" fmla="*/ 0 w 1289135"/>
                      <a:gd name="connsiteY5" fmla="*/ 502766 h 502766"/>
                      <a:gd name="connsiteX6" fmla="*/ 0 w 1289135"/>
                      <a:gd name="connsiteY6" fmla="*/ 0 h 502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89135" h="502766" fill="none" extrusionOk="0">
                        <a:moveTo>
                          <a:pt x="0" y="0"/>
                        </a:moveTo>
                        <a:cubicBezTo>
                          <a:pt x="281088" y="-20782"/>
                          <a:pt x="410392" y="27553"/>
                          <a:pt x="631675" y="0"/>
                        </a:cubicBezTo>
                        <a:cubicBezTo>
                          <a:pt x="869432" y="-1145"/>
                          <a:pt x="1168489" y="28479"/>
                          <a:pt x="1289135" y="0"/>
                        </a:cubicBezTo>
                        <a:cubicBezTo>
                          <a:pt x="1270418" y="64545"/>
                          <a:pt x="1319718" y="317190"/>
                          <a:pt x="1289135" y="502766"/>
                        </a:cubicBezTo>
                        <a:cubicBezTo>
                          <a:pt x="1085278" y="502424"/>
                          <a:pt x="975021" y="494761"/>
                          <a:pt x="657459" y="502766"/>
                        </a:cubicBezTo>
                        <a:cubicBezTo>
                          <a:pt x="348684" y="516753"/>
                          <a:pt x="244915" y="483174"/>
                          <a:pt x="0" y="502766"/>
                        </a:cubicBezTo>
                        <a:cubicBezTo>
                          <a:pt x="-21486" y="329704"/>
                          <a:pt x="-5470" y="153271"/>
                          <a:pt x="0" y="0"/>
                        </a:cubicBezTo>
                        <a:close/>
                      </a:path>
                      <a:path w="1289135" h="502766" stroke="0" extrusionOk="0">
                        <a:moveTo>
                          <a:pt x="0" y="0"/>
                        </a:moveTo>
                        <a:cubicBezTo>
                          <a:pt x="143666" y="53240"/>
                          <a:pt x="452043" y="-7359"/>
                          <a:pt x="618784" y="0"/>
                        </a:cubicBezTo>
                        <a:cubicBezTo>
                          <a:pt x="800966" y="53430"/>
                          <a:pt x="1089677" y="33367"/>
                          <a:pt x="1289135" y="0"/>
                        </a:cubicBezTo>
                        <a:cubicBezTo>
                          <a:pt x="1317368" y="187547"/>
                          <a:pt x="1318692" y="369013"/>
                          <a:pt x="1289135" y="502766"/>
                        </a:cubicBezTo>
                        <a:cubicBezTo>
                          <a:pt x="1090405" y="512706"/>
                          <a:pt x="842678" y="487713"/>
                          <a:pt x="683241" y="502766"/>
                        </a:cubicBezTo>
                        <a:cubicBezTo>
                          <a:pt x="559077" y="527957"/>
                          <a:pt x="313176" y="494430"/>
                          <a:pt x="0" y="502766"/>
                        </a:cubicBezTo>
                        <a:cubicBezTo>
                          <a:pt x="5284" y="283757"/>
                          <a:pt x="24969" y="142928"/>
                          <a:pt x="0" y="0"/>
                        </a:cubicBezTo>
                        <a:close/>
                      </a:path>
                      <a:path w="1289135" h="502766" fill="none" stroke="0" extrusionOk="0">
                        <a:moveTo>
                          <a:pt x="0" y="0"/>
                        </a:moveTo>
                        <a:cubicBezTo>
                          <a:pt x="261624" y="-48542"/>
                          <a:pt x="388418" y="-14123"/>
                          <a:pt x="631675" y="0"/>
                        </a:cubicBezTo>
                        <a:cubicBezTo>
                          <a:pt x="873425" y="-4025"/>
                          <a:pt x="1122556" y="-22667"/>
                          <a:pt x="1289135" y="0"/>
                        </a:cubicBezTo>
                        <a:cubicBezTo>
                          <a:pt x="1239981" y="96005"/>
                          <a:pt x="1254517" y="281289"/>
                          <a:pt x="1289135" y="502766"/>
                        </a:cubicBezTo>
                        <a:cubicBezTo>
                          <a:pt x="1097533" y="498385"/>
                          <a:pt x="962678" y="498432"/>
                          <a:pt x="657459" y="502766"/>
                        </a:cubicBezTo>
                        <a:cubicBezTo>
                          <a:pt x="334901" y="508192"/>
                          <a:pt x="241907" y="497626"/>
                          <a:pt x="0" y="502766"/>
                        </a:cubicBezTo>
                        <a:cubicBezTo>
                          <a:pt x="28049" y="352657"/>
                          <a:pt x="-19449" y="1579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377"/>
            <a:r>
              <a:rPr lang="en-US" sz="2667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tre</a:t>
            </a:r>
          </a:p>
        </p:txBody>
      </p:sp>
    </p:spTree>
    <p:extLst>
      <p:ext uri="{BB962C8B-B14F-4D97-AF65-F5344CB8AC3E}">
        <p14:creationId xmlns:p14="http://schemas.microsoft.com/office/powerpoint/2010/main" val="1391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478" y="0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9829" y="1452250"/>
            <a:ext cx="686469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</TotalTime>
  <Words>313</Words>
  <Application>Microsoft Office PowerPoint</Application>
  <PresentationFormat>Widescreen</PresentationFormat>
  <Paragraphs>31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Courier Prime</vt:lpstr>
      <vt:lpstr>inpin heiti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13</cp:revision>
  <dcterms:created xsi:type="dcterms:W3CDTF">2024-01-08T11:11:06Z</dcterms:created>
  <dcterms:modified xsi:type="dcterms:W3CDTF">2024-02-20T13:48:12Z</dcterms:modified>
  <cp:category>9Slide.vn</cp:category>
</cp:coreProperties>
</file>