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007577204" r:id="rId2"/>
    <p:sldId id="2007577207" r:id="rId3"/>
    <p:sldId id="2007577182" r:id="rId4"/>
    <p:sldId id="2007577219" r:id="rId5"/>
    <p:sldId id="2007577220" r:id="rId6"/>
    <p:sldId id="2007577226" r:id="rId7"/>
    <p:sldId id="2007577227" r:id="rId8"/>
    <p:sldId id="2007577228" r:id="rId9"/>
    <p:sldId id="20075772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7DE5-8B71-41DA-977C-3DF71FB06C9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1DC-6483-4FDD-9DBF-4823B0D3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8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DD01-8AFE-EFDA-4EAD-620D19F2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9707A-49A3-42AA-9968-3DCCE582C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5392-1488-9869-D785-56D46CA4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A933-023D-885F-6EA8-6EB52F39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12CE-B0EB-98D1-64E0-05A7665A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FBF1-AA71-89D3-8F96-4F932111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450DB-8360-FC8F-B3DE-26FDFDB5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AC2F-47A9-BFBC-5B9D-CE54C474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0A4-811A-4E11-627E-B68DC2EE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A414-8BB3-47D1-A617-058FCBF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2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D3B0D-9CB3-9792-156C-AEC7C9E65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C8140-F14B-42B4-9FBB-39D2575B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55BB-9C91-7C52-16F0-925F6367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DB7-F27F-C30B-0A64-91D74852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4452-3718-4362-4EF2-A14F6BC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2FC9-5923-94B5-94EB-AF1A09E5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15BF-970B-BFA4-E0CD-BF26DCA4C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68FA-58EF-AF43-5C1E-DBE22AEF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C91C-A80C-DE45-6C56-9B1A5F3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E23F-A0C9-A209-5B8D-2C03F1A7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2A74-94B7-5E7B-E733-97F4D3A7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962A-5BD7-3A01-1FD6-43A84847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3F11-837C-D0AF-BED3-898E4577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BFC1-07C6-6B30-3E9E-5BC9F6D3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A357-26D9-58C4-C905-ADE240C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A7DE-5DA7-3A9E-CA5F-A5ABD870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BE3C-183A-9995-556D-50263CED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54E7-5D80-B20F-A61F-9CF69CFB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81552-65D3-10F4-5D03-DD2B7A04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978BF-574B-7619-7B3F-D1F1307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6F51-37F5-9803-C8CA-A2734480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1990-FCA9-EE4F-ACBF-88A8A0A6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30CE-EBBD-2CFF-F9B8-61C89D5A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2011-BAF6-6A11-F800-EEA6EF9C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33DAF-9B56-4315-108F-0BAF66C73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3E64C-BD7A-3CC2-706D-049586385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B0394-4DB6-716C-D7EB-8F7DC2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85F0E-B559-87D6-DB48-36FC0BCF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D6B5A-8ADD-8F17-ECD0-F80D300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4400-709D-DBA8-0FA8-5C059228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3FE43-BA31-2FCA-A1A2-3A395F09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A1B74-1346-BEF7-2AB4-F4239537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DD180-FACE-2F72-B0D9-45EDF35F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4EDDF-82F4-361D-7297-A7B2A26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12E25-2C88-6C86-95C5-CED0BDD1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C507-E6D0-4D7C-CCAB-92D0C3B2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E9ED-052B-5389-269E-8763B29C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4D76-B828-4CCE-786C-D155456B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E4673-8D29-9B95-734B-2F135912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D505C-0D00-D13F-B0F2-2AF5DFDA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0314-C504-F86A-78D7-24223B46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F2C1-60FB-BE0B-283B-E9A81F56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52D9-78A4-C030-E2DF-EB3492AD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E550E-4AD5-F0CD-29F8-4D75749ED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BD8B-F0B6-28A6-DBF4-123DDBD5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C898-AA99-4814-277C-F3F0660B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80A1-4DE7-2B10-C7F2-54C0B866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9054-3E91-2BF8-3858-21F4262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3D55E6-BFB5-741D-9B37-4889686089C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B792E-CC15-F66E-5AA9-E8700666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D133-42C4-DCC5-F39A-5E255113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DA6C-82C8-B6C4-9A7B-95973581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EF71-1BA0-1680-30A7-0DC0C880A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DAED-D07B-235B-EA25-F4F11C87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4512"/>
              </p:ext>
            </p:extLst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36845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157</Words>
  <Application>Microsoft Office PowerPoint</Application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13</cp:revision>
  <dcterms:created xsi:type="dcterms:W3CDTF">2023-12-09T15:18:28Z</dcterms:created>
  <dcterms:modified xsi:type="dcterms:W3CDTF">2023-12-15T14:57:17Z</dcterms:modified>
  <cp:category>9Slide.vn</cp:category>
</cp:coreProperties>
</file>