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5" r:id="rId2"/>
    <p:sldId id="261" r:id="rId3"/>
    <p:sldId id="272" r:id="rId4"/>
    <p:sldId id="561" r:id="rId5"/>
    <p:sldId id="546" r:id="rId6"/>
    <p:sldId id="547" r:id="rId7"/>
    <p:sldId id="544" r:id="rId8"/>
    <p:sldId id="552" r:id="rId9"/>
    <p:sldId id="548" r:id="rId10"/>
    <p:sldId id="549" r:id="rId11"/>
    <p:sldId id="562" r:id="rId12"/>
    <p:sldId id="550" r:id="rId13"/>
    <p:sldId id="553" r:id="rId14"/>
    <p:sldId id="554" r:id="rId15"/>
    <p:sldId id="545" r:id="rId16"/>
    <p:sldId id="51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5D58-B904-4530-B1C6-8E5544F16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3E29FD-AB47-A02B-1A82-B0339DE07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8AB0C-9416-1659-8639-822E6642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763A1-C72F-5970-ED53-48F8A6B4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BC100-22D1-4C52-0800-A5E43279A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591BD-C6CF-C246-DF89-FED4983B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371505-10DC-94D1-F1FE-82513CD6F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1914D-CE3C-7FE9-3211-4FFFAFB2B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6215B-5E69-E9A4-0043-27A3113C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1C6C5-B01F-CC1B-36C2-BF920A65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9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179950-7137-1B14-2198-F8F405D8F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BF941A-CD7D-9490-6F32-9768914197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9B13C-D3BD-FA4A-2278-BC97AC087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AE4E2-3611-C27C-890E-77CE081B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0680-5A3B-909C-96DC-A6D287D6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96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0CD2-1DC7-68F2-DC68-4C90F0142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79CCB-CD78-4D9F-B710-549FDD5DB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E120A-E9FB-0372-756B-D8E4D7356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40DA1-9749-9BF7-AC6F-8F4846EF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38F21-9A75-922F-E204-388B5043E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3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08462-26CF-32DA-EB90-4EB09944A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7A137-23A2-23B5-B028-CD22522BC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8D5D6-53A9-F2DA-7251-91771D0B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CD0A0-F884-34AB-499A-E221CD57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6C32A-29EB-3B0A-8E68-50D3495E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32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A83BF-046A-18DF-6889-E34E37BF0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C41A6-E73B-13E9-B8BB-24D8C3D83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8AA20-322B-7C2B-31E4-A4FF53774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F170A-DF7C-933B-5A31-2E7152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0F14C-214D-5A41-5A08-3A0E287CC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17EAD9-EADA-EA0A-482E-EE8CD327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6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7482C-622A-0D7F-67B5-535E0F9C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78AED-46FD-DD13-BBEE-A5671BE25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5B78F-AF23-DD84-F88C-31A663AA3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58BFFA-EA58-8E1F-5E48-E38BB9E78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FD384A-B73E-5E0D-0739-4F4D62303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45BCC-0B07-DD1F-92EB-E000A454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293F39-1954-DEF6-3C24-24E677A5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66CCE1-5EC7-2FB4-9608-5B41B3EB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7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9E9D0-4AF9-C784-B229-548747801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926ED-32BF-81E2-06E2-8AA7688C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B02C9-A3C4-1994-DE9E-CCD4713C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4BCC9-B3BE-8621-85DC-BB86CAADB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8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667F06-1E24-0AF9-537A-5066CDFD5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79DC39-DCFD-8DB3-CB7A-49639F225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9DDD4-32F6-E42B-822C-97D64EB7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5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418A-56DA-CE42-7C8E-9C9A10E12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797A9-9E6C-0ED5-DDF4-D3DE7B786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AED81-13D8-C9D5-B4BB-22C701B8D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A51C9-6A51-F180-9437-BF4ACADD8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FFC86-81B0-94D6-46AA-221A6E94C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BA060-F4CC-3CE7-C330-53702BC71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36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436A-2DC1-F7D0-D911-8A0E8C87E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50BE5-3BEB-F914-1286-8C1696449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473C1-96A9-7E1E-8009-2E1F24C0F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D9122-AD4F-A5CC-F313-7E69860C1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26DC7D-D974-1486-983C-B9489126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0D3F0-8846-DF4D-5373-3171B7E7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5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49E249-AAC7-D299-C5DA-ECD144A1D5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C04F73-9A52-90DA-81C1-4557EB61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5E5EE-7AB9-69A3-89A7-B3FBF2224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02DF9-BE86-53BE-9F0F-7AA8F9B6B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A5DE-ABC1-4C23-8EA1-9EE6E15466EC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27157-AF26-0DCE-4A44-6765DF9B6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C80DC-D98B-4C0E-D0E9-44BBB99FB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8AA16-1CDC-4481-AE75-85342627B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6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3.wdp"/><Relationship Id="rId3" Type="http://schemas.microsoft.com/office/2007/relationships/hdphoto" Target="../media/hdphoto6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148E88-C269-4E26-AE55-C260E03D4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998AD3-044E-4DD4-9BE5-E08A09572066}"/>
              </a:ext>
            </a:extLst>
          </p:cNvPr>
          <p:cNvSpPr/>
          <p:nvPr/>
        </p:nvSpPr>
        <p:spPr>
          <a:xfrm>
            <a:off x="2215299" y="1055802"/>
            <a:ext cx="8719794" cy="4854804"/>
          </a:xfrm>
          <a:prstGeom prst="roundRect">
            <a:avLst/>
          </a:prstGeom>
          <a:solidFill>
            <a:schemeClr val="bg1"/>
          </a:solidFill>
          <a:ln w="57150" cmpd="thinThick">
            <a:solidFill>
              <a:srgbClr val="00A7F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6E45FFF-C362-4D6E-B38A-B57E4602D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667" l="10000" r="97000">
                        <a14:foregroundMark x1="50125" y1="93167" x2="61000" y2="92333"/>
                        <a14:foregroundMark x1="61000" y1="92333" x2="88375" y2="76000"/>
                        <a14:foregroundMark x1="88375" y1="76000" x2="93250" y2="70000"/>
                        <a14:foregroundMark x1="93250" y1="70000" x2="93375" y2="69833"/>
                        <a14:foregroundMark x1="47625" y1="93833" x2="53875" y2="94833"/>
                        <a14:foregroundMark x1="62500" y1="41167" x2="74250" y2="58167"/>
                        <a14:foregroundMark x1="74250" y1="58167" x2="79750" y2="74833"/>
                        <a14:foregroundMark x1="57875" y1="46333" x2="64125" y2="62167"/>
                        <a14:foregroundMark x1="64125" y1="62167" x2="70125" y2="71833"/>
                        <a14:foregroundMark x1="71750" y1="69500" x2="72750" y2="78333"/>
                        <a14:foregroundMark x1="66500" y1="76833" x2="66500" y2="84167"/>
                        <a14:foregroundMark x1="71375" y1="75333" x2="69875" y2="80833"/>
                        <a14:foregroundMark x1="77500" y1="76000" x2="78000" y2="78000"/>
                        <a14:foregroundMark x1="96375" y1="72000" x2="97000" y2="70333"/>
                        <a14:foregroundMark x1="56250" y1="53833" x2="55000" y2="57167"/>
                        <a14:foregroundMark x1="53500" y1="59167" x2="56500" y2="65333"/>
                        <a14:foregroundMark x1="58125" y1="69167" x2="60125" y2="69500"/>
                        <a14:foregroundMark x1="76625" y1="52833" x2="76875" y2="5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08" t="24206"/>
          <a:stretch/>
        </p:blipFill>
        <p:spPr bwMode="auto">
          <a:xfrm rot="673550">
            <a:off x="155851" y="2934058"/>
            <a:ext cx="3875677" cy="390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436;p36">
            <a:extLst>
              <a:ext uri="{FF2B5EF4-FFF2-40B4-BE49-F238E27FC236}">
                <a16:creationId xmlns:a16="http://schemas.microsoft.com/office/drawing/2014/main" id="{B6571202-74C7-4746-94A9-388182E7EB06}"/>
              </a:ext>
            </a:extLst>
          </p:cNvPr>
          <p:cNvSpPr txBox="1">
            <a:spLocks/>
          </p:cNvSpPr>
          <p:nvPr/>
        </p:nvSpPr>
        <p:spPr>
          <a:xfrm>
            <a:off x="2547045" y="1229856"/>
            <a:ext cx="7534844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defRPr sz="3000" b="1" i="0" u="none" strike="noStrike" cap="none">
                <a:solidFill>
                  <a:srgbClr val="000000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ompiere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sym typeface="Pompiere"/>
              </a:rPr>
              <a:t>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0FDA76-B7E3-4891-B05D-9F4F3CE49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07">
            <a:off x="9878775" y="518117"/>
            <a:ext cx="1116906" cy="101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7653C09-DED5-4830-99A7-BBBDEBE3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93" y="3936027"/>
            <a:ext cx="1988053" cy="19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EE5909-B059-CD55-3FAC-926531038DDA}"/>
              </a:ext>
            </a:extLst>
          </p:cNvPr>
          <p:cNvSpPr txBox="1"/>
          <p:nvPr/>
        </p:nvSpPr>
        <p:spPr>
          <a:xfrm>
            <a:off x="5052168" y="0"/>
            <a:ext cx="481426" cy="38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24606-1DA7-5DCB-65C3-7E41139929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536" y="1650807"/>
            <a:ext cx="5395428" cy="1518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4D160A-E4F6-1F42-153C-9FC738E1B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791" y="2444731"/>
            <a:ext cx="760846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8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2054484" y="1752599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A7F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708458" y="2785879"/>
              <a:ext cx="565449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5948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03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937058" y="2747092"/>
              <a:ext cx="49747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Chính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tả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917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A7BDFD-6019-4AE3-992E-5475364E9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Picture 4" descr="Trở về tuổi thơ với phim Doraemon: Nobita Và Cuộc Chiến Vũ Trụ Tí Hon">
            <a:extLst>
              <a:ext uri="{FF2B5EF4-FFF2-40B4-BE49-F238E27FC236}">
                <a16:creationId xmlns:a16="http://schemas.microsoft.com/office/drawing/2014/main" id="{0D38254B-9ED3-4582-A8ED-C1C201C8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4773" l="1429" r="96429">
                        <a14:foregroundMark x1="38286" y1="5455" x2="38714" y2="7273"/>
                        <a14:foregroundMark x1="40429" y1="11364" x2="40429" y2="11364"/>
                        <a14:foregroundMark x1="63000" y1="24318" x2="66857" y2="27727"/>
                        <a14:foregroundMark x1="45571" y1="49091" x2="49571" y2="66136"/>
                        <a14:foregroundMark x1="50571" y1="74091" x2="51143" y2="82045"/>
                        <a14:foregroundMark x1="51143" y1="82273" x2="46429" y2="73409"/>
                        <a14:foregroundMark x1="46429" y1="73409" x2="50286" y2="65227"/>
                        <a14:foregroundMark x1="51714" y1="48864" x2="57000" y2="57045"/>
                        <a14:foregroundMark x1="57000" y1="57045" x2="58000" y2="68864"/>
                        <a14:foregroundMark x1="58000" y1="68864" x2="51000" y2="62273"/>
                        <a14:foregroundMark x1="51000" y1="62273" x2="53714" y2="50455"/>
                        <a14:foregroundMark x1="53714" y1="50455" x2="53714" y2="50227"/>
                        <a14:foregroundMark x1="41571" y1="52955" x2="45000" y2="68409"/>
                        <a14:foregroundMark x1="45000" y1="45682" x2="45571" y2="45000"/>
                        <a14:foregroundMark x1="46571" y1="44545" x2="52000" y2="42727"/>
                        <a14:foregroundMark x1="52143" y1="46364" x2="56429" y2="44773"/>
                        <a14:foregroundMark x1="42857" y1="44773" x2="40857" y2="48864"/>
                        <a14:foregroundMark x1="40571" y1="50227" x2="40286" y2="51364"/>
                        <a14:foregroundMark x1="40143" y1="52045" x2="43571" y2="77727"/>
                        <a14:foregroundMark x1="43000" y1="85227" x2="51714" y2="90227"/>
                        <a14:foregroundMark x1="51714" y1="90227" x2="53429" y2="90000"/>
                        <a14:foregroundMark x1="60571" y1="74773" x2="70714" y2="87500"/>
                        <a14:foregroundMark x1="60571" y1="70909" x2="63286" y2="76136"/>
                        <a14:foregroundMark x1="71857" y1="61591" x2="72857" y2="65227"/>
                        <a14:foregroundMark x1="80429" y1="91136" x2="96571" y2="94773"/>
                        <a14:foregroundMark x1="70286" y1="92500" x2="75143" y2="92273"/>
                        <a14:foregroundMark x1="46286" y1="41591" x2="46286" y2="41591"/>
                        <a14:foregroundMark x1="26429" y1="44545" x2="32143" y2="44773"/>
                        <a14:foregroundMark x1="34714" y1="87045" x2="38000" y2="93409"/>
                        <a14:foregroundMark x1="59857" y1="87955" x2="61571" y2="93864"/>
                        <a14:foregroundMark x1="10000" y1="92045" x2="18143" y2="92273"/>
                        <a14:foregroundMark x1="18143" y1="92273" x2="21857" y2="90909"/>
                        <a14:foregroundMark x1="5000" y1="92500" x2="11429" y2="87273"/>
                        <a14:foregroundMark x1="11429" y1="87273" x2="13000" y2="82045"/>
                        <a14:foregroundMark x1="1857" y1="91136" x2="1429" y2="92045"/>
                        <a14:foregroundMark x1="80286" y1="67955" x2="80857" y2="75682"/>
                        <a14:foregroundMark x1="80286" y1="85455" x2="82857" y2="85909"/>
                        <a14:foregroundMark x1="92000" y1="88864" x2="95000" y2="89318"/>
                        <a14:foregroundMark x1="22857" y1="64545" x2="22429" y2="66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77" y="1700138"/>
            <a:ext cx="8382485" cy="526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69F862-19C8-4941-B7AD-80E6FAE8B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1" y="-1"/>
            <a:ext cx="5966509" cy="43910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53471D-D89A-405C-A87E-7A0FD6FD9417}"/>
              </a:ext>
            </a:extLst>
          </p:cNvPr>
          <p:cNvSpPr/>
          <p:nvPr/>
        </p:nvSpPr>
        <p:spPr>
          <a:xfrm>
            <a:off x="514254" y="1717798"/>
            <a:ext cx="535858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b.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Sửa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lỗi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trong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đoạn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(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nếu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30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EA3337-76C9-4790-AE9D-CD9D66D7D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2790" y="715670"/>
            <a:ext cx="104006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9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217714"/>
            <a:ext cx="11774077" cy="6390523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pic>
        <p:nvPicPr>
          <p:cNvPr id="6146" name="Picture 2" descr="Chữ gi - Olm">
            <a:extLst>
              <a:ext uri="{FF2B5EF4-FFF2-40B4-BE49-F238E27FC236}">
                <a16:creationId xmlns:a16="http://schemas.microsoft.com/office/drawing/2014/main" id="{92C97CE3-9197-4015-B0AD-D0E9987F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60971" y="494731"/>
            <a:ext cx="2946627" cy="63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1EE6B-C41C-4B55-BEC5-B3B368E91A65}"/>
              </a:ext>
            </a:extLst>
          </p:cNvPr>
          <p:cNvSpPr txBox="1"/>
          <p:nvPr/>
        </p:nvSpPr>
        <p:spPr>
          <a:xfrm>
            <a:off x="850788" y="273504"/>
            <a:ext cx="80754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 làm một tấm thiệp, viết lời nhắn yêu thương tặng mẹ nhân ngày 8 tháng 3.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6 cách làm thiệp 8/3 đơn giản, độc đáo tặng mẹ, người yêu">
            <a:extLst>
              <a:ext uri="{FF2B5EF4-FFF2-40B4-BE49-F238E27FC236}">
                <a16:creationId xmlns:a16="http://schemas.microsoft.com/office/drawing/2014/main" id="{714EDC15-007A-9E04-88C9-CAB8953CF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01490"/>
            <a:ext cx="6838950" cy="38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49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op 26 tập phim hoạt hình Doremon dài hay nhất cho bé">
            <a:extLst>
              <a:ext uri="{FF2B5EF4-FFF2-40B4-BE49-F238E27FC236}">
                <a16:creationId xmlns:a16="http://schemas.microsoft.com/office/drawing/2014/main" id="{A88F1941-1DEE-485D-9A7C-59E447F94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" b="2115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D170AF-2913-BFCF-7FF1-0F28466C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75" y="706331"/>
            <a:ext cx="8516850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6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Hình ảnh 4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42CB9C-83BA-22EE-18D1-1EFBBAB8C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10000" r="90000">
                        <a14:foregroundMark x1="44375" y1="82639" x2="42344" y2="94861"/>
                        <a14:foregroundMark x1="54531" y1="81528" x2="61719" y2="95000"/>
                        <a14:backgroundMark x1="82344" y1="30417" x2="86641" y2="82500"/>
                        <a14:backgroundMark x1="65859" y1="57778" x2="66250" y2="75694"/>
                        <a14:backgroundMark x1="62891" y1="8750" x2="70703" y2="16250"/>
                        <a14:backgroundMark x1="59375" y1="11667" x2="60547" y2="14861"/>
                        <a14:backgroundMark x1="60391" y1="65278" x2="60391" y2="65278"/>
                      </a14:backgroundRemoval>
                    </a14:imgEffect>
                    <a14:imgEffect>
                      <a14:artisticLineDrawing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89" r="30032"/>
          <a:stretch/>
        </p:blipFill>
        <p:spPr>
          <a:xfrm>
            <a:off x="13131598" y="5032879"/>
            <a:ext cx="1321789" cy="1861452"/>
          </a:xfrm>
          <a:prstGeom prst="rect">
            <a:avLst/>
          </a:prstGeom>
        </p:spPr>
      </p:pic>
      <p:pic>
        <p:nvPicPr>
          <p:cNvPr id="3" name="Hình ảnh 2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50A8FF1C-CB07-74A2-8AAE-E34723FFA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0618" y="-3450879"/>
            <a:ext cx="3734651" cy="4166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7FFD1D-4843-4AA0-90F1-06C2FEC47C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b="4970"/>
          <a:stretch/>
        </p:blipFill>
        <p:spPr>
          <a:xfrm>
            <a:off x="-1" y="0"/>
            <a:ext cx="12188067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42B16-37B6-4D7E-BDB8-CA606BB0B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20377" y="1217362"/>
            <a:ext cx="13856136" cy="256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 err="1">
                <a:solidFill>
                  <a:prstClr val="black"/>
                </a:solidFill>
              </a:rPr>
              <a:t>Bố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cục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của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một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đoạn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văn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gồm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mấy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phần</a:t>
            </a:r>
            <a:r>
              <a:rPr lang="en-US" sz="3600" dirty="0">
                <a:solidFill>
                  <a:prstClr val="black"/>
                </a:solidFill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CC16659-D743-ADC6-B059-BD7F582702DD}"/>
              </a:ext>
            </a:extLst>
          </p:cNvPr>
          <p:cNvGrpSpPr/>
          <p:nvPr/>
        </p:nvGrpSpPr>
        <p:grpSpPr>
          <a:xfrm>
            <a:off x="161925" y="1504950"/>
            <a:ext cx="6524625" cy="3856201"/>
            <a:chOff x="161925" y="1504950"/>
            <a:chExt cx="6524625" cy="3856201"/>
          </a:xfrm>
        </p:grpSpPr>
        <p:pic>
          <p:nvPicPr>
            <p:cNvPr id="8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C8FF3538-5C5A-4929-3EE3-9E2990DC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25" y="1504950"/>
              <a:ext cx="6524625" cy="38562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85FBCB-003D-E753-3F06-9FD3DD0F0E46}"/>
                </a:ext>
              </a:extLst>
            </p:cNvPr>
            <p:cNvSpPr txBox="1"/>
            <p:nvPr/>
          </p:nvSpPr>
          <p:spPr>
            <a:xfrm>
              <a:off x="847725" y="2208558"/>
              <a:ext cx="5029200" cy="27084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Bố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cục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mở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triển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khai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thúc</a:t>
              </a: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32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CD2843-CEE1-3289-5BE3-C1AE5986CE5B}"/>
              </a:ext>
            </a:extLst>
          </p:cNvPr>
          <p:cNvSpPr/>
          <p:nvPr/>
        </p:nvSpPr>
        <p:spPr>
          <a:xfrm>
            <a:off x="6656255" y="1144866"/>
            <a:ext cx="5080024" cy="1445401"/>
          </a:xfrm>
          <a:prstGeom prst="wedgeRoundRectCallout">
            <a:avLst>
              <a:gd name="adj1" fmla="val -17999"/>
              <a:gd name="adj2" fmla="val 64356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  <a:latin typeface="Calibri" panose="020F0502020204030204"/>
              </a:rPr>
              <a:t>Để viết được một đoạn văn chúng ta cần làm gì?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C8FF3538-5C5A-4929-3EE3-9E2990DCD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504950"/>
            <a:ext cx="6524625" cy="3856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85FBCB-003D-E753-3F06-9FD3DD0F0E46}"/>
              </a:ext>
            </a:extLst>
          </p:cNvPr>
          <p:cNvSpPr txBox="1"/>
          <p:nvPr/>
        </p:nvSpPr>
        <p:spPr>
          <a:xfrm>
            <a:off x="847725" y="2456208"/>
            <a:ext cx="5029200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văn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E6E1E1-3479-550F-B2CD-0829ACA2A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04089" y="3154292"/>
            <a:ext cx="2273838" cy="3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6501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2EFD-5150-4719-8405-DACBAEFC6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B0E8E-FF3D-4086-AD84-8C853D663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Thế giới Doraemon ngoài đời thực ở Đà Lạt">
            <a:extLst>
              <a:ext uri="{FF2B5EF4-FFF2-40B4-BE49-F238E27FC236}">
                <a16:creationId xmlns:a16="http://schemas.microsoft.com/office/drawing/2014/main" id="{B2976982-807C-4919-81B1-A4E37B59D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4"/>
          <a:stretch/>
        </p:blipFill>
        <p:spPr bwMode="auto">
          <a:xfrm>
            <a:off x="0" y="0"/>
            <a:ext cx="12192000" cy="69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564x/3e/26/c8/3e26c89b1e913b309af4a6522ebad73d.jpg">
            <a:extLst>
              <a:ext uri="{FF2B5EF4-FFF2-40B4-BE49-F238E27FC236}">
                <a16:creationId xmlns:a16="http://schemas.microsoft.com/office/drawing/2014/main" id="{8A4CA633-A946-4347-8539-E94361914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0" b="95251" l="3908" r="96980">
                        <a14:foregroundMark x1="49911" y1="44591" x2="50266" y2="50264"/>
                        <a14:foregroundMark x1="89520" y1="44195" x2="92185" y2="46042"/>
                        <a14:foregroundMark x1="51510" y1="20317" x2="57194" y2="51055"/>
                        <a14:foregroundMark x1="63943" y1="26253" x2="68206" y2="45910"/>
                        <a14:foregroundMark x1="68206" y1="45910" x2="68028" y2="49077"/>
                        <a14:foregroundMark x1="28774" y1="32982" x2="29840" y2="41953"/>
                        <a14:foregroundMark x1="29840" y1="41953" x2="36945" y2="46570"/>
                        <a14:foregroundMark x1="36945" y1="46570" x2="51155" y2="49077"/>
                        <a14:foregroundMark x1="51155" y1="49077" x2="60746" y2="48681"/>
                        <a14:foregroundMark x1="60746" y1="48681" x2="66252" y2="41293"/>
                        <a14:foregroundMark x1="66252" y1="41293" x2="67318" y2="33113"/>
                        <a14:foregroundMark x1="67318" y1="33113" x2="61101" y2="24934"/>
                        <a14:foregroundMark x1="61101" y1="24934" x2="51155" y2="22559"/>
                        <a14:foregroundMark x1="51155" y1="22559" x2="43339" y2="28100"/>
                        <a14:foregroundMark x1="43339" y1="28100" x2="42096" y2="35224"/>
                        <a14:foregroundMark x1="42096" y1="35224" x2="43517" y2="35620"/>
                        <a14:foregroundMark x1="20249" y1="38391" x2="22025" y2="46834"/>
                        <a14:foregroundMark x1="22025" y1="46834" x2="27531" y2="53034"/>
                        <a14:foregroundMark x1="27531" y1="53034" x2="56483" y2="56201"/>
                        <a14:foregroundMark x1="56483" y1="56201" x2="72469" y2="48153"/>
                        <a14:foregroundMark x1="72469" y1="48153" x2="76554" y2="41425"/>
                        <a14:foregroundMark x1="76554" y1="41425" x2="76377" y2="32982"/>
                        <a14:foregroundMark x1="76377" y1="32982" x2="68739" y2="25594"/>
                        <a14:foregroundMark x1="68739" y1="25594" x2="41741" y2="20317"/>
                        <a14:foregroundMark x1="22380" y1="32058" x2="23979" y2="24011"/>
                        <a14:foregroundMark x1="23979" y1="24011" x2="28952" y2="17810"/>
                        <a14:foregroundMark x1="28952" y1="17810" x2="39076" y2="16755"/>
                        <a14:foregroundMark x1="39076" y1="16755" x2="61989" y2="19921"/>
                        <a14:foregroundMark x1="61989" y1="19921" x2="62877" y2="20185"/>
                        <a14:foregroundMark x1="69272" y1="7256" x2="74423" y2="11873"/>
                        <a14:foregroundMark x1="27176" y1="3430" x2="30551" y2="6464"/>
                        <a14:foregroundMark x1="33570" y1="28628" x2="35524" y2="34960"/>
                        <a14:foregroundMark x1="61989" y1="32190" x2="64476" y2="35224"/>
                        <a14:foregroundMark x1="39787" y1="34037" x2="38899" y2="36807"/>
                        <a14:foregroundMark x1="9414" y1="66095" x2="11545" y2="68734"/>
                        <a14:foregroundMark x1="41918" y1="65435" x2="41918" y2="65435"/>
                        <a14:foregroundMark x1="4085" y1="67546" x2="4796" y2="69129"/>
                        <a14:foregroundMark x1="34991" y1="93272" x2="49201" y2="92876"/>
                        <a14:foregroundMark x1="49201" y1="92876" x2="65009" y2="93008"/>
                        <a14:foregroundMark x1="28774" y1="92744" x2="38188" y2="95251"/>
                        <a14:foregroundMark x1="38188" y1="95251" x2="44405" y2="95251"/>
                        <a14:foregroundMark x1="50089" y1="36675" x2="51332" y2="40106"/>
                        <a14:foregroundMark x1="41385" y1="67942" x2="46892" y2="73615"/>
                        <a14:foregroundMark x1="46892" y1="73615" x2="60391" y2="72164"/>
                        <a14:foregroundMark x1="60391" y1="72164" x2="63588" y2="66095"/>
                        <a14:foregroundMark x1="90586" y1="46042" x2="91829" y2="49868"/>
                        <a14:foregroundMark x1="39076" y1="65435" x2="38721" y2="72823"/>
                        <a14:foregroundMark x1="38721" y1="72823" x2="49556" y2="76913"/>
                        <a14:foregroundMark x1="49556" y1="76913" x2="55773" y2="76385"/>
                        <a14:foregroundMark x1="96270" y1="45910" x2="96980" y2="47361"/>
                        <a14:foregroundMark x1="59503" y1="64248" x2="62345" y2="72164"/>
                        <a14:foregroundMark x1="62345" y1="72164" x2="60924" y2="77573"/>
                        <a14:foregroundMark x1="67496" y1="72296" x2="62877" y2="79551"/>
                        <a14:foregroundMark x1="62877" y1="79551" x2="39254" y2="81266"/>
                        <a14:foregroundMark x1="39254" y1="81266" x2="33570" y2="74538"/>
                        <a14:foregroundMark x1="35524" y1="73351" x2="42274" y2="79420"/>
                        <a14:foregroundMark x1="27531" y1="3430" x2="25400" y2="3298"/>
                        <a14:foregroundMark x1="28242" y1="3166" x2="24334" y2="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88" y="2865748"/>
            <a:ext cx="2965541" cy="399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6D0A990-0D7C-4BE8-9D73-E2F8C09C6237}"/>
              </a:ext>
            </a:extLst>
          </p:cNvPr>
          <p:cNvSpPr/>
          <p:nvPr/>
        </p:nvSpPr>
        <p:spPr>
          <a:xfrm>
            <a:off x="3464350" y="365125"/>
            <a:ext cx="8043637" cy="2859785"/>
          </a:xfrm>
          <a:prstGeom prst="wedgeEllipseCallout">
            <a:avLst>
              <a:gd name="adj1" fmla="val -46576"/>
              <a:gd name="adj2" fmla="val 50351"/>
            </a:avLst>
          </a:prstGeom>
          <a:solidFill>
            <a:schemeClr val="bg1"/>
          </a:solidFill>
          <a:ln w="28575">
            <a:solidFill>
              <a:srgbClr val="05A0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1A452-BD2D-4E86-8A38-1969601767A6}"/>
              </a:ext>
            </a:extLst>
          </p:cNvPr>
          <p:cNvSpPr/>
          <p:nvPr/>
        </p:nvSpPr>
        <p:spPr>
          <a:xfrm>
            <a:off x="4027718" y="1010187"/>
            <a:ext cx="69169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srgbClr val="0070C0"/>
                  </a:solidFill>
                </a:ln>
                <a:solidFill>
                  <a:srgbClr val="E51FE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 TẬP</a:t>
            </a:r>
            <a:endParaRPr kumimoji="0" lang="en-US" sz="4800" b="1" i="0" u="none" strike="noStrike" kern="1200" cap="none" spc="0" normalizeH="0" baseline="0" noProof="0" dirty="0">
              <a:ln w="0">
                <a:solidFill>
                  <a:srgbClr val="0070C0"/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40" y="3907856"/>
            <a:ext cx="5773542" cy="3244731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8821" y="43940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11252342" y="2119745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6481">
            <a:off x="443481" y="5169933"/>
            <a:ext cx="1202116" cy="120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463" y="133601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1600201" y="895349"/>
            <a:ext cx="8924924" cy="3345083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300379" y="1957204"/>
              <a:ext cx="5859411" cy="3526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Đề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b="1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b="1" dirty="0">
                  <a:solidFill>
                    <a:prstClr val="black"/>
                  </a:solidFill>
                  <a:latin typeface="Calibri" panose="020F0502020204030204"/>
                </a:rPr>
                <a:t>: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Viết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đoạn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văn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tình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cảm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xúc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của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em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nhân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vật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trong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hoặc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bài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thơ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đọc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,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nghe</a:t>
              </a:r>
              <a:r>
                <a:rPr lang="en-US" sz="480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915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B77D27-7005-43F5-87CE-A93DB0A19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6BC356-6042-4C45-A661-D8203EC273ED}"/>
              </a:ext>
            </a:extLst>
          </p:cNvPr>
          <p:cNvSpPr/>
          <p:nvPr/>
        </p:nvSpPr>
        <p:spPr>
          <a:xfrm>
            <a:off x="208961" y="178421"/>
            <a:ext cx="11774077" cy="6501155"/>
          </a:xfrm>
          <a:prstGeom prst="roundRect">
            <a:avLst/>
          </a:prstGeom>
          <a:solidFill>
            <a:srgbClr val="FFFFFF">
              <a:alpha val="92157"/>
            </a:srgbClr>
          </a:solidFill>
          <a:ln w="28575">
            <a:solidFill>
              <a:srgbClr val="00A7F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F7D29-7945-4740-AE7A-D25180BABB70}"/>
              </a:ext>
            </a:extLst>
          </p:cNvPr>
          <p:cNvSpPr txBox="1"/>
          <p:nvPr/>
        </p:nvSpPr>
        <p:spPr>
          <a:xfrm>
            <a:off x="6413930" y="811627"/>
            <a:ext cx="5399314" cy="5562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A7FA"/>
                </a:solidFill>
                <a:effectLst/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CÁ NHÂN VIẾT BÀI VÀO VỞ BÀI TẬP</a:t>
            </a:r>
          </a:p>
        </p:txBody>
      </p:sp>
      <p:pic>
        <p:nvPicPr>
          <p:cNvPr id="5122" name="Picture 2" descr="Hình ảnh Bài Tập Về Nhà Ngày Lễ Viết Bài Tập Về Nhà Bài Tập Về Nhà Cậu Bé  PNG , Viết Clipart, Học Hỏi, Sinh Viên PNG miễn phí tải tập">
            <a:extLst>
              <a:ext uri="{FF2B5EF4-FFF2-40B4-BE49-F238E27FC236}">
                <a16:creationId xmlns:a16="http://schemas.microsoft.com/office/drawing/2014/main" id="{E6210313-4F67-4145-BA66-E371C2418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0" y="378603"/>
            <a:ext cx="5995623" cy="599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627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mega.com.vn/media/news/1406_hinh-nen-doraemon-4k56.jpg">
            <a:extLst>
              <a:ext uri="{FF2B5EF4-FFF2-40B4-BE49-F238E27FC236}">
                <a16:creationId xmlns:a16="http://schemas.microsoft.com/office/drawing/2014/main" id="{2478AEB0-BAC5-41C7-B159-69DD2D2E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2">
            <a:extLst>
              <a:ext uri="{FF2B5EF4-FFF2-40B4-BE49-F238E27FC236}">
                <a16:creationId xmlns:a16="http://schemas.microsoft.com/office/drawing/2014/main" id="{1E77768D-DDA0-9210-7B27-9BEA03D1CA16}"/>
              </a:ext>
            </a:extLst>
          </p:cNvPr>
          <p:cNvSpPr/>
          <p:nvPr/>
        </p:nvSpPr>
        <p:spPr>
          <a:xfrm>
            <a:off x="223520" y="370113"/>
            <a:ext cx="11744960" cy="6150429"/>
          </a:xfrm>
          <a:custGeom>
            <a:avLst/>
            <a:gdLst>
              <a:gd name="connsiteX0" fmla="*/ 0 w 11744960"/>
              <a:gd name="connsiteY0" fmla="*/ 1240665 h 6150429"/>
              <a:gd name="connsiteX1" fmla="*/ 1240665 w 11744960"/>
              <a:gd name="connsiteY1" fmla="*/ 0 h 6150429"/>
              <a:gd name="connsiteX2" fmla="*/ 1717080 w 11744960"/>
              <a:gd name="connsiteY2" fmla="*/ 0 h 6150429"/>
              <a:gd name="connsiteX3" fmla="*/ 2193496 w 11744960"/>
              <a:gd name="connsiteY3" fmla="*/ 0 h 6150429"/>
              <a:gd name="connsiteX4" fmla="*/ 2577274 w 11744960"/>
              <a:gd name="connsiteY4" fmla="*/ 0 h 6150429"/>
              <a:gd name="connsiteX5" fmla="*/ 3424235 w 11744960"/>
              <a:gd name="connsiteY5" fmla="*/ 0 h 6150429"/>
              <a:gd name="connsiteX6" fmla="*/ 4085923 w 11744960"/>
              <a:gd name="connsiteY6" fmla="*/ 0 h 6150429"/>
              <a:gd name="connsiteX7" fmla="*/ 4654974 w 11744960"/>
              <a:gd name="connsiteY7" fmla="*/ 0 h 6150429"/>
              <a:gd name="connsiteX8" fmla="*/ 5409299 w 11744960"/>
              <a:gd name="connsiteY8" fmla="*/ 0 h 6150429"/>
              <a:gd name="connsiteX9" fmla="*/ 6070986 w 11744960"/>
              <a:gd name="connsiteY9" fmla="*/ 0 h 6150429"/>
              <a:gd name="connsiteX10" fmla="*/ 6640038 w 11744960"/>
              <a:gd name="connsiteY10" fmla="*/ 0 h 6150429"/>
              <a:gd name="connsiteX11" fmla="*/ 7023817 w 11744960"/>
              <a:gd name="connsiteY11" fmla="*/ 0 h 6150429"/>
              <a:gd name="connsiteX12" fmla="*/ 7592868 w 11744960"/>
              <a:gd name="connsiteY12" fmla="*/ 0 h 6150429"/>
              <a:gd name="connsiteX13" fmla="*/ 8161920 w 11744960"/>
              <a:gd name="connsiteY13" fmla="*/ 0 h 6150429"/>
              <a:gd name="connsiteX14" fmla="*/ 8545699 w 11744960"/>
              <a:gd name="connsiteY14" fmla="*/ 0 h 6150429"/>
              <a:gd name="connsiteX15" fmla="*/ 9022114 w 11744960"/>
              <a:gd name="connsiteY15" fmla="*/ 0 h 6150429"/>
              <a:gd name="connsiteX16" fmla="*/ 9405893 w 11744960"/>
              <a:gd name="connsiteY16" fmla="*/ 0 h 6150429"/>
              <a:gd name="connsiteX17" fmla="*/ 10504295 w 11744960"/>
              <a:gd name="connsiteY17" fmla="*/ 0 h 6150429"/>
              <a:gd name="connsiteX18" fmla="*/ 11744960 w 11744960"/>
              <a:gd name="connsiteY18" fmla="*/ 1240665 h 6150429"/>
              <a:gd name="connsiteX19" fmla="*/ 11744960 w 11744960"/>
              <a:gd name="connsiteY19" fmla="*/ 1925563 h 6150429"/>
              <a:gd name="connsiteX20" fmla="*/ 11744960 w 11744960"/>
              <a:gd name="connsiteY20" fmla="*/ 2427007 h 6150429"/>
              <a:gd name="connsiteX21" fmla="*/ 11744960 w 11744960"/>
              <a:gd name="connsiteY21" fmla="*/ 3075215 h 6150429"/>
              <a:gd name="connsiteX22" fmla="*/ 11744960 w 11744960"/>
              <a:gd name="connsiteY22" fmla="*/ 3686731 h 6150429"/>
              <a:gd name="connsiteX23" fmla="*/ 11744960 w 11744960"/>
              <a:gd name="connsiteY23" fmla="*/ 4334938 h 6150429"/>
              <a:gd name="connsiteX24" fmla="*/ 11744960 w 11744960"/>
              <a:gd name="connsiteY24" fmla="*/ 4909764 h 6150429"/>
              <a:gd name="connsiteX25" fmla="*/ 10504295 w 11744960"/>
              <a:gd name="connsiteY25" fmla="*/ 6150429 h 6150429"/>
              <a:gd name="connsiteX26" fmla="*/ 10027880 w 11744960"/>
              <a:gd name="connsiteY26" fmla="*/ 6150429 h 6150429"/>
              <a:gd name="connsiteX27" fmla="*/ 9458828 w 11744960"/>
              <a:gd name="connsiteY27" fmla="*/ 6150429 h 6150429"/>
              <a:gd name="connsiteX28" fmla="*/ 8889777 w 11744960"/>
              <a:gd name="connsiteY28" fmla="*/ 6150429 h 6150429"/>
              <a:gd name="connsiteX29" fmla="*/ 8228089 w 11744960"/>
              <a:gd name="connsiteY29" fmla="*/ 6150429 h 6150429"/>
              <a:gd name="connsiteX30" fmla="*/ 7381128 w 11744960"/>
              <a:gd name="connsiteY30" fmla="*/ 6150429 h 6150429"/>
              <a:gd name="connsiteX31" fmla="*/ 6812077 w 11744960"/>
              <a:gd name="connsiteY31" fmla="*/ 6150429 h 6150429"/>
              <a:gd name="connsiteX32" fmla="*/ 6150389 w 11744960"/>
              <a:gd name="connsiteY32" fmla="*/ 6150429 h 6150429"/>
              <a:gd name="connsiteX33" fmla="*/ 5581337 w 11744960"/>
              <a:gd name="connsiteY33" fmla="*/ 6150429 h 6150429"/>
              <a:gd name="connsiteX34" fmla="*/ 4919649 w 11744960"/>
              <a:gd name="connsiteY34" fmla="*/ 6150429 h 6150429"/>
              <a:gd name="connsiteX35" fmla="*/ 4165325 w 11744960"/>
              <a:gd name="connsiteY35" fmla="*/ 6150429 h 6150429"/>
              <a:gd name="connsiteX36" fmla="*/ 3596274 w 11744960"/>
              <a:gd name="connsiteY36" fmla="*/ 6150429 h 6150429"/>
              <a:gd name="connsiteX37" fmla="*/ 2749313 w 11744960"/>
              <a:gd name="connsiteY37" fmla="*/ 6150429 h 6150429"/>
              <a:gd name="connsiteX38" fmla="*/ 2087625 w 11744960"/>
              <a:gd name="connsiteY38" fmla="*/ 6150429 h 6150429"/>
              <a:gd name="connsiteX39" fmla="*/ 1240665 w 11744960"/>
              <a:gd name="connsiteY39" fmla="*/ 6150429 h 6150429"/>
              <a:gd name="connsiteX40" fmla="*/ 0 w 11744960"/>
              <a:gd name="connsiteY40" fmla="*/ 4909764 h 6150429"/>
              <a:gd name="connsiteX41" fmla="*/ 0 w 11744960"/>
              <a:gd name="connsiteY41" fmla="*/ 4224866 h 6150429"/>
              <a:gd name="connsiteX42" fmla="*/ 0 w 11744960"/>
              <a:gd name="connsiteY42" fmla="*/ 3650040 h 6150429"/>
              <a:gd name="connsiteX43" fmla="*/ 0 w 11744960"/>
              <a:gd name="connsiteY43" fmla="*/ 3001833 h 6150429"/>
              <a:gd name="connsiteX44" fmla="*/ 0 w 11744960"/>
              <a:gd name="connsiteY44" fmla="*/ 2353625 h 6150429"/>
              <a:gd name="connsiteX45" fmla="*/ 0 w 11744960"/>
              <a:gd name="connsiteY45" fmla="*/ 1240665 h 615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744960" h="6150429" fill="none" extrusionOk="0">
                <a:moveTo>
                  <a:pt x="0" y="1240665"/>
                </a:moveTo>
                <a:cubicBezTo>
                  <a:pt x="-98249" y="524344"/>
                  <a:pt x="545973" y="-19045"/>
                  <a:pt x="1240665" y="0"/>
                </a:cubicBezTo>
                <a:cubicBezTo>
                  <a:pt x="1457014" y="14500"/>
                  <a:pt x="1550049" y="18901"/>
                  <a:pt x="1717080" y="0"/>
                </a:cubicBezTo>
                <a:cubicBezTo>
                  <a:pt x="1884111" y="-18901"/>
                  <a:pt x="2087275" y="4508"/>
                  <a:pt x="2193496" y="0"/>
                </a:cubicBezTo>
                <a:cubicBezTo>
                  <a:pt x="2299717" y="-4508"/>
                  <a:pt x="2485388" y="-9950"/>
                  <a:pt x="2577274" y="0"/>
                </a:cubicBezTo>
                <a:cubicBezTo>
                  <a:pt x="2669160" y="9950"/>
                  <a:pt x="3200019" y="-16998"/>
                  <a:pt x="3424235" y="0"/>
                </a:cubicBezTo>
                <a:cubicBezTo>
                  <a:pt x="3648451" y="16998"/>
                  <a:pt x="3850177" y="27885"/>
                  <a:pt x="4085923" y="0"/>
                </a:cubicBezTo>
                <a:cubicBezTo>
                  <a:pt x="4321669" y="-27885"/>
                  <a:pt x="4468444" y="-1164"/>
                  <a:pt x="4654974" y="0"/>
                </a:cubicBezTo>
                <a:cubicBezTo>
                  <a:pt x="4841504" y="1164"/>
                  <a:pt x="5123063" y="6203"/>
                  <a:pt x="5409299" y="0"/>
                </a:cubicBezTo>
                <a:cubicBezTo>
                  <a:pt x="5695535" y="-6203"/>
                  <a:pt x="5819273" y="22598"/>
                  <a:pt x="6070986" y="0"/>
                </a:cubicBezTo>
                <a:cubicBezTo>
                  <a:pt x="6322699" y="-22598"/>
                  <a:pt x="6473371" y="-28246"/>
                  <a:pt x="6640038" y="0"/>
                </a:cubicBezTo>
                <a:cubicBezTo>
                  <a:pt x="6806705" y="28246"/>
                  <a:pt x="6940864" y="13218"/>
                  <a:pt x="7023817" y="0"/>
                </a:cubicBezTo>
                <a:cubicBezTo>
                  <a:pt x="7106770" y="-13218"/>
                  <a:pt x="7407386" y="16151"/>
                  <a:pt x="7592868" y="0"/>
                </a:cubicBezTo>
                <a:cubicBezTo>
                  <a:pt x="7778350" y="-16151"/>
                  <a:pt x="7885119" y="-1392"/>
                  <a:pt x="8161920" y="0"/>
                </a:cubicBezTo>
                <a:cubicBezTo>
                  <a:pt x="8438721" y="1392"/>
                  <a:pt x="8418834" y="12643"/>
                  <a:pt x="8545699" y="0"/>
                </a:cubicBezTo>
                <a:cubicBezTo>
                  <a:pt x="8672564" y="-12643"/>
                  <a:pt x="8797057" y="-2382"/>
                  <a:pt x="9022114" y="0"/>
                </a:cubicBezTo>
                <a:cubicBezTo>
                  <a:pt x="9247172" y="2382"/>
                  <a:pt x="9237011" y="2010"/>
                  <a:pt x="9405893" y="0"/>
                </a:cubicBezTo>
                <a:cubicBezTo>
                  <a:pt x="9574775" y="-2010"/>
                  <a:pt x="10260596" y="-28026"/>
                  <a:pt x="10504295" y="0"/>
                </a:cubicBezTo>
                <a:cubicBezTo>
                  <a:pt x="11266072" y="130364"/>
                  <a:pt x="11649980" y="605824"/>
                  <a:pt x="11744960" y="1240665"/>
                </a:cubicBezTo>
                <a:cubicBezTo>
                  <a:pt x="11768527" y="1557328"/>
                  <a:pt x="11772915" y="1727924"/>
                  <a:pt x="11744960" y="1925563"/>
                </a:cubicBezTo>
                <a:cubicBezTo>
                  <a:pt x="11717005" y="2123202"/>
                  <a:pt x="11765875" y="2190018"/>
                  <a:pt x="11744960" y="2427007"/>
                </a:cubicBezTo>
                <a:cubicBezTo>
                  <a:pt x="11724045" y="2663996"/>
                  <a:pt x="11747544" y="2752711"/>
                  <a:pt x="11744960" y="3075215"/>
                </a:cubicBezTo>
                <a:cubicBezTo>
                  <a:pt x="11742376" y="3397719"/>
                  <a:pt x="11773470" y="3409152"/>
                  <a:pt x="11744960" y="3686731"/>
                </a:cubicBezTo>
                <a:cubicBezTo>
                  <a:pt x="11716450" y="3964310"/>
                  <a:pt x="11742157" y="4042157"/>
                  <a:pt x="11744960" y="4334938"/>
                </a:cubicBezTo>
                <a:cubicBezTo>
                  <a:pt x="11747763" y="4627719"/>
                  <a:pt x="11719551" y="4780613"/>
                  <a:pt x="11744960" y="4909764"/>
                </a:cubicBezTo>
                <a:cubicBezTo>
                  <a:pt x="11763804" y="5729170"/>
                  <a:pt x="11032217" y="6125317"/>
                  <a:pt x="10504295" y="6150429"/>
                </a:cubicBezTo>
                <a:cubicBezTo>
                  <a:pt x="10389729" y="6146832"/>
                  <a:pt x="10179039" y="6138671"/>
                  <a:pt x="10027880" y="6150429"/>
                </a:cubicBezTo>
                <a:cubicBezTo>
                  <a:pt x="9876722" y="6162187"/>
                  <a:pt x="9624085" y="6177575"/>
                  <a:pt x="9458828" y="6150429"/>
                </a:cubicBezTo>
                <a:cubicBezTo>
                  <a:pt x="9293571" y="6123283"/>
                  <a:pt x="9157486" y="6151306"/>
                  <a:pt x="8889777" y="6150429"/>
                </a:cubicBezTo>
                <a:cubicBezTo>
                  <a:pt x="8622068" y="6149552"/>
                  <a:pt x="8382624" y="6146097"/>
                  <a:pt x="8228089" y="6150429"/>
                </a:cubicBezTo>
                <a:cubicBezTo>
                  <a:pt x="8073554" y="6154761"/>
                  <a:pt x="7781872" y="6138908"/>
                  <a:pt x="7381128" y="6150429"/>
                </a:cubicBezTo>
                <a:cubicBezTo>
                  <a:pt x="6980384" y="6161950"/>
                  <a:pt x="7038994" y="6136840"/>
                  <a:pt x="6812077" y="6150429"/>
                </a:cubicBezTo>
                <a:cubicBezTo>
                  <a:pt x="6585160" y="6164018"/>
                  <a:pt x="6412542" y="6127827"/>
                  <a:pt x="6150389" y="6150429"/>
                </a:cubicBezTo>
                <a:cubicBezTo>
                  <a:pt x="5888236" y="6173031"/>
                  <a:pt x="5760396" y="6150066"/>
                  <a:pt x="5581337" y="6150429"/>
                </a:cubicBezTo>
                <a:cubicBezTo>
                  <a:pt x="5402278" y="6150792"/>
                  <a:pt x="5155503" y="6133071"/>
                  <a:pt x="4919649" y="6150429"/>
                </a:cubicBezTo>
                <a:cubicBezTo>
                  <a:pt x="4683795" y="6167787"/>
                  <a:pt x="4349910" y="6183357"/>
                  <a:pt x="4165325" y="6150429"/>
                </a:cubicBezTo>
                <a:cubicBezTo>
                  <a:pt x="3980740" y="6117501"/>
                  <a:pt x="3799525" y="6129159"/>
                  <a:pt x="3596274" y="6150429"/>
                </a:cubicBezTo>
                <a:cubicBezTo>
                  <a:pt x="3393023" y="6171699"/>
                  <a:pt x="2935135" y="6189357"/>
                  <a:pt x="2749313" y="6150429"/>
                </a:cubicBezTo>
                <a:cubicBezTo>
                  <a:pt x="2563491" y="6111501"/>
                  <a:pt x="2388957" y="6174723"/>
                  <a:pt x="2087625" y="6150429"/>
                </a:cubicBezTo>
                <a:cubicBezTo>
                  <a:pt x="1786293" y="6126135"/>
                  <a:pt x="1452278" y="6165153"/>
                  <a:pt x="1240665" y="6150429"/>
                </a:cubicBezTo>
                <a:cubicBezTo>
                  <a:pt x="438806" y="6229020"/>
                  <a:pt x="15133" y="5646724"/>
                  <a:pt x="0" y="4909764"/>
                </a:cubicBezTo>
                <a:cubicBezTo>
                  <a:pt x="23344" y="4657303"/>
                  <a:pt x="26484" y="4408824"/>
                  <a:pt x="0" y="4224866"/>
                </a:cubicBezTo>
                <a:cubicBezTo>
                  <a:pt x="-26484" y="4040908"/>
                  <a:pt x="12883" y="3905766"/>
                  <a:pt x="0" y="3650040"/>
                </a:cubicBezTo>
                <a:cubicBezTo>
                  <a:pt x="-12883" y="3394314"/>
                  <a:pt x="19868" y="3161641"/>
                  <a:pt x="0" y="3001833"/>
                </a:cubicBezTo>
                <a:cubicBezTo>
                  <a:pt x="-19868" y="2842025"/>
                  <a:pt x="-27482" y="2577879"/>
                  <a:pt x="0" y="2353625"/>
                </a:cubicBezTo>
                <a:cubicBezTo>
                  <a:pt x="27482" y="2129371"/>
                  <a:pt x="13378" y="1704552"/>
                  <a:pt x="0" y="1240665"/>
                </a:cubicBezTo>
                <a:close/>
              </a:path>
              <a:path w="11744960" h="6150429" stroke="0" extrusionOk="0">
                <a:moveTo>
                  <a:pt x="0" y="1240665"/>
                </a:moveTo>
                <a:cubicBezTo>
                  <a:pt x="4576" y="695397"/>
                  <a:pt x="602285" y="83662"/>
                  <a:pt x="1240665" y="0"/>
                </a:cubicBezTo>
                <a:cubicBezTo>
                  <a:pt x="1562041" y="-28589"/>
                  <a:pt x="1650704" y="20090"/>
                  <a:pt x="1994989" y="0"/>
                </a:cubicBezTo>
                <a:cubicBezTo>
                  <a:pt x="2339274" y="-20090"/>
                  <a:pt x="2333544" y="-21171"/>
                  <a:pt x="2471404" y="0"/>
                </a:cubicBezTo>
                <a:cubicBezTo>
                  <a:pt x="2609265" y="21171"/>
                  <a:pt x="2753820" y="-16231"/>
                  <a:pt x="2947820" y="0"/>
                </a:cubicBezTo>
                <a:cubicBezTo>
                  <a:pt x="3141820" y="16231"/>
                  <a:pt x="3334392" y="6668"/>
                  <a:pt x="3702144" y="0"/>
                </a:cubicBezTo>
                <a:cubicBezTo>
                  <a:pt x="4069896" y="-6668"/>
                  <a:pt x="4144128" y="-23747"/>
                  <a:pt x="4271195" y="0"/>
                </a:cubicBezTo>
                <a:cubicBezTo>
                  <a:pt x="4398262" y="23747"/>
                  <a:pt x="4794597" y="33540"/>
                  <a:pt x="5118156" y="0"/>
                </a:cubicBezTo>
                <a:cubicBezTo>
                  <a:pt x="5441715" y="-33540"/>
                  <a:pt x="5779278" y="-25259"/>
                  <a:pt x="5965116" y="0"/>
                </a:cubicBezTo>
                <a:cubicBezTo>
                  <a:pt x="6150954" y="25259"/>
                  <a:pt x="6392110" y="5872"/>
                  <a:pt x="6719440" y="0"/>
                </a:cubicBezTo>
                <a:cubicBezTo>
                  <a:pt x="7046770" y="-5872"/>
                  <a:pt x="7011237" y="-18708"/>
                  <a:pt x="7195856" y="0"/>
                </a:cubicBezTo>
                <a:cubicBezTo>
                  <a:pt x="7380475" y="18708"/>
                  <a:pt x="7411265" y="6977"/>
                  <a:pt x="7579635" y="0"/>
                </a:cubicBezTo>
                <a:cubicBezTo>
                  <a:pt x="7748005" y="-6977"/>
                  <a:pt x="8050009" y="40203"/>
                  <a:pt x="8426595" y="0"/>
                </a:cubicBezTo>
                <a:cubicBezTo>
                  <a:pt x="8803181" y="-40203"/>
                  <a:pt x="8783352" y="23335"/>
                  <a:pt x="9088283" y="0"/>
                </a:cubicBezTo>
                <a:cubicBezTo>
                  <a:pt x="9393214" y="-23335"/>
                  <a:pt x="9426758" y="-17847"/>
                  <a:pt x="9749971" y="0"/>
                </a:cubicBezTo>
                <a:cubicBezTo>
                  <a:pt x="10073184" y="17847"/>
                  <a:pt x="10225838" y="-1987"/>
                  <a:pt x="10504295" y="0"/>
                </a:cubicBezTo>
                <a:cubicBezTo>
                  <a:pt x="11332617" y="-41816"/>
                  <a:pt x="11751367" y="663973"/>
                  <a:pt x="11744960" y="1240665"/>
                </a:cubicBezTo>
                <a:cubicBezTo>
                  <a:pt x="11736082" y="1485918"/>
                  <a:pt x="11776819" y="1716871"/>
                  <a:pt x="11744960" y="1925563"/>
                </a:cubicBezTo>
                <a:cubicBezTo>
                  <a:pt x="11713101" y="2134255"/>
                  <a:pt x="11725019" y="2341684"/>
                  <a:pt x="11744960" y="2500389"/>
                </a:cubicBezTo>
                <a:cubicBezTo>
                  <a:pt x="11764901" y="2659094"/>
                  <a:pt x="11743903" y="2852303"/>
                  <a:pt x="11744960" y="3185287"/>
                </a:cubicBezTo>
                <a:cubicBezTo>
                  <a:pt x="11746017" y="3518271"/>
                  <a:pt x="11719587" y="3664226"/>
                  <a:pt x="11744960" y="3833495"/>
                </a:cubicBezTo>
                <a:cubicBezTo>
                  <a:pt x="11770333" y="4002764"/>
                  <a:pt x="11731088" y="4667748"/>
                  <a:pt x="11744960" y="4909764"/>
                </a:cubicBezTo>
                <a:cubicBezTo>
                  <a:pt x="11723684" y="5554841"/>
                  <a:pt x="11230130" y="6263610"/>
                  <a:pt x="10504295" y="6150429"/>
                </a:cubicBezTo>
                <a:cubicBezTo>
                  <a:pt x="10224039" y="6121578"/>
                  <a:pt x="10074791" y="6129385"/>
                  <a:pt x="9842607" y="6150429"/>
                </a:cubicBezTo>
                <a:cubicBezTo>
                  <a:pt x="9610423" y="6171473"/>
                  <a:pt x="9495949" y="6166063"/>
                  <a:pt x="9273556" y="6150429"/>
                </a:cubicBezTo>
                <a:cubicBezTo>
                  <a:pt x="9051163" y="6134795"/>
                  <a:pt x="8610533" y="6108363"/>
                  <a:pt x="8426595" y="6150429"/>
                </a:cubicBezTo>
                <a:cubicBezTo>
                  <a:pt x="8242657" y="6192495"/>
                  <a:pt x="7763564" y="6125325"/>
                  <a:pt x="7579635" y="6150429"/>
                </a:cubicBezTo>
                <a:cubicBezTo>
                  <a:pt x="7395706" y="6175533"/>
                  <a:pt x="7220863" y="6130071"/>
                  <a:pt x="7010583" y="6150429"/>
                </a:cubicBezTo>
                <a:cubicBezTo>
                  <a:pt x="6800303" y="6170787"/>
                  <a:pt x="6705998" y="6158553"/>
                  <a:pt x="6626804" y="6150429"/>
                </a:cubicBezTo>
                <a:cubicBezTo>
                  <a:pt x="6547610" y="6142305"/>
                  <a:pt x="6344613" y="6155790"/>
                  <a:pt x="6150389" y="6150429"/>
                </a:cubicBezTo>
                <a:cubicBezTo>
                  <a:pt x="5956166" y="6145068"/>
                  <a:pt x="5832571" y="6161682"/>
                  <a:pt x="5673974" y="6150429"/>
                </a:cubicBezTo>
                <a:cubicBezTo>
                  <a:pt x="5515378" y="6139176"/>
                  <a:pt x="5281194" y="6170656"/>
                  <a:pt x="4919649" y="6150429"/>
                </a:cubicBezTo>
                <a:cubicBezTo>
                  <a:pt x="4558105" y="6130202"/>
                  <a:pt x="4617292" y="6138031"/>
                  <a:pt x="4535871" y="6150429"/>
                </a:cubicBezTo>
                <a:cubicBezTo>
                  <a:pt x="4454450" y="6162827"/>
                  <a:pt x="4280522" y="6154962"/>
                  <a:pt x="4059455" y="6150429"/>
                </a:cubicBezTo>
                <a:cubicBezTo>
                  <a:pt x="3838388" y="6145896"/>
                  <a:pt x="3626307" y="6111299"/>
                  <a:pt x="3212495" y="6150429"/>
                </a:cubicBezTo>
                <a:cubicBezTo>
                  <a:pt x="2798683" y="6189559"/>
                  <a:pt x="2911566" y="6148865"/>
                  <a:pt x="2828716" y="6150429"/>
                </a:cubicBezTo>
                <a:cubicBezTo>
                  <a:pt x="2745866" y="6151993"/>
                  <a:pt x="2563675" y="6158174"/>
                  <a:pt x="2444937" y="6150429"/>
                </a:cubicBezTo>
                <a:cubicBezTo>
                  <a:pt x="2326199" y="6142684"/>
                  <a:pt x="2157120" y="6154915"/>
                  <a:pt x="2061158" y="6150429"/>
                </a:cubicBezTo>
                <a:cubicBezTo>
                  <a:pt x="1965196" y="6145943"/>
                  <a:pt x="1633088" y="6117097"/>
                  <a:pt x="1240665" y="6150429"/>
                </a:cubicBezTo>
                <a:cubicBezTo>
                  <a:pt x="609859" y="6117341"/>
                  <a:pt x="59308" y="5617312"/>
                  <a:pt x="0" y="4909764"/>
                </a:cubicBezTo>
                <a:cubicBezTo>
                  <a:pt x="-22740" y="4749529"/>
                  <a:pt x="-14735" y="4498260"/>
                  <a:pt x="0" y="4298248"/>
                </a:cubicBezTo>
                <a:cubicBezTo>
                  <a:pt x="14735" y="4098236"/>
                  <a:pt x="7250" y="3819873"/>
                  <a:pt x="0" y="3686731"/>
                </a:cubicBezTo>
                <a:cubicBezTo>
                  <a:pt x="-7250" y="3553589"/>
                  <a:pt x="21182" y="3347657"/>
                  <a:pt x="0" y="3075215"/>
                </a:cubicBezTo>
                <a:cubicBezTo>
                  <a:pt x="-21182" y="2802773"/>
                  <a:pt x="15628" y="2588612"/>
                  <a:pt x="0" y="2427007"/>
                </a:cubicBezTo>
                <a:cubicBezTo>
                  <a:pt x="-15628" y="2265402"/>
                  <a:pt x="-11267" y="2059999"/>
                  <a:pt x="0" y="1815491"/>
                </a:cubicBezTo>
                <a:cubicBezTo>
                  <a:pt x="11267" y="1570983"/>
                  <a:pt x="-11360" y="1437912"/>
                  <a:pt x="0" y="124066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57748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DDE73AFA-125B-4DA3-AA61-0858E98A2CC6}"/>
              </a:ext>
            </a:extLst>
          </p:cNvPr>
          <p:cNvSpPr txBox="1"/>
          <p:nvPr/>
        </p:nvSpPr>
        <p:spPr>
          <a:xfrm>
            <a:off x="2286000" y="1734203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bài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văn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soát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noProof="0" dirty="0" err="1">
                <a:solidFill>
                  <a:prstClr val="black"/>
                </a:solidFill>
                <a:latin typeface="Calibri" panose="020F0502020204030204"/>
              </a:rPr>
              <a:t>lỗi</a:t>
            </a:r>
            <a:r>
              <a:rPr lang="en-US" sz="4800" noProof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7176" name="Picture 8" descr="Doraemon Drawing by Saiful Saefullah - Pixels">
            <a:extLst>
              <a:ext uri="{FF2B5EF4-FFF2-40B4-BE49-F238E27FC236}">
                <a16:creationId xmlns:a16="http://schemas.microsoft.com/office/drawing/2014/main" id="{8A4677BD-D4BD-418C-91E9-BB50265D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0111" y1="20222" x2="71778" y2="2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29" y="635355"/>
            <a:ext cx="7031887" cy="70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Danh sách bảo bối trong Doraemon | Wikia Doraemon tiếng Việt | Fandom">
            <a:extLst>
              <a:ext uri="{FF2B5EF4-FFF2-40B4-BE49-F238E27FC236}">
                <a16:creationId xmlns:a16="http://schemas.microsoft.com/office/drawing/2014/main" id="{FDF0EEAD-B2A7-47D4-A947-89F7DB51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6000" l="1538" r="94462">
                        <a14:foregroundMark x1="41231" y1="8500" x2="45846" y2="7000"/>
                        <a14:foregroundMark x1="37077" y1="79000" x2="65385" y2="87750"/>
                        <a14:foregroundMark x1="34615" y1="78250" x2="73692" y2="96000"/>
                        <a14:foregroundMark x1="73692" y1="96000" x2="64923" y2="87000"/>
                        <a14:foregroundMark x1="64923" y1="87000" x2="46462" y2="84250"/>
                        <a14:foregroundMark x1="46462" y1="84250" x2="46462" y2="84250"/>
                        <a14:foregroundMark x1="6615" y1="77750" x2="10769" y2="79750"/>
                        <a14:foregroundMark x1="90308" y1="92250" x2="94615" y2="91750"/>
                        <a14:foregroundMark x1="1538" y1="77750" x2="5846" y2="7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71" y="1813337"/>
            <a:ext cx="1728444" cy="106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13A364-A490-40D2-819A-AC3A79537069}"/>
              </a:ext>
            </a:extLst>
          </p:cNvPr>
          <p:cNvSpPr txBox="1"/>
          <p:nvPr/>
        </p:nvSpPr>
        <p:spPr>
          <a:xfrm>
            <a:off x="1306286" y="488968"/>
            <a:ext cx="97998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Đọc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soát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và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chỉnh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5400" dirty="0" err="1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sửa</a:t>
            </a:r>
            <a:r>
              <a:rPr lang="en-US" sz="5400" dirty="0">
                <a:solidFill>
                  <a:srgbClr val="E51FEC"/>
                </a:solidFill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51FE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73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5264F1-7B2A-4EB7-A188-CF8596B86FEB}"/>
              </a:ext>
            </a:extLst>
          </p:cNvPr>
          <p:cNvSpPr/>
          <p:nvPr/>
        </p:nvSpPr>
        <p:spPr>
          <a:xfrm>
            <a:off x="-75414" y="0"/>
            <a:ext cx="12267414" cy="6858000"/>
          </a:xfrm>
          <a:prstGeom prst="rect">
            <a:avLst/>
          </a:prstGeom>
          <a:solidFill>
            <a:srgbClr val="FCC5A0"/>
          </a:solidFill>
          <a:ln>
            <a:solidFill>
              <a:srgbClr val="FCC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45E4F2-8031-4456-AD20-79FF3BDDAB89}"/>
              </a:ext>
            </a:extLst>
          </p:cNvPr>
          <p:cNvSpPr/>
          <p:nvPr/>
        </p:nvSpPr>
        <p:spPr>
          <a:xfrm>
            <a:off x="848412" y="443060"/>
            <a:ext cx="10237510" cy="5825765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5A0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E48651-D683-4398-936B-3E4D020F3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6" b="92705" l="10000" r="90500">
                        <a14:foregroundMark x1="45500" y1="90925" x2="50700" y2="92705"/>
                        <a14:foregroundMark x1="50700" y1="92705" x2="50800" y2="92349"/>
                        <a14:foregroundMark x1="76900" y1="41815" x2="77100" y2="45730"/>
                        <a14:foregroundMark x1="90400" y1="80783" x2="90500" y2="82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3069" y="3769575"/>
            <a:ext cx="5658458" cy="3180054"/>
          </a:xfrm>
          <a:prstGeom prst="rect">
            <a:avLst/>
          </a:prstGeom>
        </p:spPr>
      </p:pic>
      <p:pic>
        <p:nvPicPr>
          <p:cNvPr id="2" name="Picture 2" descr="Hình ảnh Doremon tuyệt đẹp và dễ thương cùng những người bạn">
            <a:extLst>
              <a:ext uri="{FF2B5EF4-FFF2-40B4-BE49-F238E27FC236}">
                <a16:creationId xmlns:a16="http://schemas.microsoft.com/office/drawing/2014/main" id="{99705CE4-1087-46AB-A2D8-AA44398A4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66" b="97646" l="9990" r="89976">
                        <a14:foregroundMark x1="44010" y1="5390" x2="44525" y2="11648"/>
                        <a14:foregroundMark x1="49777" y1="89529" x2="50807" y2="91202"/>
                        <a14:foregroundMark x1="51871" y1="96778" x2="52111" y2="97646"/>
                        <a14:foregroundMark x1="49571" y1="64002" x2="49777" y2="66109"/>
                        <a14:foregroundMark x1="42293" y1="8055" x2="42774" y2="11090"/>
                        <a14:foregroundMark x1="48026" y1="10967" x2="48163" y2="11648"/>
                        <a14:foregroundMark x1="45760" y1="10719" x2="45623" y2="15985"/>
                        <a14:foregroundMark x1="40508" y1="21871" x2="40268" y2="22677"/>
                        <a14:foregroundMark x1="39513" y1="25651" x2="39581" y2="28563"/>
                        <a14:foregroundMark x1="39444" y1="25341" x2="40062" y2="22986"/>
                        <a14:foregroundMark x1="39513" y1="29368" x2="40817" y2="36493"/>
                        <a14:foregroundMark x1="40817" y1="36493" x2="40783" y2="43556"/>
                        <a14:foregroundMark x1="40783" y1="43556" x2="40748" y2="43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31" y="152708"/>
            <a:ext cx="4034454" cy="22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640FC40-71B9-4239-8927-8A74407F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25891">
            <a:off x="609332" y="1849232"/>
            <a:ext cx="858596" cy="78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C932BCE-3F86-48B0-A90F-6F16EC19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776" flipH="1">
            <a:off x="10262852" y="5314986"/>
            <a:ext cx="1131379" cy="11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CF7A505-FADC-4CE8-90C4-587F3A7CB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5" y="250714"/>
            <a:ext cx="836332" cy="8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719B7B1-0E63-4E9E-A8BD-58EABBB2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36" y="5741830"/>
            <a:ext cx="1263464" cy="126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64D061-5259-43C7-975A-518C17773BBE}"/>
              </a:ext>
            </a:extLst>
          </p:cNvPr>
          <p:cNvGrpSpPr/>
          <p:nvPr/>
        </p:nvGrpSpPr>
        <p:grpSpPr>
          <a:xfrm>
            <a:off x="3654240" y="1774560"/>
            <a:ext cx="6513328" cy="3871097"/>
            <a:chOff x="2054484" y="1752599"/>
            <a:chExt cx="6513328" cy="387109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7EC466E-182C-4F5E-8001-DED22192DE0A}"/>
                </a:ext>
              </a:extLst>
            </p:cNvPr>
            <p:cNvSpPr/>
            <p:nvPr/>
          </p:nvSpPr>
          <p:spPr>
            <a:xfrm>
              <a:off x="2054484" y="1752599"/>
              <a:ext cx="6513328" cy="387109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>
              <a:solidFill>
                <a:srgbClr val="EC5D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B85C32-11A3-4B3E-B80B-B6FC77EDC489}"/>
                </a:ext>
              </a:extLst>
            </p:cNvPr>
            <p:cNvSpPr txBox="1"/>
            <p:nvPr/>
          </p:nvSpPr>
          <p:spPr>
            <a:xfrm>
              <a:off x="2543620" y="2851867"/>
              <a:ext cx="58769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Bố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cục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đoạn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văn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454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</TotalTime>
  <Words>165</Words>
  <Application>Microsoft Office PowerPoint</Application>
  <PresentationFormat>Widescreen</PresentationFormat>
  <Paragraphs>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Pompiere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10</cp:revision>
  <dcterms:created xsi:type="dcterms:W3CDTF">2023-11-30T11:59:56Z</dcterms:created>
  <dcterms:modified xsi:type="dcterms:W3CDTF">2023-12-15T14:35:09Z</dcterms:modified>
  <cp:category>9Slide.vn</cp:category>
</cp:coreProperties>
</file>