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17"/>
  </p:notesMasterIdLst>
  <p:sldIdLst>
    <p:sldId id="288" r:id="rId2"/>
    <p:sldId id="303" r:id="rId3"/>
    <p:sldId id="285" r:id="rId4"/>
    <p:sldId id="260" r:id="rId5"/>
    <p:sldId id="304" r:id="rId6"/>
    <p:sldId id="322" r:id="rId7"/>
    <p:sldId id="302" r:id="rId8"/>
    <p:sldId id="328" r:id="rId9"/>
    <p:sldId id="309" r:id="rId10"/>
    <p:sldId id="307" r:id="rId11"/>
    <p:sldId id="327" r:id="rId12"/>
    <p:sldId id="329" r:id="rId13"/>
    <p:sldId id="330" r:id="rId14"/>
    <p:sldId id="331" r:id="rId15"/>
    <p:sldId id="28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5F6633-F56A-4FC4-8D94-7E6F74C464C3}"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3A1615-71DB-467F-90A0-B1CBF04A2E60}" type="slidenum">
              <a:rPr lang="en-US" smtClean="0"/>
              <a:t>‹#›</a:t>
            </a:fld>
            <a:endParaRPr lang="en-US"/>
          </a:p>
        </p:txBody>
      </p:sp>
    </p:spTree>
    <p:extLst>
      <p:ext uri="{BB962C8B-B14F-4D97-AF65-F5344CB8AC3E}">
        <p14:creationId xmlns:p14="http://schemas.microsoft.com/office/powerpoint/2010/main" val="2089809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3207700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1F05A-DCE4-DE5F-6792-1884FA28A8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7BEA72-BE00-2B78-81F4-E2416E17F9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38B491-3BBD-03E8-99AD-EF5115E7E777}"/>
              </a:ext>
            </a:extLst>
          </p:cNvPr>
          <p:cNvSpPr>
            <a:spLocks noGrp="1"/>
          </p:cNvSpPr>
          <p:nvPr>
            <p:ph type="dt" sz="half" idx="10"/>
          </p:nvPr>
        </p:nvSpPr>
        <p:spPr/>
        <p:txBody>
          <a:bodyPr/>
          <a:lstStyle/>
          <a:p>
            <a:fld id="{9A7B2A1B-C6B7-4214-9D77-681CF513CD3E}" type="datetimeFigureOut">
              <a:rPr lang="en-US" smtClean="0"/>
              <a:t>12/15/2023</a:t>
            </a:fld>
            <a:endParaRPr lang="en-US"/>
          </a:p>
        </p:txBody>
      </p:sp>
      <p:sp>
        <p:nvSpPr>
          <p:cNvPr id="5" name="Footer Placeholder 4">
            <a:extLst>
              <a:ext uri="{FF2B5EF4-FFF2-40B4-BE49-F238E27FC236}">
                <a16:creationId xmlns:a16="http://schemas.microsoft.com/office/drawing/2014/main" id="{F816DD7A-C03A-F074-3BDB-A27D23B71C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C1C8A8-188A-BE1C-E001-9DB09FDAE8A6}"/>
              </a:ext>
            </a:extLst>
          </p:cNvPr>
          <p:cNvSpPr>
            <a:spLocks noGrp="1"/>
          </p:cNvSpPr>
          <p:nvPr>
            <p:ph type="sldNum" sz="quarter" idx="12"/>
          </p:nvPr>
        </p:nvSpPr>
        <p:spPr/>
        <p:txBody>
          <a:bodyPr/>
          <a:lstStyle/>
          <a:p>
            <a:fld id="{454F9E84-591C-465C-86DC-A6BF5D31B359}" type="slidenum">
              <a:rPr lang="en-US" smtClean="0"/>
              <a:t>‹#›</a:t>
            </a:fld>
            <a:endParaRPr lang="en-US"/>
          </a:p>
        </p:txBody>
      </p:sp>
    </p:spTree>
    <p:extLst>
      <p:ext uri="{BB962C8B-B14F-4D97-AF65-F5344CB8AC3E}">
        <p14:creationId xmlns:p14="http://schemas.microsoft.com/office/powerpoint/2010/main" val="918754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261E1-205B-E443-C9DB-C9F51BDE56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3989A4-E877-7040-0FEA-44BC2ED7ED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D4666F-1A1A-78B1-3EC9-3928EB849C51}"/>
              </a:ext>
            </a:extLst>
          </p:cNvPr>
          <p:cNvSpPr>
            <a:spLocks noGrp="1"/>
          </p:cNvSpPr>
          <p:nvPr>
            <p:ph type="dt" sz="half" idx="10"/>
          </p:nvPr>
        </p:nvSpPr>
        <p:spPr/>
        <p:txBody>
          <a:bodyPr/>
          <a:lstStyle/>
          <a:p>
            <a:fld id="{9A7B2A1B-C6B7-4214-9D77-681CF513CD3E}" type="datetimeFigureOut">
              <a:rPr lang="en-US" smtClean="0"/>
              <a:t>12/15/2023</a:t>
            </a:fld>
            <a:endParaRPr lang="en-US"/>
          </a:p>
        </p:txBody>
      </p:sp>
      <p:sp>
        <p:nvSpPr>
          <p:cNvPr id="5" name="Footer Placeholder 4">
            <a:extLst>
              <a:ext uri="{FF2B5EF4-FFF2-40B4-BE49-F238E27FC236}">
                <a16:creationId xmlns:a16="http://schemas.microsoft.com/office/drawing/2014/main" id="{FF0ED5E6-D203-AEAC-9718-1799BD2E33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9386-9EC6-4D5A-BE4C-46C73B6F4B7C}"/>
              </a:ext>
            </a:extLst>
          </p:cNvPr>
          <p:cNvSpPr>
            <a:spLocks noGrp="1"/>
          </p:cNvSpPr>
          <p:nvPr>
            <p:ph type="sldNum" sz="quarter" idx="12"/>
          </p:nvPr>
        </p:nvSpPr>
        <p:spPr/>
        <p:txBody>
          <a:bodyPr/>
          <a:lstStyle/>
          <a:p>
            <a:fld id="{454F9E84-591C-465C-86DC-A6BF5D31B359}" type="slidenum">
              <a:rPr lang="en-US" smtClean="0"/>
              <a:t>‹#›</a:t>
            </a:fld>
            <a:endParaRPr lang="en-US"/>
          </a:p>
        </p:txBody>
      </p:sp>
    </p:spTree>
    <p:extLst>
      <p:ext uri="{BB962C8B-B14F-4D97-AF65-F5344CB8AC3E}">
        <p14:creationId xmlns:p14="http://schemas.microsoft.com/office/powerpoint/2010/main" val="1289436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F6B9B-5531-D326-65A2-E24FEDC71F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B2B37A-400F-3B80-240B-35C8131275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B1D915-EE98-08F3-FC3A-36B38AF1E8D3}"/>
              </a:ext>
            </a:extLst>
          </p:cNvPr>
          <p:cNvSpPr>
            <a:spLocks noGrp="1"/>
          </p:cNvSpPr>
          <p:nvPr>
            <p:ph type="dt" sz="half" idx="10"/>
          </p:nvPr>
        </p:nvSpPr>
        <p:spPr/>
        <p:txBody>
          <a:bodyPr/>
          <a:lstStyle/>
          <a:p>
            <a:fld id="{9A7B2A1B-C6B7-4214-9D77-681CF513CD3E}" type="datetimeFigureOut">
              <a:rPr lang="en-US" smtClean="0"/>
              <a:t>12/15/2023</a:t>
            </a:fld>
            <a:endParaRPr lang="en-US"/>
          </a:p>
        </p:txBody>
      </p:sp>
      <p:sp>
        <p:nvSpPr>
          <p:cNvPr id="5" name="Footer Placeholder 4">
            <a:extLst>
              <a:ext uri="{FF2B5EF4-FFF2-40B4-BE49-F238E27FC236}">
                <a16:creationId xmlns:a16="http://schemas.microsoft.com/office/drawing/2014/main" id="{635E435F-8064-C571-EFB7-C6629B34E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D27852-C5C8-C4FE-69EB-E3D44E7296C4}"/>
              </a:ext>
            </a:extLst>
          </p:cNvPr>
          <p:cNvSpPr>
            <a:spLocks noGrp="1"/>
          </p:cNvSpPr>
          <p:nvPr>
            <p:ph type="sldNum" sz="quarter" idx="12"/>
          </p:nvPr>
        </p:nvSpPr>
        <p:spPr/>
        <p:txBody>
          <a:bodyPr/>
          <a:lstStyle/>
          <a:p>
            <a:fld id="{454F9E84-591C-465C-86DC-A6BF5D31B359}" type="slidenum">
              <a:rPr lang="en-US" smtClean="0"/>
              <a:t>‹#›</a:t>
            </a:fld>
            <a:endParaRPr lang="en-US"/>
          </a:p>
        </p:txBody>
      </p:sp>
    </p:spTree>
    <p:extLst>
      <p:ext uri="{BB962C8B-B14F-4D97-AF65-F5344CB8AC3E}">
        <p14:creationId xmlns:p14="http://schemas.microsoft.com/office/powerpoint/2010/main" val="531998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12/15/2023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2687554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630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7CBE7-DB67-EFE9-ADE1-989BD0F65E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B5BE52-486E-230D-317F-FFE61195C6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F4E02-12D2-1FA3-D40E-0237EB00A616}"/>
              </a:ext>
            </a:extLst>
          </p:cNvPr>
          <p:cNvSpPr>
            <a:spLocks noGrp="1"/>
          </p:cNvSpPr>
          <p:nvPr>
            <p:ph type="dt" sz="half" idx="10"/>
          </p:nvPr>
        </p:nvSpPr>
        <p:spPr/>
        <p:txBody>
          <a:bodyPr/>
          <a:lstStyle/>
          <a:p>
            <a:fld id="{9A7B2A1B-C6B7-4214-9D77-681CF513CD3E}" type="datetimeFigureOut">
              <a:rPr lang="en-US" smtClean="0"/>
              <a:t>12/15/2023</a:t>
            </a:fld>
            <a:endParaRPr lang="en-US"/>
          </a:p>
        </p:txBody>
      </p:sp>
      <p:sp>
        <p:nvSpPr>
          <p:cNvPr id="5" name="Footer Placeholder 4">
            <a:extLst>
              <a:ext uri="{FF2B5EF4-FFF2-40B4-BE49-F238E27FC236}">
                <a16:creationId xmlns:a16="http://schemas.microsoft.com/office/drawing/2014/main" id="{5FF89B83-56CE-D6C5-548C-706DA97556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FC042B-3AF1-A15E-44A9-C57154D421E8}"/>
              </a:ext>
            </a:extLst>
          </p:cNvPr>
          <p:cNvSpPr>
            <a:spLocks noGrp="1"/>
          </p:cNvSpPr>
          <p:nvPr>
            <p:ph type="sldNum" sz="quarter" idx="12"/>
          </p:nvPr>
        </p:nvSpPr>
        <p:spPr/>
        <p:txBody>
          <a:bodyPr/>
          <a:lstStyle/>
          <a:p>
            <a:fld id="{454F9E84-591C-465C-86DC-A6BF5D31B359}" type="slidenum">
              <a:rPr lang="en-US" smtClean="0"/>
              <a:t>‹#›</a:t>
            </a:fld>
            <a:endParaRPr lang="en-US"/>
          </a:p>
        </p:txBody>
      </p:sp>
    </p:spTree>
    <p:extLst>
      <p:ext uri="{BB962C8B-B14F-4D97-AF65-F5344CB8AC3E}">
        <p14:creationId xmlns:p14="http://schemas.microsoft.com/office/powerpoint/2010/main" val="3569170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E5106-6D7E-FEAE-2C2B-F912C08D35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642F75-3EEA-1C16-0138-20C2069FED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34A136-C773-AB5C-FC40-E841A8B47AF5}"/>
              </a:ext>
            </a:extLst>
          </p:cNvPr>
          <p:cNvSpPr>
            <a:spLocks noGrp="1"/>
          </p:cNvSpPr>
          <p:nvPr>
            <p:ph type="dt" sz="half" idx="10"/>
          </p:nvPr>
        </p:nvSpPr>
        <p:spPr/>
        <p:txBody>
          <a:bodyPr/>
          <a:lstStyle/>
          <a:p>
            <a:fld id="{9A7B2A1B-C6B7-4214-9D77-681CF513CD3E}" type="datetimeFigureOut">
              <a:rPr lang="en-US" smtClean="0"/>
              <a:t>12/15/2023</a:t>
            </a:fld>
            <a:endParaRPr lang="en-US"/>
          </a:p>
        </p:txBody>
      </p:sp>
      <p:sp>
        <p:nvSpPr>
          <p:cNvPr id="5" name="Footer Placeholder 4">
            <a:extLst>
              <a:ext uri="{FF2B5EF4-FFF2-40B4-BE49-F238E27FC236}">
                <a16:creationId xmlns:a16="http://schemas.microsoft.com/office/drawing/2014/main" id="{159E65D7-C7A3-CEB2-40F0-C5CDE4D140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C81D7F-1C06-C5D4-58CE-BC49BBB5AB62}"/>
              </a:ext>
            </a:extLst>
          </p:cNvPr>
          <p:cNvSpPr>
            <a:spLocks noGrp="1"/>
          </p:cNvSpPr>
          <p:nvPr>
            <p:ph type="sldNum" sz="quarter" idx="12"/>
          </p:nvPr>
        </p:nvSpPr>
        <p:spPr/>
        <p:txBody>
          <a:bodyPr/>
          <a:lstStyle/>
          <a:p>
            <a:fld id="{454F9E84-591C-465C-86DC-A6BF5D31B359}" type="slidenum">
              <a:rPr lang="en-US" smtClean="0"/>
              <a:t>‹#›</a:t>
            </a:fld>
            <a:endParaRPr lang="en-US"/>
          </a:p>
        </p:txBody>
      </p:sp>
    </p:spTree>
    <p:extLst>
      <p:ext uri="{BB962C8B-B14F-4D97-AF65-F5344CB8AC3E}">
        <p14:creationId xmlns:p14="http://schemas.microsoft.com/office/powerpoint/2010/main" val="3527852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8D9A8-E9D3-347A-3A1F-19E5ADAEF3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AA515C-F305-CCB0-AA12-8520290427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629346-E96E-C976-9D37-E3BF2384B3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35DDAF-F2D7-FF19-8F1B-8E903B8C059E}"/>
              </a:ext>
            </a:extLst>
          </p:cNvPr>
          <p:cNvSpPr>
            <a:spLocks noGrp="1"/>
          </p:cNvSpPr>
          <p:nvPr>
            <p:ph type="dt" sz="half" idx="10"/>
          </p:nvPr>
        </p:nvSpPr>
        <p:spPr/>
        <p:txBody>
          <a:bodyPr/>
          <a:lstStyle/>
          <a:p>
            <a:fld id="{9A7B2A1B-C6B7-4214-9D77-681CF513CD3E}" type="datetimeFigureOut">
              <a:rPr lang="en-US" smtClean="0"/>
              <a:t>12/15/2023</a:t>
            </a:fld>
            <a:endParaRPr lang="en-US"/>
          </a:p>
        </p:txBody>
      </p:sp>
      <p:sp>
        <p:nvSpPr>
          <p:cNvPr id="6" name="Footer Placeholder 5">
            <a:extLst>
              <a:ext uri="{FF2B5EF4-FFF2-40B4-BE49-F238E27FC236}">
                <a16:creationId xmlns:a16="http://schemas.microsoft.com/office/drawing/2014/main" id="{A85BDB1A-1811-22F0-734A-5A099795EB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CFBABE-66D6-A73F-8CAB-9D28A2384182}"/>
              </a:ext>
            </a:extLst>
          </p:cNvPr>
          <p:cNvSpPr>
            <a:spLocks noGrp="1"/>
          </p:cNvSpPr>
          <p:nvPr>
            <p:ph type="sldNum" sz="quarter" idx="12"/>
          </p:nvPr>
        </p:nvSpPr>
        <p:spPr/>
        <p:txBody>
          <a:bodyPr/>
          <a:lstStyle/>
          <a:p>
            <a:fld id="{454F9E84-591C-465C-86DC-A6BF5D31B359}" type="slidenum">
              <a:rPr lang="en-US" smtClean="0"/>
              <a:t>‹#›</a:t>
            </a:fld>
            <a:endParaRPr lang="en-US"/>
          </a:p>
        </p:txBody>
      </p:sp>
    </p:spTree>
    <p:extLst>
      <p:ext uri="{BB962C8B-B14F-4D97-AF65-F5344CB8AC3E}">
        <p14:creationId xmlns:p14="http://schemas.microsoft.com/office/powerpoint/2010/main" val="1971988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A2913-1AF3-369C-30E6-1A9EC1FCB4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C60E5E-CBC4-FC56-078D-577E681F88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9E1D8D-598E-C9F0-10EE-6F55837268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A9FC52-236E-9B74-8D25-B671D8FAD8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9592FE-E562-C8E1-50D1-E17D405ECE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CE2D22-98C2-D887-D2FF-D1D9D3CEBCCA}"/>
              </a:ext>
            </a:extLst>
          </p:cNvPr>
          <p:cNvSpPr>
            <a:spLocks noGrp="1"/>
          </p:cNvSpPr>
          <p:nvPr>
            <p:ph type="dt" sz="half" idx="10"/>
          </p:nvPr>
        </p:nvSpPr>
        <p:spPr/>
        <p:txBody>
          <a:bodyPr/>
          <a:lstStyle/>
          <a:p>
            <a:fld id="{9A7B2A1B-C6B7-4214-9D77-681CF513CD3E}" type="datetimeFigureOut">
              <a:rPr lang="en-US" smtClean="0"/>
              <a:t>12/15/2023</a:t>
            </a:fld>
            <a:endParaRPr lang="en-US"/>
          </a:p>
        </p:txBody>
      </p:sp>
      <p:sp>
        <p:nvSpPr>
          <p:cNvPr id="8" name="Footer Placeholder 7">
            <a:extLst>
              <a:ext uri="{FF2B5EF4-FFF2-40B4-BE49-F238E27FC236}">
                <a16:creationId xmlns:a16="http://schemas.microsoft.com/office/drawing/2014/main" id="{4E24302B-A040-7710-9653-F329B5D188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F0B3D0-B6BE-855F-CAF7-FC50BD28A2BC}"/>
              </a:ext>
            </a:extLst>
          </p:cNvPr>
          <p:cNvSpPr>
            <a:spLocks noGrp="1"/>
          </p:cNvSpPr>
          <p:nvPr>
            <p:ph type="sldNum" sz="quarter" idx="12"/>
          </p:nvPr>
        </p:nvSpPr>
        <p:spPr/>
        <p:txBody>
          <a:bodyPr/>
          <a:lstStyle/>
          <a:p>
            <a:fld id="{454F9E84-591C-465C-86DC-A6BF5D31B359}" type="slidenum">
              <a:rPr lang="en-US" smtClean="0"/>
              <a:t>‹#›</a:t>
            </a:fld>
            <a:endParaRPr lang="en-US"/>
          </a:p>
        </p:txBody>
      </p:sp>
    </p:spTree>
    <p:extLst>
      <p:ext uri="{BB962C8B-B14F-4D97-AF65-F5344CB8AC3E}">
        <p14:creationId xmlns:p14="http://schemas.microsoft.com/office/powerpoint/2010/main" val="3423963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02E21-2646-2AA9-D81D-E439DDD5AE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BF017A-70D1-4E7F-4063-3D36D708C16D}"/>
              </a:ext>
            </a:extLst>
          </p:cNvPr>
          <p:cNvSpPr>
            <a:spLocks noGrp="1"/>
          </p:cNvSpPr>
          <p:nvPr>
            <p:ph type="dt" sz="half" idx="10"/>
          </p:nvPr>
        </p:nvSpPr>
        <p:spPr/>
        <p:txBody>
          <a:bodyPr/>
          <a:lstStyle/>
          <a:p>
            <a:fld id="{9A7B2A1B-C6B7-4214-9D77-681CF513CD3E}" type="datetimeFigureOut">
              <a:rPr lang="en-US" smtClean="0"/>
              <a:t>12/15/2023</a:t>
            </a:fld>
            <a:endParaRPr lang="en-US"/>
          </a:p>
        </p:txBody>
      </p:sp>
      <p:sp>
        <p:nvSpPr>
          <p:cNvPr id="4" name="Footer Placeholder 3">
            <a:extLst>
              <a:ext uri="{FF2B5EF4-FFF2-40B4-BE49-F238E27FC236}">
                <a16:creationId xmlns:a16="http://schemas.microsoft.com/office/drawing/2014/main" id="{5914DE2E-343C-A624-9E33-A4E5D84CDF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379A62-CF70-B74F-68C5-EBB84659EDA5}"/>
              </a:ext>
            </a:extLst>
          </p:cNvPr>
          <p:cNvSpPr>
            <a:spLocks noGrp="1"/>
          </p:cNvSpPr>
          <p:nvPr>
            <p:ph type="sldNum" sz="quarter" idx="12"/>
          </p:nvPr>
        </p:nvSpPr>
        <p:spPr/>
        <p:txBody>
          <a:bodyPr/>
          <a:lstStyle/>
          <a:p>
            <a:fld id="{454F9E84-591C-465C-86DC-A6BF5D31B359}" type="slidenum">
              <a:rPr lang="en-US" smtClean="0"/>
              <a:t>‹#›</a:t>
            </a:fld>
            <a:endParaRPr lang="en-US"/>
          </a:p>
        </p:txBody>
      </p:sp>
    </p:spTree>
    <p:extLst>
      <p:ext uri="{BB962C8B-B14F-4D97-AF65-F5344CB8AC3E}">
        <p14:creationId xmlns:p14="http://schemas.microsoft.com/office/powerpoint/2010/main" val="2993704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E25F55-6DE5-ABFA-7711-3D51363B8FF9}"/>
              </a:ext>
            </a:extLst>
          </p:cNvPr>
          <p:cNvSpPr>
            <a:spLocks noGrp="1"/>
          </p:cNvSpPr>
          <p:nvPr>
            <p:ph type="dt" sz="half" idx="10"/>
          </p:nvPr>
        </p:nvSpPr>
        <p:spPr/>
        <p:txBody>
          <a:bodyPr/>
          <a:lstStyle/>
          <a:p>
            <a:fld id="{9A7B2A1B-C6B7-4214-9D77-681CF513CD3E}" type="datetimeFigureOut">
              <a:rPr lang="en-US" smtClean="0"/>
              <a:t>12/15/2023</a:t>
            </a:fld>
            <a:endParaRPr lang="en-US"/>
          </a:p>
        </p:txBody>
      </p:sp>
      <p:sp>
        <p:nvSpPr>
          <p:cNvPr id="3" name="Footer Placeholder 2">
            <a:extLst>
              <a:ext uri="{FF2B5EF4-FFF2-40B4-BE49-F238E27FC236}">
                <a16:creationId xmlns:a16="http://schemas.microsoft.com/office/drawing/2014/main" id="{85299295-E611-E159-4CCF-4FC8CBA845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C9F00D-0C79-98FB-D310-5FF9F6FCF72C}"/>
              </a:ext>
            </a:extLst>
          </p:cNvPr>
          <p:cNvSpPr>
            <a:spLocks noGrp="1"/>
          </p:cNvSpPr>
          <p:nvPr>
            <p:ph type="sldNum" sz="quarter" idx="12"/>
          </p:nvPr>
        </p:nvSpPr>
        <p:spPr/>
        <p:txBody>
          <a:bodyPr/>
          <a:lstStyle/>
          <a:p>
            <a:fld id="{454F9E84-591C-465C-86DC-A6BF5D31B359}" type="slidenum">
              <a:rPr lang="en-US" smtClean="0"/>
              <a:t>‹#›</a:t>
            </a:fld>
            <a:endParaRPr lang="en-US"/>
          </a:p>
        </p:txBody>
      </p:sp>
    </p:spTree>
    <p:extLst>
      <p:ext uri="{BB962C8B-B14F-4D97-AF65-F5344CB8AC3E}">
        <p14:creationId xmlns:p14="http://schemas.microsoft.com/office/powerpoint/2010/main" val="274578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F0AC0-679B-1F8C-231E-4C373E35C6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494FD3-EFCA-5A79-F003-F01F4E8BD5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D68619-4DEB-2318-EE4A-7F1CEE1633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F722E8-CD69-4D36-00F4-8B6AD54311A9}"/>
              </a:ext>
            </a:extLst>
          </p:cNvPr>
          <p:cNvSpPr>
            <a:spLocks noGrp="1"/>
          </p:cNvSpPr>
          <p:nvPr>
            <p:ph type="dt" sz="half" idx="10"/>
          </p:nvPr>
        </p:nvSpPr>
        <p:spPr/>
        <p:txBody>
          <a:bodyPr/>
          <a:lstStyle/>
          <a:p>
            <a:fld id="{9A7B2A1B-C6B7-4214-9D77-681CF513CD3E}" type="datetimeFigureOut">
              <a:rPr lang="en-US" smtClean="0"/>
              <a:t>12/15/2023</a:t>
            </a:fld>
            <a:endParaRPr lang="en-US"/>
          </a:p>
        </p:txBody>
      </p:sp>
      <p:sp>
        <p:nvSpPr>
          <p:cNvPr id="6" name="Footer Placeholder 5">
            <a:extLst>
              <a:ext uri="{FF2B5EF4-FFF2-40B4-BE49-F238E27FC236}">
                <a16:creationId xmlns:a16="http://schemas.microsoft.com/office/drawing/2014/main" id="{1D08390F-4786-73C8-6FE5-2DC2F448CB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B5489E-92DD-FED8-8E09-2F59AACE1440}"/>
              </a:ext>
            </a:extLst>
          </p:cNvPr>
          <p:cNvSpPr>
            <a:spLocks noGrp="1"/>
          </p:cNvSpPr>
          <p:nvPr>
            <p:ph type="sldNum" sz="quarter" idx="12"/>
          </p:nvPr>
        </p:nvSpPr>
        <p:spPr/>
        <p:txBody>
          <a:bodyPr/>
          <a:lstStyle/>
          <a:p>
            <a:fld id="{454F9E84-591C-465C-86DC-A6BF5D31B359}" type="slidenum">
              <a:rPr lang="en-US" smtClean="0"/>
              <a:t>‹#›</a:t>
            </a:fld>
            <a:endParaRPr lang="en-US"/>
          </a:p>
        </p:txBody>
      </p:sp>
    </p:spTree>
    <p:extLst>
      <p:ext uri="{BB962C8B-B14F-4D97-AF65-F5344CB8AC3E}">
        <p14:creationId xmlns:p14="http://schemas.microsoft.com/office/powerpoint/2010/main" val="1320110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1C147-FCBB-5910-67FF-5FA39C5100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CFA661-868B-FB6A-50D0-E44E654FF8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D36EE6-643B-1D80-22AA-73ECD3AEB0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CB3821-1E4C-EB9F-2E98-37C19165B3E6}"/>
              </a:ext>
            </a:extLst>
          </p:cNvPr>
          <p:cNvSpPr>
            <a:spLocks noGrp="1"/>
          </p:cNvSpPr>
          <p:nvPr>
            <p:ph type="dt" sz="half" idx="10"/>
          </p:nvPr>
        </p:nvSpPr>
        <p:spPr/>
        <p:txBody>
          <a:bodyPr/>
          <a:lstStyle/>
          <a:p>
            <a:fld id="{9A7B2A1B-C6B7-4214-9D77-681CF513CD3E}" type="datetimeFigureOut">
              <a:rPr lang="en-US" smtClean="0"/>
              <a:t>12/15/2023</a:t>
            </a:fld>
            <a:endParaRPr lang="en-US"/>
          </a:p>
        </p:txBody>
      </p:sp>
      <p:sp>
        <p:nvSpPr>
          <p:cNvPr id="6" name="Footer Placeholder 5">
            <a:extLst>
              <a:ext uri="{FF2B5EF4-FFF2-40B4-BE49-F238E27FC236}">
                <a16:creationId xmlns:a16="http://schemas.microsoft.com/office/drawing/2014/main" id="{33D9F134-927F-B18C-DC69-A064513CE9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9C3601-91E6-D6A7-ABFD-25A7C75D9CB8}"/>
              </a:ext>
            </a:extLst>
          </p:cNvPr>
          <p:cNvSpPr>
            <a:spLocks noGrp="1"/>
          </p:cNvSpPr>
          <p:nvPr>
            <p:ph type="sldNum" sz="quarter" idx="12"/>
          </p:nvPr>
        </p:nvSpPr>
        <p:spPr/>
        <p:txBody>
          <a:bodyPr/>
          <a:lstStyle/>
          <a:p>
            <a:fld id="{454F9E84-591C-465C-86DC-A6BF5D31B359}" type="slidenum">
              <a:rPr lang="en-US" smtClean="0"/>
              <a:t>‹#›</a:t>
            </a:fld>
            <a:endParaRPr lang="en-US"/>
          </a:p>
        </p:txBody>
      </p:sp>
    </p:spTree>
    <p:extLst>
      <p:ext uri="{BB962C8B-B14F-4D97-AF65-F5344CB8AC3E}">
        <p14:creationId xmlns:p14="http://schemas.microsoft.com/office/powerpoint/2010/main" val="2636511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F6FEC3EB-C978-4FDB-6FE5-BEEB6AE8651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DAE02B8-E286-E67D-E16E-E0BCDFE97A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06ADE8-E97F-758A-A394-958ACC0B68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00EE58-E924-395E-A4C1-6079D89033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7B2A1B-C6B7-4214-9D77-681CF513CD3E}" type="datetimeFigureOut">
              <a:rPr lang="en-US" smtClean="0"/>
              <a:t>12/15/2023</a:t>
            </a:fld>
            <a:endParaRPr lang="en-US"/>
          </a:p>
        </p:txBody>
      </p:sp>
      <p:sp>
        <p:nvSpPr>
          <p:cNvPr id="5" name="Footer Placeholder 4">
            <a:extLst>
              <a:ext uri="{FF2B5EF4-FFF2-40B4-BE49-F238E27FC236}">
                <a16:creationId xmlns:a16="http://schemas.microsoft.com/office/drawing/2014/main" id="{B54AABA5-0D38-9518-AC67-4ED1F9215A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4DEE3-6055-68F7-AAF7-4077468267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4F9E84-591C-465C-86DC-A6BF5D31B359}" type="slidenum">
              <a:rPr lang="en-US" smtClean="0"/>
              <a:t>‹#›</a:t>
            </a:fld>
            <a:endParaRPr lang="en-US"/>
          </a:p>
        </p:txBody>
      </p:sp>
    </p:spTree>
    <p:extLst>
      <p:ext uri="{BB962C8B-B14F-4D97-AF65-F5344CB8AC3E}">
        <p14:creationId xmlns:p14="http://schemas.microsoft.com/office/powerpoint/2010/main" val="307420842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svg"/></Relationships>
</file>

<file path=ppt/slides/_rels/slide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7.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5400" y="1447800"/>
            <a:ext cx="10288270" cy="3370580"/>
          </a:xfrm>
          <a:prstGeom prst="rect">
            <a:avLst/>
          </a:prstGeom>
        </p:spPr>
      </p:pic>
      <p:pic>
        <p:nvPicPr>
          <p:cNvPr id="4" name="Picture 3">
            <a:extLst>
              <a:ext uri="{FF2B5EF4-FFF2-40B4-BE49-F238E27FC236}">
                <a16:creationId xmlns:a16="http://schemas.microsoft.com/office/drawing/2014/main" id="{26F002F9-455C-7559-B3B8-8091230BA744}"/>
              </a:ext>
            </a:extLst>
          </p:cNvPr>
          <p:cNvPicPr>
            <a:picLocks noChangeAspect="1"/>
          </p:cNvPicPr>
          <p:nvPr/>
        </p:nvPicPr>
        <p:blipFill>
          <a:blip r:embed="rId5"/>
          <a:stretch>
            <a:fillRect/>
          </a:stretch>
        </p:blipFill>
        <p:spPr>
          <a:xfrm>
            <a:off x="2830535" y="2054259"/>
            <a:ext cx="6797629"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6700" y="1133475"/>
            <a:ext cx="7105650" cy="4335145"/>
          </a:xfrm>
          <a:prstGeom prst="rect">
            <a:avLst/>
          </a:prstGeom>
        </p:spPr>
      </p:pic>
      <p:sp>
        <p:nvSpPr>
          <p:cNvPr id="6" name="Rectangles 5"/>
          <p:cNvSpPr/>
          <p:nvPr/>
        </p:nvSpPr>
        <p:spPr>
          <a:xfrm>
            <a:off x="809625" y="2143125"/>
            <a:ext cx="6362700" cy="1569660"/>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Lưu ý: Khi có nhiều lí do, em cần lựa chọn những lí do nổi bật và sắp xếp theo một trình tự hợp lí.</a:t>
            </a:r>
            <a:endParaRPr kumimoji="0" lang="en-GB" altLang="en-US" sz="3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50"/>
          <a:stretch>
            <a:fillRect/>
          </a:stretch>
        </p:blipFill>
        <p:spPr>
          <a:xfrm>
            <a:off x="6324600" y="1447800"/>
            <a:ext cx="5297170" cy="5383530"/>
          </a:xfrm>
          <a:prstGeom prst="rect">
            <a:avLst/>
          </a:prstGeom>
        </p:spPr>
      </p:pic>
      <p:sp>
        <p:nvSpPr>
          <p:cNvPr id="2" name="TextBox 1">
            <a:extLst>
              <a:ext uri="{FF2B5EF4-FFF2-40B4-BE49-F238E27FC236}">
                <a16:creationId xmlns:a16="http://schemas.microsoft.com/office/drawing/2014/main" id="{B7021BF9-85DE-ED71-EC15-F7A97125EC4E}"/>
              </a:ext>
            </a:extLst>
          </p:cNvPr>
          <p:cNvSpPr txBox="1"/>
          <p:nvPr/>
        </p:nvSpPr>
        <p:spPr>
          <a:xfrm>
            <a:off x="1371601" y="190500"/>
            <a:ext cx="894397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Thực</a:t>
            </a:r>
            <a:r>
              <a:rPr kumimoji="0" lang="en-US" sz="44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hiện</a:t>
            </a:r>
            <a:r>
              <a:rPr kumimoji="0" lang="en-US" sz="44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viết</a:t>
            </a:r>
            <a:r>
              <a:rPr kumimoji="0" lang="en-US" sz="44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3175" y="0"/>
            <a:ext cx="12167235" cy="67449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Box 3"/>
          <p:cNvSpPr txBox="1"/>
          <p:nvPr/>
        </p:nvSpPr>
        <p:spPr>
          <a:xfrm>
            <a:off x="447675" y="390525"/>
            <a:ext cx="10889615" cy="5853910"/>
          </a:xfrm>
          <a:prstGeom prst="rect">
            <a:avLst/>
          </a:prstGeom>
          <a:noFill/>
        </p:spPr>
        <p:txBody>
          <a:bodyPr wrap="square" rtlCol="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mẫu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Trong cuộc sống của chúng ta không thể nào thiếu được lòng tốt, tình yêu thương bởi nó là thứ tình cảm gắn kết con người gần nhau hơn. Và một trong những câu chuyện đã truyền cảm hứng về tình người cho em đó là câu chuyện Tờ báo tường của tôi của tác giả Nguyễn Luân. Câu chuyện đã cho chúng ta một bài học tình người vô cùng quý giá.</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Ngay từ lần đầu tiên đọc câu chuyện, em đã rất ấn tượng. Bởi câu chuyện đã đề cập bài học sâu sắc về tình người, giúp đỡ người khác lúc khó khăn. Không chỉ vậy, câu chuyện còn có một chi tiết cảm động đối với em. Đó là chi tiết mặc dù trời nhá nhem tối, khu rừng âm u nhưng cậu bé vẫn vượt qua nỗi sợ hãi để băng qua rừng thật nhanh vì người bị nạn. “Trời bắt đầu nhá nhem tối. Khu rừng âm u. Tiếng mấy con chim kêu “túc... túc...” không ngớt. Tôi chạy nhanh hơn. Gió thổi vù vù bên tai, bàn chân đau nhói vì giẫm lên đá răng mèo. “Phải cố lên! Người bị nạn nguy mất...”.” Chính nhờ sự dũng cảm, gan dạ và lòng tốt của cậu bé mà người bị nạn đã nhanh chóng được các chú bộ đội biên phòng cứu giúp.</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chuyện Tờ báo tường của tôi đã truyền không chỉ cho em mà cho tất cả mọi người bài học về lòng tốt. Em hứa sẽ giống như cậu bé trong câu chuyện, sẵn sàng giúp đỡ người khác lúc khó khăn..</a:t>
            </a:r>
            <a:endParaRPr kumimoji="0" lang="en-GB"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988845" y="1162050"/>
            <a:ext cx="5405320" cy="4114800"/>
          </a:xfrm>
          <a:prstGeom prst="rect">
            <a:avLst/>
          </a:prstGeom>
        </p:spPr>
      </p:pic>
      <p:sp>
        <p:nvSpPr>
          <p:cNvPr id="7" name="Rectangles 6"/>
          <p:cNvSpPr/>
          <p:nvPr/>
        </p:nvSpPr>
        <p:spPr>
          <a:xfrm>
            <a:off x="3776345" y="2084705"/>
            <a:ext cx="3776980" cy="2308324"/>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3.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Đọc</a:t>
            </a: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soát</a:t>
            </a: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lỗi</a:t>
            </a:r>
            <a:endPar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2" name="Hình ảnh 28" descr="Ảnh có chứa đầy màu sắc, được trang trí, đồ chơi, búp bê&#10;&#10;Mô tả được tạo tự động">
            <a:extLst>
              <a:ext uri="{FF2B5EF4-FFF2-40B4-BE49-F238E27FC236}">
                <a16:creationId xmlns:a16="http://schemas.microsoft.com/office/drawing/2014/main" id="{735A674C-21B4-E11B-4AE8-AFF707EE151E}"/>
              </a:ext>
            </a:extLst>
          </p:cNvPr>
          <p:cNvPicPr>
            <a:picLocks noChangeAspect="1"/>
          </p:cNvPicPr>
          <p:nvPr/>
        </p:nvPicPr>
        <p:blipFill>
          <a:blip r:embed="rId7"/>
          <a:stretch>
            <a:fillRect/>
          </a:stretch>
        </p:blipFill>
        <p:spPr>
          <a:xfrm>
            <a:off x="8210707" y="2814144"/>
            <a:ext cx="3829225" cy="3656872"/>
          </a:xfrm>
          <a:prstGeom prst="rect">
            <a:avLst/>
          </a:prstGeom>
        </p:spPr>
      </p:pic>
    </p:spTree>
    <p:extLst>
      <p:ext uri="{BB962C8B-B14F-4D97-AF65-F5344CB8AC3E}">
        <p14:creationId xmlns:p14="http://schemas.microsoft.com/office/powerpoint/2010/main" val="917342631"/>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3A10DA89-E5A6-7F70-2C09-DBFBFA938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3" name="Rounded Rectangle 3">
            <a:extLst>
              <a:ext uri="{FF2B5EF4-FFF2-40B4-BE49-F238E27FC236}">
                <a16:creationId xmlns:a16="http://schemas.microsoft.com/office/drawing/2014/main" id="{C3D1D235-866F-229E-AC13-E4009BFDA797}"/>
              </a:ext>
            </a:extLst>
          </p:cNvPr>
          <p:cNvSpPr/>
          <p:nvPr/>
        </p:nvSpPr>
        <p:spPr>
          <a:xfrm>
            <a:off x="2277693" y="824983"/>
            <a:ext cx="8152182" cy="927617"/>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Đoạn văn có đủ 3 phần không?</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4" name="Rounded Rectangle 10">
            <a:extLst>
              <a:ext uri="{FF2B5EF4-FFF2-40B4-BE49-F238E27FC236}">
                <a16:creationId xmlns:a16="http://schemas.microsoft.com/office/drawing/2014/main" id="{D256077F-9C52-2D6A-EA46-E1AB963C1CCA}"/>
              </a:ext>
            </a:extLst>
          </p:cNvPr>
          <p:cNvSpPr/>
          <p:nvPr/>
        </p:nvSpPr>
        <p:spPr>
          <a:xfrm>
            <a:off x="2857500" y="2121017"/>
            <a:ext cx="9115425" cy="1060334"/>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Lý do được trình bày có rõ ràng</a:t>
            </a:r>
            <a:r>
              <a:rPr lang="en-US" sz="4000" dirty="0">
                <a:solidFill>
                  <a:prstClr val="black">
                    <a:lumMod val="95000"/>
                    <a:lumOff val="5000"/>
                  </a:prstClr>
                </a:solidFill>
                <a:latin typeface="Cambria" panose="02040503050406030204" pitchFamily="18" charset="0"/>
                <a:ea typeface="Cambria" panose="02040503050406030204" pitchFamily="18" charset="0"/>
              </a:rPr>
              <a:t> </a:t>
            </a:r>
            <a:r>
              <a:rPr lang="vi-VN" sz="4000" dirty="0">
                <a:solidFill>
                  <a:prstClr val="black">
                    <a:lumMod val="95000"/>
                    <a:lumOff val="5000"/>
                  </a:prstClr>
                </a:solidFill>
                <a:latin typeface="Cambria" panose="02040503050406030204" pitchFamily="18" charset="0"/>
                <a:ea typeface="Cambria" panose="02040503050406030204" pitchFamily="18" charset="0"/>
              </a:rPr>
              <a:t>không?</a:t>
            </a:r>
            <a:endParaRPr kumimoji="0" lang="en-US" sz="40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5" name="Rounded Rectangle 17">
            <a:extLst>
              <a:ext uri="{FF2B5EF4-FFF2-40B4-BE49-F238E27FC236}">
                <a16:creationId xmlns:a16="http://schemas.microsoft.com/office/drawing/2014/main" id="{D2A12625-CDFF-B35E-67B0-7073C7E09CA4}"/>
              </a:ext>
            </a:extLst>
          </p:cNvPr>
          <p:cNvSpPr/>
          <p:nvPr/>
        </p:nvSpPr>
        <p:spPr>
          <a:xfrm>
            <a:off x="4238625" y="3626127"/>
            <a:ext cx="7334249"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lumMod val="95000"/>
                    <a:lumOff val="5000"/>
                  </a:prstClr>
                </a:solidFill>
                <a:latin typeface="Cambria" panose="02040503050406030204" pitchFamily="18" charset="0"/>
                <a:ea typeface="Cambria" panose="02040503050406030204" pitchFamily="18" charset="0"/>
              </a:rPr>
              <a:t>Bài làm có mắc lỗi về dùng từ, đặt câu, chính tả không?</a:t>
            </a:r>
            <a:endParaRPr kumimoji="0" lang="en-US" sz="40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4335753"/>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6930B-08D0-07B5-11DD-B30C6C865B7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F8E159-F6B5-94BF-7694-D66B5DCC3959}"/>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40F1B63D-5177-7338-D53C-40D7EB00FD56}"/>
              </a:ext>
            </a:extLst>
          </p:cNvPr>
          <p:cNvGrpSpPr/>
          <p:nvPr/>
        </p:nvGrpSpPr>
        <p:grpSpPr>
          <a:xfrm>
            <a:off x="380523" y="709338"/>
            <a:ext cx="3939121" cy="4034423"/>
            <a:chOff x="140091" y="293028"/>
            <a:chExt cx="3939121" cy="4034423"/>
          </a:xfrm>
        </p:grpSpPr>
        <p:pic>
          <p:nvPicPr>
            <p:cNvPr id="5" name="图片 43">
              <a:extLst>
                <a:ext uri="{FF2B5EF4-FFF2-40B4-BE49-F238E27FC236}">
                  <a16:creationId xmlns:a16="http://schemas.microsoft.com/office/drawing/2014/main" id="{28B69C3D-0159-3628-2C05-796143F403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40091" y="293028"/>
              <a:ext cx="3939121" cy="4034423"/>
            </a:xfrm>
            <a:prstGeom prst="rect">
              <a:avLst/>
            </a:prstGeom>
          </p:spPr>
        </p:pic>
        <p:sp>
          <p:nvSpPr>
            <p:cNvPr id="6" name="TextBox 5">
              <a:extLst>
                <a:ext uri="{FF2B5EF4-FFF2-40B4-BE49-F238E27FC236}">
                  <a16:creationId xmlns:a16="http://schemas.microsoft.com/office/drawing/2014/main" id="{880D262F-1B43-FBB7-C0BD-FE550ECD40CF}"/>
                </a:ext>
              </a:extLst>
            </p:cNvPr>
            <p:cNvSpPr txBox="1"/>
            <p:nvPr/>
          </p:nvSpPr>
          <p:spPr>
            <a:xfrm>
              <a:off x="1161977" y="2277350"/>
              <a:ext cx="25775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Hoàn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thành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viết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7" name="Group 6">
            <a:extLst>
              <a:ext uri="{FF2B5EF4-FFF2-40B4-BE49-F238E27FC236}">
                <a16:creationId xmlns:a16="http://schemas.microsoft.com/office/drawing/2014/main" id="{DF78A232-6DC2-EBD6-3C77-9046A20561DD}"/>
              </a:ext>
            </a:extLst>
          </p:cNvPr>
          <p:cNvGrpSpPr/>
          <p:nvPr/>
        </p:nvGrpSpPr>
        <p:grpSpPr>
          <a:xfrm>
            <a:off x="3979936" y="1945376"/>
            <a:ext cx="4045568" cy="4143445"/>
            <a:chOff x="4114024" y="2002174"/>
            <a:chExt cx="4045568" cy="4143445"/>
          </a:xfrm>
        </p:grpSpPr>
        <p:pic>
          <p:nvPicPr>
            <p:cNvPr id="8" name="图片 42">
              <a:extLst>
                <a:ext uri="{FF2B5EF4-FFF2-40B4-BE49-F238E27FC236}">
                  <a16:creationId xmlns:a16="http://schemas.microsoft.com/office/drawing/2014/main" id="{79808828-A5AB-BF51-28EE-5B296AFE62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114024" y="2002174"/>
              <a:ext cx="4045568" cy="4143445"/>
            </a:xfrm>
            <a:prstGeom prst="rect">
              <a:avLst/>
            </a:prstGeom>
          </p:spPr>
        </p:pic>
        <p:sp>
          <p:nvSpPr>
            <p:cNvPr id="9" name="TextBox 8">
              <a:extLst>
                <a:ext uri="{FF2B5EF4-FFF2-40B4-BE49-F238E27FC236}">
                  <a16:creationId xmlns:a16="http://schemas.microsoft.com/office/drawing/2014/main" id="{3C854987-0050-208B-A295-A9BCF9EF6D61}"/>
                </a:ext>
              </a:extLst>
            </p:cNvPr>
            <p:cNvSpPr txBox="1"/>
            <p:nvPr/>
          </p:nvSpPr>
          <p:spPr>
            <a:xfrm>
              <a:off x="5310044" y="4108535"/>
              <a:ext cx="246309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rPr>
                <a:t>Đọc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trước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bài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Đọc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mở</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rộng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0" name="Picture 9">
            <a:extLst>
              <a:ext uri="{FF2B5EF4-FFF2-40B4-BE49-F238E27FC236}">
                <a16:creationId xmlns:a16="http://schemas.microsoft.com/office/drawing/2014/main" id="{4B8E66F1-A772-A047-A2EC-C857E6086659}"/>
              </a:ext>
            </a:extLst>
          </p:cNvPr>
          <p:cNvPicPr>
            <a:picLocks noChangeAspect="1"/>
          </p:cNvPicPr>
          <p:nvPr/>
        </p:nvPicPr>
        <p:blipFill>
          <a:blip r:embed="rId3"/>
          <a:stretch>
            <a:fillRect/>
          </a:stretch>
        </p:blipFill>
        <p:spPr>
          <a:xfrm>
            <a:off x="6952544" y="193865"/>
            <a:ext cx="4858933" cy="3877392"/>
          </a:xfrm>
          <a:prstGeom prst="rect">
            <a:avLst/>
          </a:prstGeom>
        </p:spPr>
      </p:pic>
    </p:spTree>
    <p:extLst>
      <p:ext uri="{BB962C8B-B14F-4D97-AF65-F5344CB8AC3E}">
        <p14:creationId xmlns:p14="http://schemas.microsoft.com/office/powerpoint/2010/main" val="3755717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anim calcmode="lin" valueType="num">
                                      <p:cBhvr>
                                        <p:cTn id="14" dur="2000" fill="hold"/>
                                        <p:tgtEl>
                                          <p:spTgt spid="4"/>
                                        </p:tgtEl>
                                        <p:attrNameLst>
                                          <p:attrName>ppt_w</p:attrName>
                                        </p:attrNameLst>
                                      </p:cBhvr>
                                      <p:tavLst>
                                        <p:tav tm="0" fmla="#ppt_w*sin(2.5*pi*$)">
                                          <p:val>
                                            <p:fltVal val="0"/>
                                          </p:val>
                                        </p:tav>
                                        <p:tav tm="100000">
                                          <p:val>
                                            <p:fltVal val="1"/>
                                          </p:val>
                                        </p:tav>
                                      </p:tavLst>
                                    </p:anim>
                                    <p:anim calcmode="lin" valueType="num">
                                      <p:cBhvr>
                                        <p:cTn id="15" dur="2000" fill="hold"/>
                                        <p:tgtEl>
                                          <p:spTgt spid="4"/>
                                        </p:tgtEl>
                                        <p:attrNameLst>
                                          <p:attrName>ppt_h</p:attrName>
                                        </p:attrNameLst>
                                      </p:cBhvr>
                                      <p:tavLst>
                                        <p:tav tm="0">
                                          <p:val>
                                            <p:strVal val="#ppt_h"/>
                                          </p:val>
                                        </p:tav>
                                        <p:tav tm="100000">
                                          <p:val>
                                            <p:strVal val="#ppt_h"/>
                                          </p:val>
                                        </p:tav>
                                      </p:tavLst>
                                    </p:anim>
                                  </p:childTnLst>
                                </p:cTn>
                              </p:par>
                            </p:childTnLst>
                          </p:cTn>
                        </p:par>
                        <p:par>
                          <p:cTn id="16" fill="hold">
                            <p:stCondLst>
                              <p:cond delay="2500"/>
                            </p:stCondLst>
                            <p:childTnLst>
                              <p:par>
                                <p:cTn id="17" presetID="45"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anim calcmode="lin" valueType="num">
                                      <p:cBhvr>
                                        <p:cTn id="20" dur="2000" fill="hold"/>
                                        <p:tgtEl>
                                          <p:spTgt spid="7"/>
                                        </p:tgtEl>
                                        <p:attrNameLst>
                                          <p:attrName>ppt_w</p:attrName>
                                        </p:attrNameLst>
                                      </p:cBhvr>
                                      <p:tavLst>
                                        <p:tav tm="0" fmla="#ppt_w*sin(2.5*pi*$)">
                                          <p:val>
                                            <p:fltVal val="0"/>
                                          </p:val>
                                        </p:tav>
                                        <p:tav tm="100000">
                                          <p:val>
                                            <p:fltVal val="1"/>
                                          </p:val>
                                        </p:tav>
                                      </p:tavLst>
                                    </p:anim>
                                    <p:anim calcmode="lin" valueType="num">
                                      <p:cBhvr>
                                        <p:cTn id="21"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45535"/>
            <a:ext cx="12192000" cy="6903535"/>
          </a:xfrm>
          <a:prstGeom prst="rect">
            <a:avLst/>
          </a:prstGeom>
          <a:noFill/>
          <a:ln>
            <a:noFill/>
          </a:ln>
        </p:spPr>
      </p:pic>
      <p:pic>
        <p:nvPicPr>
          <p:cNvPr id="4" name="Picture 3"/>
          <p:cNvPicPr>
            <a:picLocks noChangeAspect="1"/>
          </p:cNvPicPr>
          <p:nvPr/>
        </p:nvPicPr>
        <p:blipFill>
          <a:blip r:embed="rId4"/>
          <a:stretch>
            <a:fillRect/>
          </a:stretch>
        </p:blipFill>
        <p:spPr>
          <a:xfrm>
            <a:off x="1371600" y="1771650"/>
            <a:ext cx="9925050" cy="1571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advClick="0" advTm="3000">
        <p14:glitter pattern="hexago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45250"/>
          <a:stretch>
            <a:fillRect/>
          </a:stretch>
        </p:blipFill>
        <p:spPr>
          <a:xfrm>
            <a:off x="6324600" y="1447800"/>
            <a:ext cx="5297170" cy="538353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6800" y="76200"/>
            <a:ext cx="5576570" cy="497967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267200" y="4648200"/>
            <a:ext cx="2164080" cy="2245360"/>
          </a:xfrm>
          <a:prstGeom prst="rect">
            <a:avLst/>
          </a:prstGeom>
        </p:spPr>
      </p:pic>
      <p:sp>
        <p:nvSpPr>
          <p:cNvPr id="2" name="TextBox 1">
            <a:extLst>
              <a:ext uri="{FF2B5EF4-FFF2-40B4-BE49-F238E27FC236}">
                <a16:creationId xmlns:a16="http://schemas.microsoft.com/office/drawing/2014/main" id="{BD442EAC-5B56-0F2C-32BF-2596E8F9DDD4}"/>
              </a:ext>
            </a:extLst>
          </p:cNvPr>
          <p:cNvSpPr txBox="1"/>
          <p:nvPr/>
        </p:nvSpPr>
        <p:spPr>
          <a:xfrm>
            <a:off x="1476375" y="1476375"/>
            <a:ext cx="5048250" cy="2062103"/>
          </a:xfrm>
          <a:prstGeom prst="rect">
            <a:avLst/>
          </a:prstGeom>
          <a:noFill/>
        </p:spPr>
        <p:txBody>
          <a:bodyPr wrap="square" rtlCol="0">
            <a:spAutoFit/>
          </a:bodyPr>
          <a:lstStyle/>
          <a:p>
            <a:pPr algn="ctr"/>
            <a:r>
              <a:rPr lang="en-US" sz="3200" b="1" dirty="0" err="1">
                <a:solidFill>
                  <a:schemeClr val="bg1"/>
                </a:solidFill>
                <a:effectLst/>
                <a:latin typeface="+mj-lt"/>
                <a:ea typeface="Calibri" panose="020F0502020204030204" pitchFamily="34" charset="0"/>
              </a:rPr>
              <a:t>Hôm</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trước</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các</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em</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đã</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được</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học</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bài</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Chàng</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trai</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làng</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Phù</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Ủng</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Vậy</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các</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em</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có</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thích</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bài</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này</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không</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Vì</a:t>
            </a:r>
            <a:r>
              <a:rPr lang="en-US" sz="3200" b="1" dirty="0">
                <a:solidFill>
                  <a:schemeClr val="bg1"/>
                </a:solidFill>
                <a:effectLst/>
                <a:latin typeface="+mj-lt"/>
                <a:ea typeface="Calibri" panose="020F0502020204030204" pitchFamily="34" charset="0"/>
              </a:rPr>
              <a:t> </a:t>
            </a:r>
            <a:r>
              <a:rPr lang="en-US" sz="3200" b="1" dirty="0" err="1">
                <a:solidFill>
                  <a:schemeClr val="bg1"/>
                </a:solidFill>
                <a:effectLst/>
                <a:latin typeface="+mj-lt"/>
                <a:ea typeface="Calibri" panose="020F0502020204030204" pitchFamily="34" charset="0"/>
              </a:rPr>
              <a:t>sao</a:t>
            </a:r>
            <a:r>
              <a:rPr lang="en-US" sz="3200" b="1" dirty="0">
                <a:solidFill>
                  <a:schemeClr val="bg1"/>
                </a:solidFill>
                <a:effectLst/>
                <a:latin typeface="+mj-lt"/>
                <a:ea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FCD9"/>
        </a:solidFill>
        <a:effectLst/>
      </p:bgPr>
    </p:bg>
    <p:spTree>
      <p:nvGrpSpPr>
        <p:cNvPr id="1" name=""/>
        <p:cNvGrpSpPr/>
        <p:nvPr/>
      </p:nvGrpSpPr>
      <p:grpSpPr>
        <a:xfrm>
          <a:off x="0" y="0"/>
          <a:ext cx="0" cy="0"/>
          <a:chOff x="0" y="0"/>
          <a:chExt cx="0" cy="0"/>
        </a:xfrm>
      </p:grpSpPr>
      <p:pic>
        <p:nvPicPr>
          <p:cNvPr id="18"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34690" y="217805"/>
            <a:ext cx="5588000" cy="1257935"/>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1540"/>
          <a:stretch>
            <a:fillRect/>
          </a:stretch>
        </p:blipFill>
        <p:spPr>
          <a:xfrm>
            <a:off x="235585" y="1659255"/>
            <a:ext cx="11591925" cy="5198745"/>
          </a:xfrm>
          <a:prstGeom prst="rect">
            <a:avLst/>
          </a:prstGeom>
        </p:spPr>
      </p:pic>
      <p:pic>
        <p:nvPicPr>
          <p:cNvPr id="2" name="Picture 1">
            <a:extLst>
              <a:ext uri="{FF2B5EF4-FFF2-40B4-BE49-F238E27FC236}">
                <a16:creationId xmlns:a16="http://schemas.microsoft.com/office/drawing/2014/main" id="{7097C2C0-A8D3-25F7-AA6A-D41EB1C91B60}"/>
              </a:ext>
            </a:extLst>
          </p:cNvPr>
          <p:cNvPicPr>
            <a:picLocks noChangeAspect="1"/>
          </p:cNvPicPr>
          <p:nvPr/>
        </p:nvPicPr>
        <p:blipFill>
          <a:blip r:embed="rId6"/>
          <a:stretch>
            <a:fillRect/>
          </a:stretch>
        </p:blipFill>
        <p:spPr>
          <a:xfrm>
            <a:off x="4489584" y="174825"/>
            <a:ext cx="2755631" cy="1231499"/>
          </a:xfrm>
          <a:prstGeom prst="rect">
            <a:avLst/>
          </a:prstGeom>
        </p:spPr>
      </p:pic>
      <p:pic>
        <p:nvPicPr>
          <p:cNvPr id="4" name="Picture 3">
            <a:extLst>
              <a:ext uri="{FF2B5EF4-FFF2-40B4-BE49-F238E27FC236}">
                <a16:creationId xmlns:a16="http://schemas.microsoft.com/office/drawing/2014/main" id="{42F2DDAB-7980-6057-8666-8797E26505BF}"/>
              </a:ext>
            </a:extLst>
          </p:cNvPr>
          <p:cNvPicPr>
            <a:picLocks noChangeAspect="1"/>
          </p:cNvPicPr>
          <p:nvPr/>
        </p:nvPicPr>
        <p:blipFill>
          <a:blip r:embed="rId7"/>
          <a:stretch>
            <a:fillRect/>
          </a:stretch>
        </p:blipFill>
        <p:spPr>
          <a:xfrm>
            <a:off x="819068" y="1422948"/>
            <a:ext cx="10687214" cy="20118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直接连接符 66"/>
          <p:cNvCxnSpPr/>
          <p:nvPr/>
        </p:nvCxnSpPr>
        <p:spPr>
          <a:xfrm>
            <a:off x="672922" y="1447897"/>
            <a:ext cx="10815311" cy="0"/>
          </a:xfrm>
          <a:prstGeom prst="line">
            <a:avLst/>
          </a:prstGeom>
          <a:noFill/>
          <a:ln w="12700" cap="flat" cmpd="sng" algn="ctr">
            <a:solidFill>
              <a:sysClr val="windowText" lastClr="000000"/>
            </a:solidFill>
            <a:prstDash val="dash"/>
          </a:ln>
          <a:effectLst/>
        </p:spPr>
      </p:cxnSp>
      <p:sp>
        <p:nvSpPr>
          <p:cNvPr id="3" name="Text Box 2"/>
          <p:cNvSpPr txBox="1"/>
          <p:nvPr/>
        </p:nvSpPr>
        <p:spPr>
          <a:xfrm>
            <a:off x="1447800" y="1728470"/>
            <a:ext cx="10041255" cy="1938992"/>
          </a:xfrm>
          <a:prstGeom prst="rect">
            <a:avLst/>
          </a:prstGeom>
          <a:noFill/>
        </p:spPr>
        <p:txBody>
          <a:bodyPr wrap="square" rtlCol="0" anchor="t">
            <a:spAutoFit/>
          </a:bodyPr>
          <a:lstStyle/>
          <a:p>
            <a:pPr lvl="0" algn="just"/>
            <a:r>
              <a:rPr lang="vi-VN" altLang="en-US" sz="4000" dirty="0">
                <a:solidFill>
                  <a:prstClr val="black"/>
                </a:solidFill>
                <a:latin typeface="Calibri" panose="020F0502020204030204" pitchFamily="34" charset="0"/>
                <a:cs typeface="Calibri" panose="020F0502020204030204" pitchFamily="34" charset="0"/>
              </a:rPr>
              <a:t>Tìm hiểu được cách viết đoạn văn nêu ý kiến (nêu lý do em yêu thích một câu chuyện về tình yêu thương hoặc lòng biết ơn).</a:t>
            </a:r>
            <a:endParaRPr kumimoji="0" lang="en-GB" alt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4"/>
          <p:cNvPicPr>
            <a:picLocks noGrp="1" noChangeAspect="1"/>
          </p:cNvPicPr>
          <p:nvPr>
            <p:ph sz="half" idx="1"/>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7200" y="1828800"/>
            <a:ext cx="904875" cy="819785"/>
          </a:xfrm>
          <a:prstGeom prst="rect">
            <a:avLst/>
          </a:prstGeom>
        </p:spPr>
      </p:pic>
      <p:pic>
        <p:nvPicPr>
          <p:cNvPr id="4" name="Picture 3">
            <a:extLst>
              <a:ext uri="{FF2B5EF4-FFF2-40B4-BE49-F238E27FC236}">
                <a16:creationId xmlns:a16="http://schemas.microsoft.com/office/drawing/2014/main" id="{D3C1B84C-9D8E-CB07-3481-D5EF1A82F66F}"/>
              </a:ext>
            </a:extLst>
          </p:cNvPr>
          <p:cNvPicPr>
            <a:picLocks noChangeAspect="1"/>
          </p:cNvPicPr>
          <p:nvPr/>
        </p:nvPicPr>
        <p:blipFill>
          <a:blip r:embed="rId5"/>
          <a:stretch>
            <a:fillRect/>
          </a:stretch>
        </p:blipFill>
        <p:spPr>
          <a:xfrm>
            <a:off x="3415028" y="323851"/>
            <a:ext cx="6297005" cy="114609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airplan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799" y="533400"/>
            <a:ext cx="8220075" cy="538162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50"/>
          <a:stretch>
            <a:fillRect/>
          </a:stretch>
        </p:blipFill>
        <p:spPr>
          <a:xfrm>
            <a:off x="6629400" y="1400175"/>
            <a:ext cx="5297170" cy="5383530"/>
          </a:xfrm>
          <a:prstGeom prst="rect">
            <a:avLst/>
          </a:prstGeom>
        </p:spPr>
      </p:pic>
      <p:sp>
        <p:nvSpPr>
          <p:cNvPr id="2" name="Rectangles 1"/>
          <p:cNvSpPr/>
          <p:nvPr/>
        </p:nvSpPr>
        <p:spPr>
          <a:xfrm>
            <a:off x="781050" y="1571625"/>
            <a:ext cx="5810250" cy="3477875"/>
          </a:xfrm>
          <a:prstGeom prst="rect">
            <a:avLst/>
          </a:prstGeom>
          <a:noFill/>
          <a:ln>
            <a:noFill/>
          </a:ln>
        </p:spPr>
        <p:txBody>
          <a:bodyPr wrap="square" rtlCol="0" anchor="t">
            <a:spAutoFit/>
            <a:scene3d>
              <a:camera prst="orthographicFront"/>
              <a:lightRig rig="threePt" dir="t"/>
            </a:scene3d>
          </a:bodyPr>
          <a:lstStyle/>
          <a:p>
            <a:pPr lvl="0" algn="just"/>
            <a:r>
              <a:rPr lang="vi-VN" altLang="en-US" sz="4400" b="1" dirty="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Đề bài: Viết đoạn văn nêu lý do em yêu thích một câu chuyện về tình yêu thương hoặc lòng biết ơn.</a:t>
            </a:r>
            <a:endParaRPr kumimoji="0" lang="en-GB" altLang="en-US" sz="44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17445" y="1676400"/>
            <a:ext cx="5405320" cy="4114800"/>
          </a:xfrm>
          <a:prstGeom prst="rect">
            <a:avLst/>
          </a:prstGeom>
        </p:spPr>
      </p:pic>
      <p:sp>
        <p:nvSpPr>
          <p:cNvPr id="7" name="Rectangles 6"/>
          <p:cNvSpPr/>
          <p:nvPr/>
        </p:nvSpPr>
        <p:spPr>
          <a:xfrm>
            <a:off x="4004945" y="2599055"/>
            <a:ext cx="3776980" cy="2308324"/>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1.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Chuẩn</a:t>
            </a: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bị</a:t>
            </a:r>
            <a:endPar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C9B96C45-6F89-50AB-05C0-B3936CDA324A}"/>
              </a:ext>
            </a:extLst>
          </p:cNvPr>
          <p:cNvSpPr/>
          <p:nvPr/>
        </p:nvSpPr>
        <p:spPr>
          <a:xfrm>
            <a:off x="327424" y="243027"/>
            <a:ext cx="701276" cy="604697"/>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a:t>
            </a:r>
          </a:p>
        </p:txBody>
      </p:sp>
      <p:sp>
        <p:nvSpPr>
          <p:cNvPr id="8" name="TextBox 7">
            <a:extLst>
              <a:ext uri="{FF2B5EF4-FFF2-40B4-BE49-F238E27FC236}">
                <a16:creationId xmlns:a16="http://schemas.microsoft.com/office/drawing/2014/main" id="{FA131364-7B25-9C9B-461E-4AE1303E7D8F}"/>
              </a:ext>
            </a:extLst>
          </p:cNvPr>
          <p:cNvSpPr txBox="1"/>
          <p:nvPr/>
        </p:nvSpPr>
        <p:spPr>
          <a:xfrm>
            <a:off x="1152526" y="152400"/>
            <a:ext cx="8943974" cy="1384995"/>
          </a:xfrm>
          <a:prstGeom prst="rect">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Chọn câu chuyện kể về tình yêu thương hoặc lòng biết ơn mà em yêu thích (ví dụ: Tờ bảo tường của tôi, Trên khóm tre đầu ngõ,...).</a:t>
            </a:r>
            <a:endParaRPr lang="en-US" sz="2800" b="1"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3E04883-A08E-3A01-9EF4-69C2E6241407}"/>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00049" y="2212776"/>
            <a:ext cx="6598708" cy="3711773"/>
          </a:xfrm>
          <a:prstGeom prst="rect">
            <a:avLst/>
          </a:prstGeom>
        </p:spPr>
      </p:pic>
      <p:pic>
        <p:nvPicPr>
          <p:cNvPr id="10" name="Picture 9" descr="A cartoon of a child reaching for a tree&#10;&#10;Description automatically generated">
            <a:extLst>
              <a:ext uri="{FF2B5EF4-FFF2-40B4-BE49-F238E27FC236}">
                <a16:creationId xmlns:a16="http://schemas.microsoft.com/office/drawing/2014/main" id="{E14801F1-FD73-C810-1AD1-46389B326C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0749" y="1952625"/>
            <a:ext cx="2418638" cy="4305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C9B96C45-6F89-50AB-05C0-B3936CDA324A}"/>
              </a:ext>
            </a:extLst>
          </p:cNvPr>
          <p:cNvSpPr/>
          <p:nvPr/>
        </p:nvSpPr>
        <p:spPr>
          <a:xfrm>
            <a:off x="327424" y="243027"/>
            <a:ext cx="701276" cy="604697"/>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8" name="TextBox 7">
            <a:extLst>
              <a:ext uri="{FF2B5EF4-FFF2-40B4-BE49-F238E27FC236}">
                <a16:creationId xmlns:a16="http://schemas.microsoft.com/office/drawing/2014/main" id="{FA131364-7B25-9C9B-461E-4AE1303E7D8F}"/>
              </a:ext>
            </a:extLst>
          </p:cNvPr>
          <p:cNvSpPr txBox="1"/>
          <p:nvPr/>
        </p:nvSpPr>
        <p:spPr>
          <a:xfrm>
            <a:off x="1152526" y="152400"/>
            <a:ext cx="89439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ý</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2" name="Table 2">
            <a:extLst>
              <a:ext uri="{FF2B5EF4-FFF2-40B4-BE49-F238E27FC236}">
                <a16:creationId xmlns:a16="http://schemas.microsoft.com/office/drawing/2014/main" id="{CEA83DAF-AF0A-C654-9B01-5B02407A27C4}"/>
              </a:ext>
            </a:extLst>
          </p:cNvPr>
          <p:cNvGraphicFramePr>
            <a:graphicFrameLocks noGrp="1"/>
          </p:cNvGraphicFramePr>
          <p:nvPr>
            <p:extLst>
              <p:ext uri="{D42A27DB-BD31-4B8C-83A1-F6EECF244321}">
                <p14:modId xmlns:p14="http://schemas.microsoft.com/office/powerpoint/2010/main" val="1539912497"/>
              </p:ext>
            </p:extLst>
          </p:nvPr>
        </p:nvGraphicFramePr>
        <p:xfrm>
          <a:off x="790574" y="1562099"/>
          <a:ext cx="10182226" cy="4108451"/>
        </p:xfrm>
        <a:graphic>
          <a:graphicData uri="http://schemas.openxmlformats.org/drawingml/2006/table">
            <a:tbl>
              <a:tblPr firstRow="1" bandRow="1">
                <a:tableStyleId>{7DF18680-E054-41AD-8BC1-D1AEF772440D}</a:tableStyleId>
              </a:tblPr>
              <a:tblGrid>
                <a:gridCol w="2247901">
                  <a:extLst>
                    <a:ext uri="{9D8B030D-6E8A-4147-A177-3AD203B41FA5}">
                      <a16:colId xmlns:a16="http://schemas.microsoft.com/office/drawing/2014/main" val="1246945049"/>
                    </a:ext>
                  </a:extLst>
                </a:gridCol>
                <a:gridCol w="7934325">
                  <a:extLst>
                    <a:ext uri="{9D8B030D-6E8A-4147-A177-3AD203B41FA5}">
                      <a16:colId xmlns:a16="http://schemas.microsoft.com/office/drawing/2014/main" val="1137185728"/>
                    </a:ext>
                  </a:extLst>
                </a:gridCol>
              </a:tblGrid>
              <a:tr h="1219201">
                <a:tc>
                  <a:txBody>
                    <a:bodyPr/>
                    <a:lstStyle/>
                    <a:p>
                      <a:r>
                        <a:rPr lang="en-US" b="1" dirty="0" err="1">
                          <a:solidFill>
                            <a:srgbClr val="FFFF00"/>
                          </a:solidFill>
                          <a:latin typeface="Cambria" panose="02040503050406030204" pitchFamily="18" charset="0"/>
                          <a:ea typeface="Cambria" panose="02040503050406030204" pitchFamily="18" charset="0"/>
                        </a:rPr>
                        <a:t>Mở</a:t>
                      </a:r>
                      <a:r>
                        <a:rPr lang="en-US" b="1" dirty="0">
                          <a:solidFill>
                            <a:srgbClr val="FFFF00"/>
                          </a:solidFill>
                          <a:latin typeface="Cambria" panose="02040503050406030204" pitchFamily="18" charset="0"/>
                          <a:ea typeface="Cambria" panose="02040503050406030204" pitchFamily="18" charset="0"/>
                        </a:rPr>
                        <a:t> </a:t>
                      </a:r>
                      <a:r>
                        <a:rPr lang="en-US" b="1" dirty="0" err="1">
                          <a:solidFill>
                            <a:srgbClr val="FFFF00"/>
                          </a:solidFill>
                          <a:latin typeface="Cambria" panose="02040503050406030204" pitchFamily="18" charset="0"/>
                          <a:ea typeface="Cambria" panose="02040503050406030204" pitchFamily="18" charset="0"/>
                        </a:rPr>
                        <a:t>đoạn</a:t>
                      </a:r>
                      <a:endParaRPr lang="en-US" b="1" dirty="0">
                        <a:solidFill>
                          <a:srgbClr val="FFFF0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3686053"/>
                  </a:ext>
                </a:extLst>
              </a:tr>
              <a:tr h="1444625">
                <a:tc>
                  <a:txBody>
                    <a:bodyPr/>
                    <a:lstStyle/>
                    <a:p>
                      <a:pPr marL="0" marR="0" lvl="0" indent="0" algn="l" defTabSz="1662430" rtl="0" eaLnBrk="1" fontAlgn="auto" latinLnBrk="0" hangingPunct="1">
                        <a:lnSpc>
                          <a:spcPct val="100000"/>
                        </a:lnSpc>
                        <a:spcBef>
                          <a:spcPts val="0"/>
                        </a:spcBef>
                        <a:spcAft>
                          <a:spcPts val="0"/>
                        </a:spcAft>
                        <a:buClrTx/>
                        <a:buSzTx/>
                        <a:buFontTx/>
                        <a:buNone/>
                        <a:tabLst/>
                        <a:defRPr/>
                      </a:pPr>
                      <a:r>
                        <a:rPr lang="en-US" b="1" dirty="0" err="1">
                          <a:solidFill>
                            <a:srgbClr val="FFFF00"/>
                          </a:solidFill>
                          <a:latin typeface="Cambria" panose="02040503050406030204" pitchFamily="18" charset="0"/>
                          <a:ea typeface="Cambria" panose="02040503050406030204" pitchFamily="18" charset="0"/>
                        </a:rPr>
                        <a:t>Triển</a:t>
                      </a:r>
                      <a:r>
                        <a:rPr lang="en-US" b="1" dirty="0">
                          <a:solidFill>
                            <a:srgbClr val="FFFF00"/>
                          </a:solidFill>
                          <a:latin typeface="Cambria" panose="02040503050406030204" pitchFamily="18" charset="0"/>
                          <a:ea typeface="Cambria" panose="02040503050406030204" pitchFamily="18" charset="0"/>
                        </a:rPr>
                        <a:t> </a:t>
                      </a:r>
                      <a:r>
                        <a:rPr lang="en-US" b="1" dirty="0" err="1">
                          <a:solidFill>
                            <a:srgbClr val="FFFF00"/>
                          </a:solidFill>
                          <a:latin typeface="Cambria" panose="02040503050406030204" pitchFamily="18" charset="0"/>
                          <a:ea typeface="Cambria" panose="02040503050406030204" pitchFamily="18" charset="0"/>
                        </a:rPr>
                        <a:t>khai</a:t>
                      </a:r>
                      <a:endParaRPr lang="en-US" b="1" dirty="0">
                        <a:solidFill>
                          <a:srgbClr val="FFFF00"/>
                        </a:solidFill>
                        <a:latin typeface="Cambria" panose="02040503050406030204" pitchFamily="18" charset="0"/>
                        <a:ea typeface="Cambria" panose="02040503050406030204" pitchFamily="18" charset="0"/>
                      </a:endParaRPr>
                    </a:p>
                    <a:p>
                      <a:endParaRPr lang="en-US" b="1" dirty="0">
                        <a:solidFill>
                          <a:srgbClr val="FFFF0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6586165"/>
                  </a:ext>
                </a:extLst>
              </a:tr>
              <a:tr h="1444625">
                <a:tc>
                  <a:txBody>
                    <a:bodyPr/>
                    <a:lstStyle/>
                    <a:p>
                      <a:r>
                        <a:rPr lang="en-US" b="1" dirty="0" err="1">
                          <a:solidFill>
                            <a:srgbClr val="FFFF00"/>
                          </a:solidFill>
                          <a:latin typeface="Cambria" panose="02040503050406030204" pitchFamily="18" charset="0"/>
                          <a:ea typeface="Cambria" panose="02040503050406030204" pitchFamily="18" charset="0"/>
                        </a:rPr>
                        <a:t>Kết</a:t>
                      </a:r>
                      <a:r>
                        <a:rPr lang="en-US" b="1" dirty="0">
                          <a:solidFill>
                            <a:srgbClr val="FFFF00"/>
                          </a:solidFill>
                          <a:latin typeface="Cambria" panose="02040503050406030204" pitchFamily="18" charset="0"/>
                          <a:ea typeface="Cambria" panose="02040503050406030204" pitchFamily="18" charset="0"/>
                        </a:rPr>
                        <a:t> </a:t>
                      </a:r>
                      <a:r>
                        <a:rPr lang="en-US" b="1" dirty="0" err="1">
                          <a:solidFill>
                            <a:srgbClr val="FFFF00"/>
                          </a:solidFill>
                          <a:latin typeface="Cambria" panose="02040503050406030204" pitchFamily="18" charset="0"/>
                          <a:ea typeface="Cambria" panose="02040503050406030204" pitchFamily="18" charset="0"/>
                        </a:rPr>
                        <a:t>thúc</a:t>
                      </a:r>
                      <a:endParaRPr lang="en-US" b="1" dirty="0">
                        <a:solidFill>
                          <a:srgbClr val="FFFF0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1831642"/>
                  </a:ext>
                </a:extLst>
              </a:tr>
            </a:tbl>
          </a:graphicData>
        </a:graphic>
      </p:graphicFrame>
      <p:sp>
        <p:nvSpPr>
          <p:cNvPr id="3" name="TextBox 2">
            <a:extLst>
              <a:ext uri="{FF2B5EF4-FFF2-40B4-BE49-F238E27FC236}">
                <a16:creationId xmlns:a16="http://schemas.microsoft.com/office/drawing/2014/main" id="{488E6197-F9B5-B5CC-DB29-89BAF56EC4DF}"/>
              </a:ext>
            </a:extLst>
          </p:cNvPr>
          <p:cNvSpPr txBox="1"/>
          <p:nvPr/>
        </p:nvSpPr>
        <p:spPr>
          <a:xfrm>
            <a:off x="3305175" y="1676400"/>
            <a:ext cx="7477125" cy="954107"/>
          </a:xfrm>
          <a:prstGeom prst="rect">
            <a:avLst/>
          </a:prstGeom>
          <a:noFill/>
        </p:spPr>
        <p:txBody>
          <a:bodyPr wrap="square" rtlCol="0">
            <a:spAutoFit/>
          </a:bodyPr>
          <a:lstStyle/>
          <a:p>
            <a:pPr algn="just"/>
            <a:r>
              <a:rPr lang="en-US" sz="2800" b="0" i="0" u="none" strike="noStrike" dirty="0" err="1">
                <a:solidFill>
                  <a:srgbClr val="002060"/>
                </a:solidFill>
                <a:effectLst/>
                <a:latin typeface="Cambria" panose="02040503050406030204" pitchFamily="18" charset="0"/>
                <a:ea typeface="Cambria" panose="02040503050406030204" pitchFamily="18" charset="0"/>
              </a:rPr>
              <a:t>Giới</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thiệu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câu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chuyện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tên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câu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chuyện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tên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tác</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giả</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và</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nêu</a:t>
            </a:r>
            <a:r>
              <a:rPr lang="en-US" sz="2800" b="0" i="0" u="none" strike="noStrike" dirty="0">
                <a:solidFill>
                  <a:srgbClr val="002060"/>
                </a:solidFill>
                <a:effectLst/>
                <a:latin typeface="Cambria" panose="02040503050406030204" pitchFamily="18" charset="0"/>
                <a:ea typeface="Cambria" panose="02040503050406030204" pitchFamily="18" charset="0"/>
              </a:rPr>
              <a:t> ý </a:t>
            </a:r>
            <a:r>
              <a:rPr lang="en-US" sz="2800" b="0" i="0" u="none" strike="noStrike" dirty="0" err="1">
                <a:solidFill>
                  <a:srgbClr val="002060"/>
                </a:solidFill>
                <a:effectLst/>
                <a:latin typeface="Cambria" panose="02040503050406030204" pitchFamily="18" charset="0"/>
                <a:ea typeface="Cambria" panose="02040503050406030204" pitchFamily="18" charset="0"/>
              </a:rPr>
              <a:t>kiến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chung</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về</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câu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chuyện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đó</a:t>
            </a:r>
            <a:r>
              <a:rPr lang="en-US" sz="2800" b="0" i="0" u="none" strike="noStrike" dirty="0">
                <a:solidFill>
                  <a:srgbClr val="002060"/>
                </a:solidFill>
                <a:effectLst/>
                <a:latin typeface="Cambria" panose="02040503050406030204" pitchFamily="18" charset="0"/>
                <a:ea typeface="Cambria" panose="02040503050406030204" pitchFamily="18" charset="0"/>
              </a:rPr>
              <a:t>.</a:t>
            </a:r>
            <a:endParaRPr lang="en-US" sz="2800"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732E970-2F53-361F-F1B2-0616F2E23C1E}"/>
              </a:ext>
            </a:extLst>
          </p:cNvPr>
          <p:cNvSpPr txBox="1"/>
          <p:nvPr/>
        </p:nvSpPr>
        <p:spPr>
          <a:xfrm>
            <a:off x="3333750" y="2838450"/>
            <a:ext cx="7543800" cy="1384995"/>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Nêu lí do yêu thích câu chuyện (ví dụ: bài học sâu sắc về lòng biết ơn, nhân vật hấp dẫn, chi tiết cảm động,...) kèm theo dẫn chứng cụ thể.</a:t>
            </a:r>
            <a:endParaRPr lang="en-US" sz="2800"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EB973527-79C6-7078-4FA1-2502E022C20E}"/>
              </a:ext>
            </a:extLst>
          </p:cNvPr>
          <p:cNvSpPr txBox="1"/>
          <p:nvPr/>
        </p:nvSpPr>
        <p:spPr>
          <a:xfrm>
            <a:off x="3257550" y="4552950"/>
            <a:ext cx="7543800" cy="523220"/>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Khẳng định lại ý kiến của em đối với câu chuyện.</a:t>
            </a:r>
          </a:p>
        </p:txBody>
      </p:sp>
    </p:spTree>
    <p:extLst>
      <p:ext uri="{BB962C8B-B14F-4D97-AF65-F5344CB8AC3E}">
        <p14:creationId xmlns:p14="http://schemas.microsoft.com/office/powerpoint/2010/main" val="1157614577"/>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barn(inVertical)">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barn(inVertical)">
                                      <p:cBhvr>
                                        <p:cTn id="2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9255" y="287020"/>
            <a:ext cx="1287145" cy="1084580"/>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62528" y="1828800"/>
            <a:ext cx="3533584"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3405" y="1371600"/>
            <a:ext cx="5468173" cy="4114800"/>
          </a:xfrm>
          <a:prstGeom prst="rect">
            <a:avLst/>
          </a:prstGeom>
        </p:spPr>
      </p:pic>
      <p:sp>
        <p:nvSpPr>
          <p:cNvPr id="4" name="Rectangles 3"/>
          <p:cNvSpPr/>
          <p:nvPr/>
        </p:nvSpPr>
        <p:spPr>
          <a:xfrm>
            <a:off x="2285676" y="2552700"/>
            <a:ext cx="3829703" cy="1107996"/>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6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2. </a:t>
            </a:r>
            <a:r>
              <a:rPr kumimoji="0" lang="en-GB" altLang="en-US" sz="66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Viết</a:t>
            </a:r>
            <a:r>
              <a:rPr kumimoji="0" lang="en-GB" altLang="en-US" sz="66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6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endParaRPr kumimoji="0" lang="en-GB" altLang="en-US" sz="6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26</TotalTime>
  <Words>594</Words>
  <Application>Microsoft Office PowerPoint</Application>
  <PresentationFormat>Widescreen</PresentationFormat>
  <Paragraphs>29</Paragraphs>
  <Slides>15</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Cambria</vt:lpstr>
      <vt:lpstr>Times New Roman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22</cp:revision>
  <dcterms:created xsi:type="dcterms:W3CDTF">2023-12-08T14:43:51Z</dcterms:created>
  <dcterms:modified xsi:type="dcterms:W3CDTF">2023-12-15T14:48:58Z</dcterms:modified>
  <cp:category>9Slide.vn</cp:category>
</cp:coreProperties>
</file>