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78" r:id="rId3"/>
    <p:sldId id="258" r:id="rId4"/>
    <p:sldId id="332" r:id="rId5"/>
    <p:sldId id="300" r:id="rId6"/>
    <p:sldId id="353" r:id="rId7"/>
    <p:sldId id="356" r:id="rId8"/>
    <p:sldId id="373" r:id="rId9"/>
    <p:sldId id="372" r:id="rId10"/>
    <p:sldId id="374" r:id="rId11"/>
    <p:sldId id="375" r:id="rId12"/>
    <p:sldId id="360" r:id="rId13"/>
    <p:sldId id="363"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89" autoAdjust="0"/>
  </p:normalViewPr>
  <p:slideViewPr>
    <p:cSldViewPr snapToGrid="0">
      <p:cViewPr>
        <p:scale>
          <a:sx n="33" d="100"/>
          <a:sy n="33" d="100"/>
        </p:scale>
        <p:origin x="216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79AEE-31E3-4C3E-8F68-772832F1AE5E}"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A5B72-7B8B-4D4F-BD86-DE0C854AB744}" type="slidenum">
              <a:rPr lang="en-US" smtClean="0"/>
              <a:t>‹#›</a:t>
            </a:fld>
            <a:endParaRPr lang="en-US"/>
          </a:p>
        </p:txBody>
      </p:sp>
    </p:spTree>
    <p:extLst>
      <p:ext uri="{BB962C8B-B14F-4D97-AF65-F5344CB8AC3E}">
        <p14:creationId xmlns:p14="http://schemas.microsoft.com/office/powerpoint/2010/main" val="15127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8528473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93692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27282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27573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8804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92853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184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93556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23089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18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5120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66435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26089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96273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58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299423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222115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61477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458113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079320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2024/2/20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3862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794951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DC1D315-7251-D3E6-EBA3-EFF525C859C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26778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74483BA-852A-ABE3-1C5C-D0DDCAE011C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3051113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5FB802B2-0B61-AD0F-B168-D979BF362541}"/>
              </a:ext>
            </a:extLst>
          </p:cNvPr>
          <p:cNvPicPr>
            <a:picLocks noChangeAspect="1"/>
          </p:cNvPicPr>
          <p:nvPr/>
        </p:nvPicPr>
        <p:blipFill>
          <a:blip r:embed="rId4"/>
          <a:stretch>
            <a:fillRect/>
          </a:stretch>
        </p:blipFill>
        <p:spPr>
          <a:xfrm>
            <a:off x="1028701" y="570108"/>
            <a:ext cx="10544174" cy="5184775"/>
          </a:xfrm>
          <a:prstGeom prst="rect">
            <a:avLst/>
          </a:prstGeom>
        </p:spPr>
      </p:pic>
      <p:pic>
        <p:nvPicPr>
          <p:cNvPr id="8" name="Picture 7">
            <a:extLst>
              <a:ext uri="{FF2B5EF4-FFF2-40B4-BE49-F238E27FC236}">
                <a16:creationId xmlns:a16="http://schemas.microsoft.com/office/drawing/2014/main" id="{8C417F43-27EC-7C87-1CC3-2F24D50BC4E2}"/>
              </a:ext>
            </a:extLst>
          </p:cNvPr>
          <p:cNvPicPr>
            <a:picLocks noChangeAspect="1"/>
          </p:cNvPicPr>
          <p:nvPr/>
        </p:nvPicPr>
        <p:blipFill>
          <a:blip r:embed="rId5"/>
          <a:stretch>
            <a:fillRect/>
          </a:stretch>
        </p:blipFill>
        <p:spPr>
          <a:xfrm>
            <a:off x="1552565" y="1496446"/>
            <a:ext cx="9010669" cy="2798307"/>
          </a:xfrm>
          <a:prstGeom prst="rect">
            <a:avLst/>
          </a:prstGeom>
        </p:spPr>
      </p:pic>
      <p:pic>
        <p:nvPicPr>
          <p:cNvPr id="9" name="Picture 8">
            <a:extLst>
              <a:ext uri="{FF2B5EF4-FFF2-40B4-BE49-F238E27FC236}">
                <a16:creationId xmlns:a16="http://schemas.microsoft.com/office/drawing/2014/main" id="{E85012F5-59B0-5DEA-A995-CF852844F320}"/>
              </a:ext>
            </a:extLst>
          </p:cNvPr>
          <p:cNvPicPr>
            <a:picLocks noChangeAspect="1"/>
          </p:cNvPicPr>
          <p:nvPr/>
        </p:nvPicPr>
        <p:blipFill>
          <a:blip r:embed="rId6"/>
          <a:stretch>
            <a:fillRect/>
          </a:stretch>
        </p:blipFill>
        <p:spPr>
          <a:xfrm>
            <a:off x="419100" y="3618890"/>
            <a:ext cx="3399587" cy="3399587"/>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414E56E2-1F99-502E-0CB6-82B1B6F59776}"/>
              </a:ext>
            </a:extLst>
          </p:cNvPr>
          <p:cNvPicPr>
            <a:picLocks noChangeAspect="1"/>
          </p:cNvPicPr>
          <p:nvPr/>
        </p:nvPicPr>
        <p:blipFill rotWithShape="1">
          <a:blip r:embed="rId7"/>
          <a:srcRect l="20431" t="1" r="9017" b="16190"/>
          <a:stretch/>
        </p:blipFill>
        <p:spPr>
          <a:xfrm>
            <a:off x="9468433" y="3296240"/>
            <a:ext cx="2998356" cy="356176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4562475" y="990600"/>
            <a:ext cx="7210425" cy="2714625"/>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 Lựa chọn cách xưng hô phù hợp (ví dụ: xưng </a:t>
            </a:r>
            <a:r>
              <a:rPr lang="vi-VN" sz="3200" b="1" dirty="0">
                <a:solidFill>
                  <a:srgbClr val="002060"/>
                </a:solidFill>
                <a:latin typeface="Cambria" panose="02040503050406030204" pitchFamily="18" charset="0"/>
                <a:ea typeface="Cambria" panose="02040503050406030204" pitchFamily="18" charset="0"/>
              </a:rPr>
              <a:t>“ta” </a:t>
            </a:r>
            <a:r>
              <a:rPr lang="vi-VN" sz="3200" dirty="0">
                <a:solidFill>
                  <a:srgbClr val="002060"/>
                </a:solidFill>
                <a:latin typeface="Cambria" panose="02040503050406030204" pitchFamily="18" charset="0"/>
                <a:ea typeface="Cambria" panose="02040503050406030204" pitchFamily="18" charset="0"/>
              </a:rPr>
              <a:t>khi đóng vai Sơn Tinh để nói chuyện với Thuỷ Tinh; xưng </a:t>
            </a:r>
            <a:r>
              <a:rPr lang="vi-VN" sz="3200" b="1" dirty="0">
                <a:solidFill>
                  <a:srgbClr val="002060"/>
                </a:solidFill>
                <a:latin typeface="Cambria" panose="02040503050406030204" pitchFamily="18" charset="0"/>
                <a:ea typeface="Cambria" panose="02040503050406030204" pitchFamily="18" charset="0"/>
              </a:rPr>
              <a:t>“con” </a:t>
            </a:r>
            <a:r>
              <a:rPr lang="vi-VN" sz="3200" dirty="0">
                <a:solidFill>
                  <a:srgbClr val="002060"/>
                </a:solidFill>
                <a:latin typeface="Cambria" panose="02040503050406030204" pitchFamily="18" charset="0"/>
                <a:ea typeface="Cambria" panose="02040503050406030204" pitchFamily="18" charset="0"/>
              </a:rPr>
              <a:t>khi đóng vai Mi-lô nói chuyện với cha; xưng </a:t>
            </a:r>
            <a:r>
              <a:rPr lang="vi-VN" sz="3200" b="1" dirty="0">
                <a:solidFill>
                  <a:srgbClr val="002060"/>
                </a:solidFill>
                <a:latin typeface="Cambria" panose="02040503050406030204" pitchFamily="18" charset="0"/>
                <a:ea typeface="Cambria" panose="02040503050406030204" pitchFamily="18" charset="0"/>
              </a:rPr>
              <a:t>“tôi” </a:t>
            </a:r>
            <a:r>
              <a:rPr lang="vi-VN" sz="3200" dirty="0">
                <a:solidFill>
                  <a:srgbClr val="002060"/>
                </a:solidFill>
                <a:latin typeface="Cambria" panose="02040503050406030204" pitchFamily="18" charset="0"/>
                <a:ea typeface="Cambria" panose="02040503050406030204" pitchFamily="18" charset="0"/>
              </a:rPr>
              <a:t>khi đóng vai ông nhạc sĩ;...).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019675" y="3886200"/>
            <a:ext cx="6372225" cy="1914525"/>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chi </a:t>
            </a:r>
            <a:r>
              <a:rPr lang="en-US" sz="2800" dirty="0" err="1">
                <a:solidFill>
                  <a:srgbClr val="002060"/>
                </a:solidFill>
                <a:latin typeface="Cambria" panose="02040503050406030204" pitchFamily="18" charset="0"/>
                <a:ea typeface="Cambria" panose="02040503050406030204" pitchFamily="18" charset="0"/>
              </a:rPr>
              <a:t>tiết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phù</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hợp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phát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yếu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bất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ngờ</a:t>
            </a:r>
            <a:r>
              <a:rPr lang="en-US" sz="2800" dirty="0">
                <a:solidFill>
                  <a:srgbClr val="00206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2">
            <a:extLst>
              <a:ext uri="{FF2B5EF4-FFF2-40B4-BE49-F238E27FC236}">
                <a16:creationId xmlns:a16="http://schemas.microsoft.com/office/drawing/2014/main" id="{4DC32D61-7D59-F63B-F234-E27023DAE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75"/>
          <a:stretch/>
        </p:blipFill>
        <p:spPr>
          <a:xfrm>
            <a:off x="0" y="2867025"/>
            <a:ext cx="5010974" cy="3375621"/>
          </a:xfrm>
          <a:prstGeom prst="rect">
            <a:avLst/>
          </a:prstGeom>
        </p:spPr>
      </p:pic>
    </p:spTree>
    <p:custDataLst>
      <p:tags r:id="rId1"/>
    </p:custDataLst>
    <p:extLst>
      <p:ext uri="{BB962C8B-B14F-4D97-AF65-F5344CB8AC3E}">
        <p14:creationId xmlns:p14="http://schemas.microsoft.com/office/powerpoint/2010/main" val="196668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5106254" y="231588"/>
            <a:ext cx="6164495" cy="3606325"/>
          </a:xfrm>
          <a:prstGeom prst="cloudCallout">
            <a:avLst>
              <a:gd name="adj1" fmla="val -81426"/>
              <a:gd name="adj2" fmla="val 3360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5920693" y="832049"/>
            <a:ext cx="448859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3. </a:t>
            </a:r>
            <a:r>
              <a:rPr kumimoji="0" lang="en-US" sz="6600" b="1" i="0" u="none" strike="noStrike" kern="1200" cap="none" spc="0" normalizeH="0" baseline="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Chỉnh</a:t>
            </a:r>
            <a:r>
              <a:rPr kumimoji="0" lang="en-US" sz="6600" b="1" i="0" u="none" strike="noStrike" kern="1200" cap="none" spc="0" normalizeH="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 </a:t>
            </a:r>
            <a:r>
              <a:rPr kumimoji="0" lang="en-US" sz="6600" b="1" i="0" u="none" strike="noStrike" kern="1200" cap="none" spc="0" normalizeH="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sửa</a:t>
            </a:r>
            <a:endParaRPr kumimoji="0" lang="vi-VN"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 name="Picture 9">
            <a:extLst>
              <a:ext uri="{FF2B5EF4-FFF2-40B4-BE49-F238E27FC236}">
                <a16:creationId xmlns:a16="http://schemas.microsoft.com/office/drawing/2014/main" id="{50C40D10-6E03-4696-B047-410B7E228D51}"/>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a:off x="8987979" y="1833796"/>
            <a:ext cx="4019319" cy="5123158"/>
          </a:xfrm>
          <a:prstGeom prst="rect">
            <a:avLst/>
          </a:prstGeom>
        </p:spPr>
      </p:pic>
      <p:grpSp>
        <p:nvGrpSpPr>
          <p:cNvPr id="4" name="Group 3">
            <a:extLst>
              <a:ext uri="{FF2B5EF4-FFF2-40B4-BE49-F238E27FC236}">
                <a16:creationId xmlns:a16="http://schemas.microsoft.com/office/drawing/2014/main" id="{491B00E3-E72C-48B9-B306-B280C7CDFF02}"/>
              </a:ext>
            </a:extLst>
          </p:cNvPr>
          <p:cNvGrpSpPr/>
          <p:nvPr/>
        </p:nvGrpSpPr>
        <p:grpSpPr>
          <a:xfrm>
            <a:off x="503758" y="676275"/>
            <a:ext cx="8586337" cy="4313234"/>
            <a:chOff x="639856" y="1126207"/>
            <a:chExt cx="8586337" cy="3828614"/>
          </a:xfrm>
        </p:grpSpPr>
        <p:pic>
          <p:nvPicPr>
            <p:cNvPr id="12" name="Picture 11">
              <a:extLst>
                <a:ext uri="{FF2B5EF4-FFF2-40B4-BE49-F238E27FC236}">
                  <a16:creationId xmlns:a16="http://schemas.microsoft.com/office/drawing/2014/main" id="{1B8DF4FB-B9EE-464E-A593-30C92F729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4"/>
              <a:ext cx="8147176" cy="3342297"/>
            </a:xfrm>
            <a:prstGeom prst="rect">
              <a:avLst/>
            </a:prstGeom>
          </p:spPr>
        </p:pic>
        <p:pic>
          <p:nvPicPr>
            <p:cNvPr id="14" name="Picture 13">
              <a:extLst>
                <a:ext uri="{FF2B5EF4-FFF2-40B4-BE49-F238E27FC236}">
                  <a16:creationId xmlns:a16="http://schemas.microsoft.com/office/drawing/2014/main" id="{14221A8E-C08D-4960-BA14-417F15E5C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56" y="1126207"/>
              <a:ext cx="1184253" cy="1184253"/>
            </a:xfrm>
            <a:prstGeom prst="rect">
              <a:avLst/>
            </a:prstGeom>
          </p:spPr>
        </p:pic>
        <p:sp>
          <p:nvSpPr>
            <p:cNvPr id="3" name="TextBox 2">
              <a:extLst>
                <a:ext uri="{FF2B5EF4-FFF2-40B4-BE49-F238E27FC236}">
                  <a16:creationId xmlns:a16="http://schemas.microsoft.com/office/drawing/2014/main" id="{81C412C1-5750-4818-BA93-A6C08B62ADAC}"/>
                </a:ext>
              </a:extLst>
            </p:cNvPr>
            <p:cNvSpPr txBox="1"/>
            <p:nvPr/>
          </p:nvSpPr>
          <p:spPr>
            <a:xfrm>
              <a:off x="1225978" y="1808212"/>
              <a:ext cx="7853254" cy="275927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Các em đọc lại bài của mình và tự chỉnh sửa các lỗi về nội dung, hình thức.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Chia sẻ bài làm, đọc bài của bạn và nêu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điều mình muốn học tập từ bạn, điều mình muốn góp ý cho bạn.</a:t>
              </a:r>
            </a:p>
            <a:p>
              <a:pPr marR="0" lvl="0" algn="just" defTabSz="914400" rtl="0" eaLnBrk="1" fontAlgn="auto" latinLnBrk="0" hangingPunct="1">
                <a:lnSpc>
                  <a:spcPct val="100000"/>
                </a:lnSpc>
                <a:spcBef>
                  <a:spcPts val="0"/>
                </a:spcBef>
                <a:spcAft>
                  <a:spcPts val="0"/>
                </a:spcAft>
                <a:buClrTx/>
                <a:buSzTx/>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Đặc biệt lưu ý: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phần tưởng tượng phải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vừa phù hợp với câu chuyện, vừa có yếu tố bất ngờ.</a:t>
              </a:r>
            </a:p>
          </p:txBody>
        </p:sp>
      </p:grpSp>
    </p:spTree>
    <p:custDataLst>
      <p:tags r:id="rId1"/>
    </p:custDataLst>
    <p:extLst>
      <p:ext uri="{BB962C8B-B14F-4D97-AF65-F5344CB8AC3E}">
        <p14:creationId xmlns:p14="http://schemas.microsoft.com/office/powerpoint/2010/main" val="692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DFB5-F210-B3D2-2C8B-0517FC2186F6}"/>
              </a:ext>
            </a:extLst>
          </p:cNvPr>
          <p:cNvPicPr>
            <a:picLocks noChangeAspect="1"/>
          </p:cNvPicPr>
          <p:nvPr/>
        </p:nvPicPr>
        <p:blipFill rotWithShape="1">
          <a:blip r:embed="rId2">
            <a:extLst>
              <a:ext uri="{28A0092B-C50C-407E-A947-70E740481C1C}">
                <a14:useLocalDpi xmlns:a14="http://schemas.microsoft.com/office/drawing/2010/main" val="0"/>
              </a:ext>
            </a:extLst>
          </a:blip>
          <a:srcRect t="-4095" r="83764" b="37529"/>
          <a:stretch/>
        </p:blipFill>
        <p:spPr>
          <a:xfrm flipH="1">
            <a:off x="196735" y="1510301"/>
            <a:ext cx="4195480" cy="5347699"/>
          </a:xfrm>
          <a:prstGeom prst="rect">
            <a:avLst/>
          </a:prstGeom>
        </p:spPr>
      </p:pic>
      <p:grpSp>
        <p:nvGrpSpPr>
          <p:cNvPr id="4" name="Group 3">
            <a:extLst>
              <a:ext uri="{FF2B5EF4-FFF2-40B4-BE49-F238E27FC236}">
                <a16:creationId xmlns:a16="http://schemas.microsoft.com/office/drawing/2014/main" id="{AD0B3BBD-7DC6-AD8F-7550-294DB2B447C6}"/>
              </a:ext>
            </a:extLst>
          </p:cNvPr>
          <p:cNvGrpSpPr/>
          <p:nvPr/>
        </p:nvGrpSpPr>
        <p:grpSpPr>
          <a:xfrm>
            <a:off x="3340452" y="-218322"/>
            <a:ext cx="7546623" cy="4542672"/>
            <a:chOff x="-828787" y="2206376"/>
            <a:chExt cx="4964871" cy="3274075"/>
          </a:xfrm>
        </p:grpSpPr>
        <p:pic>
          <p:nvPicPr>
            <p:cNvPr id="5" name="Picture 4">
              <a:extLst>
                <a:ext uri="{FF2B5EF4-FFF2-40B4-BE49-F238E27FC236}">
                  <a16:creationId xmlns:a16="http://schemas.microsoft.com/office/drawing/2014/main" id="{336F0265-7898-7A12-4040-536E26C8E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8787" y="2206376"/>
              <a:ext cx="4964871" cy="3274075"/>
            </a:xfrm>
            <a:prstGeom prst="rect">
              <a:avLst/>
            </a:prstGeom>
          </p:spPr>
        </p:pic>
        <p:sp>
          <p:nvSpPr>
            <p:cNvPr id="6" name="TextBox 5">
              <a:extLst>
                <a:ext uri="{FF2B5EF4-FFF2-40B4-BE49-F238E27FC236}">
                  <a16:creationId xmlns:a16="http://schemas.microsoft.com/office/drawing/2014/main" id="{DF477922-0381-C02B-753F-6E267D3E92DC}"/>
                </a:ext>
              </a:extLst>
            </p:cNvPr>
            <p:cNvSpPr txBox="1"/>
            <p:nvPr/>
          </p:nvSpPr>
          <p:spPr>
            <a:xfrm>
              <a:off x="-328441" y="3053043"/>
              <a:ext cx="3772704" cy="1476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chuyện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tưởng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tượng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705351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1832610" y="661035"/>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pic>
        <p:nvPicPr>
          <p:cNvPr id="5" name="Picture 4">
            <a:extLst>
              <a:ext uri="{FF2B5EF4-FFF2-40B4-BE49-F238E27FC236}">
                <a16:creationId xmlns:a16="http://schemas.microsoft.com/office/drawing/2014/main" id="{70DE15C1-6B34-20C1-BC28-06AD9B99CDC2}"/>
              </a:ext>
            </a:extLst>
          </p:cNvPr>
          <p:cNvPicPr>
            <a:picLocks noChangeAspect="1"/>
          </p:cNvPicPr>
          <p:nvPr/>
        </p:nvPicPr>
        <p:blipFill>
          <a:blip r:embed="rId6"/>
          <a:stretch>
            <a:fillRect/>
          </a:stretch>
        </p:blipFill>
        <p:spPr>
          <a:xfrm>
            <a:off x="3013506" y="2019300"/>
            <a:ext cx="6133108" cy="2950720"/>
          </a:xfrm>
          <a:prstGeom prst="rect">
            <a:avLst/>
          </a:prstGeom>
        </p:spPr>
      </p:pic>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790575"/>
            <a:ext cx="11340984" cy="4629150"/>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611BBD89-5A9C-4A57-8420-7668CF5A7657}"/>
              </a:ext>
            </a:extLst>
          </p:cNvPr>
          <p:cNvSpPr txBox="1"/>
          <p:nvPr/>
        </p:nvSpPr>
        <p:spPr>
          <a:xfrm>
            <a:off x="813584" y="1296339"/>
            <a:ext cx="10602930" cy="3539430"/>
          </a:xfrm>
          <a:prstGeom prst="rect">
            <a:avLst/>
          </a:prstGeom>
          <a:noFill/>
        </p:spPr>
        <p:txBody>
          <a:bodyPr wrap="square" rtlCol="0">
            <a:spAutoFit/>
          </a:bodyPr>
          <a:lstStyle/>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Chọn 1 trong 3 đề dưới đây:</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1: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Sơn Tinh kể lại cuộc chiến đấu với Thuỷ Tinh hoặc đóng vai Thuỷ Tinh nói chuyện với Sơn Tinh khi mình thua trận (câu chuyện “Sơn Tinh, Thuỷ Tinh”).</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2: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Mi-lô thuyết phục cha cho mình tham gia lớp học chơi trống (câu chuyện “Nghệ sĩ trống”).</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3: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ông nhạc sĩ nói lên suy nghĩ khi nghe thấy lời thì thầm của bé Mai (câu chuyện “Ông Bụt đã đến”).</a:t>
            </a:r>
            <a:endParaRPr kumimoji="0" lang="en-US"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82104" y="2290384"/>
            <a:ext cx="57546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D8B949BA-01AB-895E-00C6-CCBC785EF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955" y="4273798"/>
            <a:ext cx="3597796" cy="2264071"/>
          </a:xfrm>
          <a:prstGeom prst="rect">
            <a:avLst/>
          </a:prstGeom>
        </p:spPr>
      </p:pic>
      <p:sp>
        <p:nvSpPr>
          <p:cNvPr id="4" name="Rectangle: Rounded Corners 3">
            <a:extLst>
              <a:ext uri="{FF2B5EF4-FFF2-40B4-BE49-F238E27FC236}">
                <a16:creationId xmlns:a16="http://schemas.microsoft.com/office/drawing/2014/main" id="{A73F747A-3639-CCA1-2020-F14108B9AEFE}"/>
              </a:ext>
            </a:extLst>
          </p:cNvPr>
          <p:cNvSpPr/>
          <p:nvPr/>
        </p:nvSpPr>
        <p:spPr>
          <a:xfrm>
            <a:off x="723900" y="1790700"/>
            <a:ext cx="4057650" cy="241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cầu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chuẩn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lựa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chọn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tượng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phương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gợi</a:t>
            </a:r>
            <a:r>
              <a:rPr lang="en-US" sz="2800" dirty="0">
                <a:solidFill>
                  <a:srgbClr val="002060"/>
                </a:solidFill>
                <a:latin typeface="Cambria" panose="02040503050406030204" pitchFamily="18" charset="0"/>
                <a:ea typeface="Cambria" panose="02040503050406030204" pitchFamily="18" charset="0"/>
              </a:rPr>
              <a:t> ý </a:t>
            </a:r>
            <a:r>
              <a:rPr lang="en-US" sz="2800" dirty="0" err="1">
                <a:solidFill>
                  <a:srgbClr val="002060"/>
                </a:solidFill>
                <a:latin typeface="Cambria" panose="02040503050406030204" pitchFamily="18" charset="0"/>
                <a:ea typeface="Cambria" panose="02040503050406030204" pitchFamily="18" charset="0"/>
              </a:rPr>
              <a:t>sau</a:t>
            </a:r>
            <a:r>
              <a:rPr lang="en-US" sz="2800"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5448300" y="1724025"/>
            <a:ext cx="4981575" cy="1905000"/>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Chọn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vai</a:t>
            </a:r>
            <a:endParaRPr lang="en-US" sz="3600"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476875" y="4295775"/>
            <a:ext cx="4981575" cy="1905000"/>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Đọc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nhớ</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chuyện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lưu</a:t>
            </a:r>
            <a:r>
              <a:rPr lang="en-US" sz="3200" dirty="0">
                <a:solidFill>
                  <a:srgbClr val="002060"/>
                </a:solidFill>
                <a:latin typeface="Cambria" panose="02040503050406030204" pitchFamily="18" charset="0"/>
                <a:ea typeface="Cambria" panose="02040503050406030204" pitchFamily="18" charset="0"/>
              </a:rPr>
              <a:t> ý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chi </a:t>
            </a:r>
            <a:r>
              <a:rPr lang="en-US" sz="3200" dirty="0" err="1">
                <a:solidFill>
                  <a:srgbClr val="002060"/>
                </a:solidFill>
                <a:latin typeface="Cambria" panose="02040503050406030204" pitchFamily="18" charset="0"/>
                <a:ea typeface="Cambria" panose="02040503050406030204" pitchFamily="18" charset="0"/>
              </a:rPr>
              <a:t>tiết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trọng</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214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9" name="Picture 8">
            <a:extLst>
              <a:ext uri="{FF2B5EF4-FFF2-40B4-BE49-F238E27FC236}">
                <a16:creationId xmlns:a16="http://schemas.microsoft.com/office/drawing/2014/main" id="{4EF6B677-239B-742C-F838-3D350088A279}"/>
              </a:ext>
            </a:extLst>
          </p:cNvPr>
          <p:cNvPicPr>
            <a:picLocks noChangeAspect="1"/>
          </p:cNvPicPr>
          <p:nvPr/>
        </p:nvPicPr>
        <p:blipFill>
          <a:blip r:embed="rId6"/>
          <a:stretch>
            <a:fillRect/>
          </a:stretch>
        </p:blipFill>
        <p:spPr>
          <a:xfrm>
            <a:off x="1069975" y="581024"/>
            <a:ext cx="4419599" cy="2486025"/>
          </a:xfrm>
          <a:prstGeom prst="rect">
            <a:avLst/>
          </a:prstGeom>
        </p:spPr>
      </p:pic>
      <p:pic>
        <p:nvPicPr>
          <p:cNvPr id="10" name="Picture 9">
            <a:extLst>
              <a:ext uri="{FF2B5EF4-FFF2-40B4-BE49-F238E27FC236}">
                <a16:creationId xmlns:a16="http://schemas.microsoft.com/office/drawing/2014/main" id="{DAAC9754-1195-96D6-F4D4-AB8402C0950B}"/>
              </a:ext>
            </a:extLst>
          </p:cNvPr>
          <p:cNvPicPr>
            <a:picLocks noChangeAspect="1"/>
          </p:cNvPicPr>
          <p:nvPr/>
        </p:nvPicPr>
        <p:blipFill>
          <a:blip r:embed="rId7"/>
          <a:stretch>
            <a:fillRect/>
          </a:stretch>
        </p:blipFill>
        <p:spPr>
          <a:xfrm>
            <a:off x="6133833" y="539640"/>
            <a:ext cx="4324183" cy="2603609"/>
          </a:xfrm>
          <a:prstGeom prst="rect">
            <a:avLst/>
          </a:prstGeom>
        </p:spPr>
      </p:pic>
      <p:pic>
        <p:nvPicPr>
          <p:cNvPr id="12" name="Picture 11">
            <a:extLst>
              <a:ext uri="{FF2B5EF4-FFF2-40B4-BE49-F238E27FC236}">
                <a16:creationId xmlns:a16="http://schemas.microsoft.com/office/drawing/2014/main" id="{32D276D4-84CB-5FF7-A4DB-DD2C961C19A3}"/>
              </a:ext>
            </a:extLst>
          </p:cNvPr>
          <p:cNvPicPr>
            <a:picLocks noChangeAspect="1"/>
          </p:cNvPicPr>
          <p:nvPr/>
        </p:nvPicPr>
        <p:blipFill>
          <a:blip r:embed="rId8"/>
          <a:stretch>
            <a:fillRect/>
          </a:stretch>
        </p:blipFill>
        <p:spPr>
          <a:xfrm>
            <a:off x="2828924" y="3624404"/>
            <a:ext cx="5915025" cy="2601699"/>
          </a:xfrm>
          <a:prstGeom prst="rect">
            <a:avLst/>
          </a:prstGeom>
        </p:spPr>
      </p:pic>
    </p:spTree>
    <p:custDataLst>
      <p:tags r:id="rId1"/>
    </p:custDataLst>
    <p:extLst>
      <p:ext uri="{BB962C8B-B14F-4D97-AF65-F5344CB8AC3E}">
        <p14:creationId xmlns:p14="http://schemas.microsoft.com/office/powerpoint/2010/main" val="363396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BFFBA4-94D9-4D8D-8350-34D1F63FB788}"/>
              </a:ext>
            </a:extLst>
          </p:cNvPr>
          <p:cNvSpPr txBox="1"/>
          <p:nvPr/>
        </p:nvSpPr>
        <p:spPr>
          <a:xfrm>
            <a:off x="4991529" y="2471359"/>
            <a:ext cx="57546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Viết</a:t>
            </a:r>
            <a:endParaRPr kumimoji="0" lang="en-US"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44A2096-3888-0F88-4815-F353F0A65F7C}"/>
              </a:ext>
            </a:extLst>
          </p:cNvPr>
          <p:cNvGrpSpPr/>
          <p:nvPr/>
        </p:nvGrpSpPr>
        <p:grpSpPr>
          <a:xfrm>
            <a:off x="1580763" y="1571023"/>
            <a:ext cx="3359990" cy="4632539"/>
            <a:chOff x="8744924" y="2143452"/>
            <a:chExt cx="3359990" cy="4632539"/>
          </a:xfrm>
        </p:grpSpPr>
        <p:pic>
          <p:nvPicPr>
            <p:cNvPr id="3" name="Picture 2" descr="A close-up of a logo&#10;&#10;Description automatically generated with low confidence">
              <a:extLst>
                <a:ext uri="{FF2B5EF4-FFF2-40B4-BE49-F238E27FC236}">
                  <a16:creationId xmlns:a16="http://schemas.microsoft.com/office/drawing/2014/main" id="{27AD6575-016B-7859-FF46-52154B438A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4" name="Picture 3" descr="Icon&#10;&#10;Description automatically generated">
              <a:extLst>
                <a:ext uri="{FF2B5EF4-FFF2-40B4-BE49-F238E27FC236}">
                  <a16:creationId xmlns:a16="http://schemas.microsoft.com/office/drawing/2014/main" id="{BDC6E8AA-1359-10A8-B19D-FFB2644DA2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3426110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252</TotalTime>
  <Words>328</Words>
  <Application>Microsoft Office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Cambria</vt:lpstr>
      <vt:lpstr>Wingdings</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11</cp:revision>
  <dcterms:created xsi:type="dcterms:W3CDTF">2024-01-10T08:04:16Z</dcterms:created>
  <dcterms:modified xsi:type="dcterms:W3CDTF">2024-02-20T13:52:51Z</dcterms:modified>
  <cp:category>9Slide.vn</cp:category>
</cp:coreProperties>
</file>