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19"/>
  </p:notesMasterIdLst>
  <p:sldIdLst>
    <p:sldId id="514" r:id="rId2"/>
    <p:sldId id="511" r:id="rId3"/>
    <p:sldId id="512" r:id="rId4"/>
    <p:sldId id="513" r:id="rId5"/>
    <p:sldId id="531" r:id="rId6"/>
    <p:sldId id="515" r:id="rId7"/>
    <p:sldId id="333" r:id="rId8"/>
    <p:sldId id="277" r:id="rId9"/>
    <p:sldId id="496" r:id="rId10"/>
    <p:sldId id="532" r:id="rId11"/>
    <p:sldId id="534" r:id="rId12"/>
    <p:sldId id="533" r:id="rId13"/>
    <p:sldId id="535" r:id="rId14"/>
    <p:sldId id="507" r:id="rId15"/>
    <p:sldId id="528" r:id="rId16"/>
    <p:sldId id="536" r:id="rId17"/>
    <p:sldId id="4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9D82C-1F93-4E6F-BFD4-191CEF9502D4}"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B1032-EA8D-4834-A34B-D539E768146E}" type="slidenum">
              <a:rPr lang="en-US" smtClean="0"/>
              <a:t>‹#›</a:t>
            </a:fld>
            <a:endParaRPr lang="en-US"/>
          </a:p>
        </p:txBody>
      </p:sp>
    </p:spTree>
    <p:extLst>
      <p:ext uri="{BB962C8B-B14F-4D97-AF65-F5344CB8AC3E}">
        <p14:creationId xmlns:p14="http://schemas.microsoft.com/office/powerpoint/2010/main" val="74180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6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80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2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7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9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DA8-019E-40A3-4087-B41BBAF154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613DAB-5E2A-CDE8-A6F0-5550061592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32E00-AB9E-74DA-CEBA-51197120BBC6}"/>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1BE777B4-8C02-25D5-198B-8A6DA6059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1D180-CB7B-F980-6B57-B5D156844CA0}"/>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290801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3A02-06BD-4712-8286-7DF3EB1179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80C0DE-DCB1-DD61-B6AC-8BFBD87FA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C540C-EEC4-90EB-3646-4714DBB4FF39}"/>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8700084A-02A7-C709-4D66-3110B1CAB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6DE0A-773D-8038-8E66-4586E80912B5}"/>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152053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323C8B-B601-4282-D34D-43BC68C86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FB42B2-5858-8A70-771C-85A1BBAAC6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EA5F4-CC28-57C1-4428-6EBCC6466780}"/>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604BA00B-B962-3C44-6580-67027EAF1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C3EB0-8996-ACD1-CB01-4D0942A38415}"/>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410848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293085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951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250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666177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517974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912294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4257649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86874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79DB-15D5-E3E5-0D6D-576E244A20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EE0CC-5654-F3D5-AAD2-7BA288CC8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B9A37-8A17-7865-382E-546AA15EAE22}"/>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B10ED820-A0FC-64BF-1B32-A48E9B6D6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A7F74-73DA-4F4D-3609-92BA5660105F}"/>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4043828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771026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50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48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78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34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70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06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687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86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70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E3B1-E724-2821-11C9-86B31EA3B2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28925A-9B0F-D76C-F178-0982B74CC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C3F1E1-E221-94C6-41E1-C57F03B8CBB0}"/>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83F8DE94-27D6-D396-E462-691FF08B8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8792F-7FFA-9573-B325-006E42AB1544}"/>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3246935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96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22693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27563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308149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509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2605578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778737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571446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75660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232904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27ED-4B67-5ECF-E5F3-2980A4014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47E39-01C3-007C-A686-208DE7CB59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724E95-22DC-3C38-79FA-04498B8D6D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83F0D4-A72D-53ED-F881-86E31E959204}"/>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6" name="Footer Placeholder 5">
            <a:extLst>
              <a:ext uri="{FF2B5EF4-FFF2-40B4-BE49-F238E27FC236}">
                <a16:creationId xmlns:a16="http://schemas.microsoft.com/office/drawing/2014/main" id="{17FD26D6-98F8-5278-E1CB-922953C66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4242D-37B9-734D-FE06-94C36A8C8455}"/>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23331918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41292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011412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902742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57333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1732541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1694619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75741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512500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36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06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940D-4BE6-C1E2-1211-5202390075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2712C7-58EE-E0A0-0492-AB5C255ED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753F57-CB16-531D-6908-FFE196EFDE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CCA4DC-A512-1FED-9EDE-06BD06BCFD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95E98-BCC4-3A9A-37C7-F07FABFAD2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3EAFEF-B812-7F7D-7A7D-A9B46284E16E}"/>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8" name="Footer Placeholder 7">
            <a:extLst>
              <a:ext uri="{FF2B5EF4-FFF2-40B4-BE49-F238E27FC236}">
                <a16:creationId xmlns:a16="http://schemas.microsoft.com/office/drawing/2014/main" id="{F138AB5B-FFEE-61C7-E007-EC6CC0AB1C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B0559-4BC9-E782-D74A-E5BA30179523}"/>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372967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3E80-3536-812A-32A4-EBDD8C8908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F9723F-C38D-AEED-9E0E-F5307E3207B3}"/>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4" name="Footer Placeholder 3">
            <a:extLst>
              <a:ext uri="{FF2B5EF4-FFF2-40B4-BE49-F238E27FC236}">
                <a16:creationId xmlns:a16="http://schemas.microsoft.com/office/drawing/2014/main" id="{32FE7097-1F4E-53A9-A999-AD3D4C742C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7C6123-5DCF-588D-CE23-5EA6DA5004FE}"/>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59337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530649-5406-6B94-8302-787D6F6F2F1A}"/>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3" name="Footer Placeholder 2">
            <a:extLst>
              <a:ext uri="{FF2B5EF4-FFF2-40B4-BE49-F238E27FC236}">
                <a16:creationId xmlns:a16="http://schemas.microsoft.com/office/drawing/2014/main" id="{87450687-C8AB-4688-39BC-4FB6039C94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C0514A-5F78-1DE5-AEAA-3C88764E7F03}"/>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127857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2944-BE7C-9A83-158F-AF4F739C06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0B17B-D0F9-E542-10E4-B5335820B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732F3C-2BE0-9700-BC5C-3F087F247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DE7E9-9AC4-5681-0A0A-5378AC43CD14}"/>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6" name="Footer Placeholder 5">
            <a:extLst>
              <a:ext uri="{FF2B5EF4-FFF2-40B4-BE49-F238E27FC236}">
                <a16:creationId xmlns:a16="http://schemas.microsoft.com/office/drawing/2014/main" id="{6B3F29B9-FEFC-890B-9FCA-A29FC05CD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F4213-84EA-3A17-8C14-DB97B813709F}"/>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267592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AA3-AF05-25DE-B7DE-932245DC4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32A69-89A0-780C-11B8-9328EBD6B0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0C8675-A05E-6E3D-2E68-AA5DD0D43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AF33E-562B-4778-E409-F30BD6C61FD1}"/>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6" name="Footer Placeholder 5">
            <a:extLst>
              <a:ext uri="{FF2B5EF4-FFF2-40B4-BE49-F238E27FC236}">
                <a16:creationId xmlns:a16="http://schemas.microsoft.com/office/drawing/2014/main" id="{DE291F04-033D-F334-B602-CC9FD63F9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4731A-3998-7B74-933E-E6D62273B187}"/>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6298858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56E5317-584B-855E-8341-98C2433B59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5657FF5-D48A-B611-BED4-BA399C9AB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C0A642-51EC-1F40-7DDE-4FE30D43A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FC772-4073-E88A-F58E-F131DA791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312090F2-1069-4641-5F29-7AA99DD96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2449DB-ACE1-2A5E-7B6D-C5AD96709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77116F-92C4-4278-8A34-7E5354F3D340}" type="slidenum">
              <a:rPr lang="en-US" smtClean="0"/>
              <a:t>‹#›</a:t>
            </a:fld>
            <a:endParaRPr lang="en-US"/>
          </a:p>
        </p:txBody>
      </p:sp>
    </p:spTree>
    <p:extLst>
      <p:ext uri="{BB962C8B-B14F-4D97-AF65-F5344CB8AC3E}">
        <p14:creationId xmlns:p14="http://schemas.microsoft.com/office/powerpoint/2010/main" val="8681141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6" r:id="rId31"/>
    <p:sldLayoutId id="2147483707" r:id="rId32"/>
    <p:sldLayoutId id="2147483708" r:id="rId33"/>
    <p:sldLayoutId id="2147483713" r:id="rId34"/>
    <p:sldLayoutId id="2147483663" r:id="rId35"/>
    <p:sldLayoutId id="2147483664" r:id="rId36"/>
    <p:sldLayoutId id="2147483665" r:id="rId37"/>
    <p:sldLayoutId id="2147483666" r:id="rId38"/>
    <p:sldLayoutId id="2147483667" r:id="rId39"/>
    <p:sldLayoutId id="2147483668" r:id="rId40"/>
    <p:sldLayoutId id="2147483669" r:id="rId41"/>
    <p:sldLayoutId id="2147483670" r:id="rId42"/>
    <p:sldLayoutId id="2147483671" r:id="rId43"/>
    <p:sldLayoutId id="2147483672" r:id="rId44"/>
    <p:sldLayoutId id="2147483673" r:id="rId45"/>
    <p:sldLayoutId id="2147483674" r:id="rId46"/>
    <p:sldLayoutId id="2147483675" r:id="rId47"/>
    <p:sldLayoutId id="2147483676" r:id="rId48"/>
    <p:sldLayoutId id="2147483677"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24.jpe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slide" Target="slide3.xml"/><Relationship Id="rId5" Type="http://schemas.openxmlformats.org/officeDocument/2006/relationships/image" Target="../media/image25.png"/><Relationship Id="rId15" Type="http://schemas.microsoft.com/office/2007/relationships/hdphoto" Target="../media/hdphoto3.wdp"/><Relationship Id="rId10" Type="http://schemas.openxmlformats.org/officeDocument/2006/relationships/image" Target="../media/image27.png"/><Relationship Id="rId4" Type="http://schemas.openxmlformats.org/officeDocument/2006/relationships/slide" Target="slide6.xml"/><Relationship Id="rId9" Type="http://schemas.openxmlformats.org/officeDocument/2006/relationships/slide" Target="slide4.xml"/><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4.jpe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27.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slide" Target="slide2.xml"/><Relationship Id="rId4" Type="http://schemas.openxmlformats.org/officeDocument/2006/relationships/image" Target="../media/image24.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g"/><Relationship Id="rId1" Type="http://schemas.openxmlformats.org/officeDocument/2006/relationships/slideLayout" Target="../slideLayouts/slideLayout14.xml"/><Relationship Id="rId5" Type="http://schemas.microsoft.com/office/2007/relationships/hdphoto" Target="../media/hdphoto6.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14.xml"/><Relationship Id="rId5" Type="http://schemas.microsoft.com/office/2007/relationships/hdphoto" Target="../media/hdphoto7.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334148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pic>
        <p:nvPicPr>
          <p:cNvPr id="2" name="Picture 1">
            <a:extLst>
              <a:ext uri="{FF2B5EF4-FFF2-40B4-BE49-F238E27FC236}">
                <a16:creationId xmlns:a16="http://schemas.microsoft.com/office/drawing/2014/main" id="{5547887F-3F4E-BFFF-A129-C6133D38254B}"/>
              </a:ext>
            </a:extLst>
          </p:cNvPr>
          <p:cNvPicPr>
            <a:picLocks noChangeAspect="1"/>
          </p:cNvPicPr>
          <p:nvPr/>
        </p:nvPicPr>
        <p:blipFill>
          <a:blip r:embed="rId4"/>
          <a:stretch>
            <a:fillRect/>
          </a:stretch>
        </p:blipFill>
        <p:spPr>
          <a:xfrm>
            <a:off x="3023624" y="1497981"/>
            <a:ext cx="8602202" cy="2566638"/>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48749" cy="646331"/>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 Xác định nội dung hướng dẫn.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3131207-B417-46D3-D383-18384B6E0986}"/>
              </a:ext>
            </a:extLst>
          </p:cNvPr>
          <p:cNvGrpSpPr/>
          <p:nvPr/>
        </p:nvGrpSpPr>
        <p:grpSpPr>
          <a:xfrm>
            <a:off x="667911" y="3847554"/>
            <a:ext cx="1865739" cy="810171"/>
            <a:chOff x="678552" y="2135897"/>
            <a:chExt cx="5756598" cy="4518230"/>
          </a:xfrm>
        </p:grpSpPr>
        <p:sp>
          <p:nvSpPr>
            <p:cNvPr id="6" name="Rectangle: Rounded Corners 5">
              <a:extLst>
                <a:ext uri="{FF2B5EF4-FFF2-40B4-BE49-F238E27FC236}">
                  <a16:creationId xmlns:a16="http://schemas.microsoft.com/office/drawing/2014/main" id="{03046564-290C-1EA3-4014-469A16916B77}"/>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8" name="Rectangle 5">
              <a:extLst>
                <a:ext uri="{FF2B5EF4-FFF2-40B4-BE49-F238E27FC236}">
                  <a16:creationId xmlns:a16="http://schemas.microsoft.com/office/drawing/2014/main" id="{1BAF3037-C89D-3DB0-4C52-C39DE9784025}"/>
                </a:ext>
              </a:extLst>
            </p:cNvPr>
            <p:cNvSpPr>
              <a:spLocks noChangeArrowheads="1"/>
            </p:cNvSpPr>
            <p:nvPr/>
          </p:nvSpPr>
          <p:spPr bwMode="auto">
            <a:xfrm>
              <a:off x="826396" y="2270082"/>
              <a:ext cx="5338470" cy="429108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4400" dirty="0" err="1">
                  <a:solidFill>
                    <a:srgbClr val="002060"/>
                  </a:solidFill>
                  <a:latin typeface="Arial" panose="020B0604020202020204" pitchFamily="34" charset="0"/>
                  <a:cs typeface="Arial" panose="020B0604020202020204" pitchFamily="34" charset="0"/>
                </a:rPr>
                <a:t>Gợi</a:t>
              </a:r>
              <a:r>
                <a:rPr lang="en-US" altLang="en-US" sz="4400" dirty="0">
                  <a:solidFill>
                    <a:srgbClr val="002060"/>
                  </a:solidFill>
                  <a:latin typeface="Arial" panose="020B0604020202020204" pitchFamily="34" charset="0"/>
                  <a:cs typeface="Arial" panose="020B0604020202020204" pitchFamily="34" charset="0"/>
                </a:rPr>
                <a:t> ý:</a:t>
              </a:r>
              <a:endParaRPr lang="vi-VN" altLang="en-US" sz="4400" dirty="0">
                <a:solidFill>
                  <a:srgbClr val="002060"/>
                </a:solidFill>
                <a:latin typeface="Arial" panose="020B0604020202020204" pitchFamily="34" charset="0"/>
                <a:cs typeface="Arial" panose="020B0604020202020204" pitchFamily="34" charset="0"/>
              </a:endParaRPr>
            </a:p>
          </p:txBody>
        </p:sp>
      </p:grpSp>
      <p:cxnSp>
        <p:nvCxnSpPr>
          <p:cNvPr id="10" name="Straight Connector 9">
            <a:extLst>
              <a:ext uri="{FF2B5EF4-FFF2-40B4-BE49-F238E27FC236}">
                <a16:creationId xmlns:a16="http://schemas.microsoft.com/office/drawing/2014/main" id="{BE9C9BF4-38A9-22C1-73AF-B5E61360AAA4}"/>
              </a:ext>
            </a:extLst>
          </p:cNvPr>
          <p:cNvCxnSpPr>
            <a:stCxn id="6" idx="3"/>
          </p:cNvCxnSpPr>
          <p:nvPr/>
        </p:nvCxnSpPr>
        <p:spPr>
          <a:xfrm flipV="1">
            <a:off x="2533650" y="3086100"/>
            <a:ext cx="457200" cy="11665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B93A08-3BB3-E74F-69D8-E4F6375AC6A7}"/>
              </a:ext>
            </a:extLst>
          </p:cNvPr>
          <p:cNvSpPr/>
          <p:nvPr/>
        </p:nvSpPr>
        <p:spPr>
          <a:xfrm>
            <a:off x="3019424" y="223646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a:ea typeface="+mn-ea"/>
                <a:cs typeface="+mn-cs"/>
              </a:rPr>
              <a:t>Trước khi sử dụng sản phẩm: </a:t>
            </a:r>
            <a:r>
              <a:rPr kumimoji="0" lang="vi-VN" sz="2800" b="0" i="0" u="none" strike="noStrike" kern="1200" cap="none" spc="0" normalizeH="0" baseline="0" noProof="0" dirty="0">
                <a:ln>
                  <a:noFill/>
                </a:ln>
                <a:solidFill>
                  <a:srgbClr val="002060"/>
                </a:solidFill>
                <a:effectLst/>
                <a:uLnTx/>
                <a:uFillTx/>
                <a:latin typeface="Calibri"/>
                <a:ea typeface="+mn-ea"/>
                <a:cs typeface="+mn-cs"/>
              </a:rPr>
              <a:t>Hướng dẫn kiểm tra sản phẩm trước khi sử dụng (để đảm bảo an toàn và hiệu quả).</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A021D3D9-A8AC-448A-3673-16028E310811}"/>
              </a:ext>
            </a:extLst>
          </p:cNvPr>
          <p:cNvCxnSpPr>
            <a:cxnSpLocks/>
            <a:stCxn id="6" idx="3"/>
          </p:cNvCxnSpPr>
          <p:nvPr/>
        </p:nvCxnSpPr>
        <p:spPr>
          <a:xfrm>
            <a:off x="2533650" y="4252640"/>
            <a:ext cx="561975" cy="37651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4BC2F62-DA0A-D182-8FF4-5FC8767D6306}"/>
              </a:ext>
            </a:extLst>
          </p:cNvPr>
          <p:cNvSpPr/>
          <p:nvPr/>
        </p:nvSpPr>
        <p:spPr>
          <a:xfrm>
            <a:off x="3124199" y="377951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Khi sử dụng sản phẩm: </a:t>
            </a:r>
            <a:r>
              <a:rPr lang="vi-VN" sz="2800" dirty="0">
                <a:solidFill>
                  <a:srgbClr val="002060"/>
                </a:solidFill>
                <a:latin typeface="Calibri"/>
              </a:rPr>
              <a:t>Chỉ ra các bước sử dụng sản phẩm theo đúng trình tự.</a:t>
            </a:r>
            <a:endParaRPr kumimoji="0" lang="en-US" sz="2800" i="0" u="none" strike="noStrike" kern="1200" cap="none" spc="0" normalizeH="0" baseline="0" noProof="0" dirty="0">
              <a:ln>
                <a:noFill/>
              </a:ln>
              <a:solidFill>
                <a:srgbClr val="002060"/>
              </a:solidFill>
              <a:effectLst/>
              <a:uLnTx/>
              <a:uFillTx/>
              <a:latin typeface="Calibri"/>
            </a:endParaRPr>
          </a:p>
        </p:txBody>
      </p:sp>
      <p:cxnSp>
        <p:nvCxnSpPr>
          <p:cNvPr id="17" name="Straight Connector 16">
            <a:extLst>
              <a:ext uri="{FF2B5EF4-FFF2-40B4-BE49-F238E27FC236}">
                <a16:creationId xmlns:a16="http://schemas.microsoft.com/office/drawing/2014/main" id="{33769477-8C39-CD49-481B-FB077DB5AAD1}"/>
              </a:ext>
            </a:extLst>
          </p:cNvPr>
          <p:cNvCxnSpPr>
            <a:cxnSpLocks/>
            <a:stCxn id="6" idx="3"/>
          </p:cNvCxnSpPr>
          <p:nvPr/>
        </p:nvCxnSpPr>
        <p:spPr>
          <a:xfrm>
            <a:off x="2533650" y="4252640"/>
            <a:ext cx="571500" cy="183383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49CDB9A-8AF0-2C5D-4C0D-0510034BD9DF}"/>
              </a:ext>
            </a:extLst>
          </p:cNvPr>
          <p:cNvSpPr/>
          <p:nvPr/>
        </p:nvSpPr>
        <p:spPr>
          <a:xfrm>
            <a:off x="3133724" y="5236839"/>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Sau khi sử dụng sản phẩm: </a:t>
            </a:r>
            <a:r>
              <a:rPr lang="vi-VN" sz="2800" dirty="0">
                <a:solidFill>
                  <a:srgbClr val="002060"/>
                </a:solidFill>
                <a:latin typeface="Calibri"/>
              </a:rPr>
              <a:t>Hướng dẫn cách cất giữ, bảo quản sản phẩm. </a:t>
            </a:r>
            <a:endParaRPr kumimoji="0" lang="en-US" sz="2800"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338188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
                                        <p:tgtEl>
                                          <p:spTgt spid="3"/>
                                        </p:tgtEl>
                                      </p:cBhvr>
                                    </p:animEffect>
                                    <p:anim calcmode="lin" valueType="num">
                                      <p:cBhvr>
                                        <p:cTn id="25" dur="400" fill="hold"/>
                                        <p:tgtEl>
                                          <p:spTgt spid="3"/>
                                        </p:tgtEl>
                                        <p:attrNameLst>
                                          <p:attrName>ppt_x</p:attrName>
                                        </p:attrNameLst>
                                      </p:cBhvr>
                                      <p:tavLst>
                                        <p:tav tm="0">
                                          <p:val>
                                            <p:strVal val="#ppt_x"/>
                                          </p:val>
                                        </p:tav>
                                        <p:tav tm="100000">
                                          <p:val>
                                            <p:strVal val="#ppt_x"/>
                                          </p:val>
                                        </p:tav>
                                      </p:tavLst>
                                    </p:anim>
                                    <p:anim calcmode="lin" valueType="num">
                                      <p:cBhvr>
                                        <p:cTn id="26" dur="400" fill="hold"/>
                                        <p:tgtEl>
                                          <p:spTgt spid="3"/>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lvl="0" algn="ctr" latinLnBrk="1"/>
            <a:r>
              <a:rPr lang="en-US" sz="4400" b="1" dirty="0" err="1">
                <a:solidFill>
                  <a:srgbClr val="FF0000"/>
                </a:solidFill>
                <a:latin typeface="Calibri" panose="020F0502020204030204" pitchFamily="34" charset="0"/>
                <a:cs typeface="Calibri" panose="020F0502020204030204" pitchFamily="34" charset="0"/>
              </a:rPr>
              <a:t>Bài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khảo</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790575" y="1348800"/>
            <a:ext cx="10325100" cy="5016758"/>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 Chọn một đồ dùng: </a:t>
            </a:r>
            <a:r>
              <a:rPr lang="vi-VN" sz="3200" b="0" i="0" dirty="0">
                <a:solidFill>
                  <a:srgbClr val="000000"/>
                </a:solidFill>
                <a:effectLst/>
                <a:latin typeface="Calibri" panose="020F0502020204030204" pitchFamily="34" charset="0"/>
                <a:cs typeface="Calibri" panose="020F0502020204030204" pitchFamily="34" charset="0"/>
              </a:rPr>
              <a:t>máy sấy tóc</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Xác dịnh nội dung hướng dẫn:</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Trước khi sử dụng: Kiểm tra máy sấy: dây diện có bị đứt, hở,....</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Trong khi sử dụng:</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1: Bật máy sấy, lựa chọn chế độ sấy vừa phải.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2: Duy trì khoảng cách giữa máy sấy và tóc.</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3: Liên tục đảo chiều luồng sấy khí sấy.</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4: Tắt máy sấy.</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Sau khi sử dụng: </a:t>
            </a:r>
            <a:r>
              <a:rPr lang="vi-VN" sz="3200" b="0" i="0" dirty="0">
                <a:solidFill>
                  <a:srgbClr val="000000"/>
                </a:solidFill>
                <a:effectLst/>
                <a:latin typeface="Calibri" panose="020F0502020204030204" pitchFamily="34" charset="0"/>
                <a:cs typeface="Calibri" panose="020F0502020204030204" pitchFamily="34" charset="0"/>
              </a:rPr>
              <a:t>Vệ sinh máy sấy</a:t>
            </a:r>
          </a:p>
        </p:txBody>
      </p:sp>
    </p:spTree>
    <p:extLst>
      <p:ext uri="{BB962C8B-B14F-4D97-AF65-F5344CB8AC3E}">
        <p14:creationId xmlns:p14="http://schemas.microsoft.com/office/powerpoint/2010/main" val="33710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4" y="86163"/>
            <a:ext cx="9179202" cy="92333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Viết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grpSp>
        <p:nvGrpSpPr>
          <p:cNvPr id="7" name="Group 6">
            <a:extLst>
              <a:ext uri="{FF2B5EF4-FFF2-40B4-BE49-F238E27FC236}">
                <a16:creationId xmlns:a16="http://schemas.microsoft.com/office/drawing/2014/main" id="{DDB877FA-2C58-B1AB-B3ED-9FCC7C290251}"/>
              </a:ext>
            </a:extLst>
          </p:cNvPr>
          <p:cNvGrpSpPr/>
          <p:nvPr/>
        </p:nvGrpSpPr>
        <p:grpSpPr>
          <a:xfrm>
            <a:off x="1258461" y="1524000"/>
            <a:ext cx="9828639" cy="2575679"/>
            <a:chOff x="678552" y="2135897"/>
            <a:chExt cx="5756598" cy="7514849"/>
          </a:xfrm>
        </p:grpSpPr>
        <p:sp>
          <p:nvSpPr>
            <p:cNvPr id="9" name="Rectangle: Rounded Corners 8">
              <a:extLst>
                <a:ext uri="{FF2B5EF4-FFF2-40B4-BE49-F238E27FC236}">
                  <a16:creationId xmlns:a16="http://schemas.microsoft.com/office/drawing/2014/main" id="{76109726-A524-7672-68F5-861ED15CB0C9}"/>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1" name="Rectangle 5">
              <a:extLst>
                <a:ext uri="{FF2B5EF4-FFF2-40B4-BE49-F238E27FC236}">
                  <a16:creationId xmlns:a16="http://schemas.microsoft.com/office/drawing/2014/main" id="{34A61606-2047-8647-F9A8-19E126833815}"/>
                </a:ext>
              </a:extLst>
            </p:cNvPr>
            <p:cNvSpPr>
              <a:spLocks noChangeArrowheads="1"/>
            </p:cNvSpPr>
            <p:nvPr/>
          </p:nvSpPr>
          <p:spPr bwMode="auto">
            <a:xfrm>
              <a:off x="826396" y="2270082"/>
              <a:ext cx="5338470" cy="73806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sz="4000" b="0" i="0" dirty="0">
                  <a:solidFill>
                    <a:srgbClr val="000000"/>
                  </a:solidFill>
                  <a:effectLst/>
                  <a:latin typeface="Calibri" panose="020F0502020204030204" pitchFamily="34" charset="0"/>
                  <a:cs typeface="Calibri" panose="020F0502020204030204" pitchFamily="34" charset="0"/>
                </a:rPr>
                <a:t>Lưu ý: Có thể chỉ ra những việc nên làm và không nên làm khi sử dụng sản phẩm.</a:t>
              </a:r>
              <a:endParaRPr lang="vi-VN" altLang="en-US" sz="6600" dirty="0">
                <a:solidFill>
                  <a:srgbClr val="002060"/>
                </a:solidFill>
                <a:latin typeface="Calibri" panose="020F0502020204030204" pitchFamily="34" charset="0"/>
                <a:cs typeface="Calibri" panose="020F0502020204030204" pitchFamily="34" charset="0"/>
              </a:endParaRPr>
            </a:p>
          </p:txBody>
        </p:sp>
      </p:grpSp>
      <p:pic>
        <p:nvPicPr>
          <p:cNvPr id="16" name="Picture 2">
            <a:extLst>
              <a:ext uri="{FF2B5EF4-FFF2-40B4-BE49-F238E27FC236}">
                <a16:creationId xmlns:a16="http://schemas.microsoft.com/office/drawing/2014/main" id="{16E8C71A-F378-BB73-4FE1-10F733F0F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75"/>
          <a:stretch/>
        </p:blipFill>
        <p:spPr>
          <a:xfrm>
            <a:off x="2507927" y="2994092"/>
            <a:ext cx="7098805" cy="4782079"/>
          </a:xfrm>
          <a:prstGeom prst="rect">
            <a:avLst/>
          </a:prstGeom>
        </p:spPr>
      </p:pic>
    </p:spTree>
    <p:extLst>
      <p:ext uri="{BB962C8B-B14F-4D97-AF65-F5344CB8AC3E}">
        <p14:creationId xmlns:p14="http://schemas.microsoft.com/office/powerpoint/2010/main" val="9062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tham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khảo</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514350" y="1186875"/>
            <a:ext cx="11468100" cy="5509200"/>
          </a:xfrm>
          <a:prstGeom prst="rect">
            <a:avLst/>
          </a:prstGeom>
          <a:noFill/>
        </p:spPr>
        <p:txBody>
          <a:bodyPr wrap="square" rtlCol="0">
            <a:spAutoFit/>
          </a:bodyPr>
          <a:lstStyle/>
          <a:p>
            <a:pPr algn="ctr"/>
            <a:r>
              <a:rPr lang="vi-VN" sz="1600" b="1" dirty="0">
                <a:latin typeface="Calibri" panose="020F0502020204030204" pitchFamily="34" charset="0"/>
                <a:cs typeface="Calibri" panose="020F0502020204030204" pitchFamily="34" charset="0"/>
              </a:rPr>
              <a:t>Hướng dẫn sử dụng máy sấy tóc</a:t>
            </a:r>
          </a:p>
          <a:p>
            <a:r>
              <a:rPr lang="vi-VN" sz="1600" b="1" dirty="0">
                <a:latin typeface="Calibri" panose="020F0502020204030204" pitchFamily="34" charset="0"/>
                <a:cs typeface="Calibri" panose="020F0502020204030204" pitchFamily="34" charset="0"/>
              </a:rPr>
              <a:t>- Trước khi sử dụng: </a:t>
            </a:r>
            <a:r>
              <a:rPr lang="vi-VN" sz="1600" dirty="0">
                <a:latin typeface="Calibri" panose="020F0502020204030204" pitchFamily="34" charset="0"/>
                <a:cs typeface="Calibri" panose="020F0502020204030204" pitchFamily="34" charset="0"/>
              </a:rPr>
              <a:t>Kiểm tra máy sấy: dây diện có bị đứt, hở,....</a:t>
            </a:r>
          </a:p>
          <a:p>
            <a:r>
              <a:rPr lang="vi-VN" sz="1600" b="1" dirty="0">
                <a:latin typeface="Calibri" panose="020F0502020204030204" pitchFamily="34" charset="0"/>
                <a:cs typeface="Calibri" panose="020F0502020204030204" pitchFamily="34" charset="0"/>
              </a:rPr>
              <a:t>- Trong khi sử dụng:</a:t>
            </a:r>
          </a:p>
          <a:p>
            <a:r>
              <a:rPr lang="vi-VN" sz="1600" dirty="0">
                <a:latin typeface="Calibri" panose="020F0502020204030204" pitchFamily="34" charset="0"/>
                <a:cs typeface="Calibri" panose="020F0502020204030204" pitchFamily="34" charset="0"/>
              </a:rPr>
              <a:t>Bước 1: Bật máy sấy, lựa chọn chế độ sấy vừa phải.</a:t>
            </a:r>
          </a:p>
          <a:p>
            <a:r>
              <a:rPr lang="vi-VN" sz="1600" dirty="0">
                <a:latin typeface="Calibri" panose="020F0502020204030204" pitchFamily="34" charset="0"/>
                <a:cs typeface="Calibri" panose="020F0502020204030204" pitchFamily="34" charset="0"/>
              </a:rPr>
              <a:t>+ Thông thường máy sấy thường có 3 chế độ nhiệt: sấy mát, sấy ấm, sấy nóng. Và 3 chế độ gió: nhẹ, vừa, mạnh. Sử dụng các nút bấm trên thân máy để lựa chọn chế độ sấy phù hợp.</a:t>
            </a:r>
          </a:p>
          <a:p>
            <a:r>
              <a:rPr lang="vi-VN" sz="1600" dirty="0">
                <a:latin typeface="Calibri" panose="020F0502020204030204" pitchFamily="34" charset="0"/>
                <a:cs typeface="Calibri" panose="020F0502020204030204" pitchFamily="34" charset="0"/>
              </a:rPr>
              <a:t>+ Không nên sấy tóc ngay sau khi vừa gội đầu xong. Tốt nhất nên lau khô tóc bằng khăn mềm trước rồi mới sấy.</a:t>
            </a:r>
          </a:p>
          <a:p>
            <a:r>
              <a:rPr lang="vi-VN" sz="1600" dirty="0">
                <a:latin typeface="Calibri" panose="020F0502020204030204" pitchFamily="34" charset="0"/>
                <a:cs typeface="Calibri" panose="020F0502020204030204" pitchFamily="34"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r>
              <a:rPr lang="vi-VN" sz="1600" dirty="0">
                <a:latin typeface="Calibri" panose="020F0502020204030204" pitchFamily="34" charset="0"/>
                <a:cs typeface="Calibri" panose="020F0502020204030204" pitchFamily="34" charset="0"/>
              </a:rPr>
              <a:t>Bước 2: Duy trì khoảng cách giữa máy sấy và tóc.</a:t>
            </a:r>
          </a:p>
          <a:p>
            <a:r>
              <a:rPr lang="vi-VN" sz="1600" dirty="0">
                <a:latin typeface="Calibri" panose="020F0502020204030204" pitchFamily="34" charset="0"/>
                <a:cs typeface="Calibri" panose="020F0502020204030204" pitchFamily="34" charset="0"/>
              </a:rPr>
              <a:t>Nên để máy cách xa tóc từ 15-20cm và để máy nghiêng một góc từ 30-45 độ để tránh luồng hơi nóng từ máy trực tiếp tác động đến tóc.</a:t>
            </a:r>
          </a:p>
          <a:p>
            <a:r>
              <a:rPr lang="vi-VN" sz="1600" dirty="0">
                <a:latin typeface="Calibri" panose="020F0502020204030204" pitchFamily="34" charset="0"/>
                <a:cs typeface="Calibri" panose="020F0502020204030204" pitchFamily="34" charset="0"/>
              </a:rPr>
              <a:t>Bước 3: Liên tục đảo chiều luồng sấy khí sấy.</a:t>
            </a:r>
          </a:p>
          <a:p>
            <a:r>
              <a:rPr lang="vi-VN" sz="1600" dirty="0">
                <a:latin typeface="Calibri" panose="020F0502020204030204" pitchFamily="34" charset="0"/>
                <a:cs typeface="Calibri" panose="020F0502020204030204" pitchFamily="34" charset="0"/>
              </a:rPr>
              <a:t>Để tóc luôn thẳng mềm và óng mượt, tốt nhất không nên tập trung sấy một chổ quá lâu mà nên sấy đều xung quanh theo từng phần (đoạn) tóc.</a:t>
            </a:r>
          </a:p>
          <a:p>
            <a:r>
              <a:rPr lang="vi-VN" sz="1600" dirty="0">
                <a:latin typeface="Calibri" panose="020F0502020204030204" pitchFamily="34" charset="0"/>
                <a:cs typeface="Calibri" panose="020F0502020204030204" pitchFamily="34" charset="0"/>
              </a:rPr>
              <a:t>Lưu ý:</a:t>
            </a:r>
          </a:p>
          <a:p>
            <a:r>
              <a:rPr lang="vi-VN" sz="1600" dirty="0">
                <a:latin typeface="Calibri" panose="020F0502020204030204" pitchFamily="34" charset="0"/>
                <a:cs typeface="Calibri" panose="020F0502020204030204" pitchFamily="34"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r>
              <a:rPr lang="vi-VN" sz="1600" dirty="0">
                <a:latin typeface="Calibri" panose="020F0502020204030204" pitchFamily="34" charset="0"/>
                <a:cs typeface="Calibri" panose="020F0502020204030204" pitchFamily="34" charset="0"/>
              </a:rPr>
              <a:t>Bước 4: Tắt máy sấy.</a:t>
            </a:r>
          </a:p>
          <a:p>
            <a:r>
              <a:rPr lang="vi-VN" sz="1600" dirty="0">
                <a:latin typeface="Calibri" panose="020F0502020204030204" pitchFamily="34" charset="0"/>
                <a:cs typeface="Calibri" panose="020F0502020204030204" pitchFamily="34" charset="0"/>
              </a:rPr>
              <a:t>Bấm các nút bấm về vị trí ban đầu.</a:t>
            </a:r>
          </a:p>
          <a:p>
            <a:r>
              <a:rPr lang="vi-VN" sz="1600" b="1" dirty="0">
                <a:latin typeface="Calibri" panose="020F0502020204030204" pitchFamily="34" charset="0"/>
                <a:cs typeface="Calibri" panose="020F0502020204030204" pitchFamily="34" charset="0"/>
              </a:rPr>
              <a:t>- Sau khi sử dụng: </a:t>
            </a:r>
            <a:r>
              <a:rPr lang="vi-VN" sz="1600" dirty="0">
                <a:latin typeface="Calibri" panose="020F0502020204030204" pitchFamily="34" charset="0"/>
                <a:cs typeface="Calibri" panose="020F0502020204030204" pitchFamily="34" charset="0"/>
              </a:rPr>
              <a:t>Vệ sinh máy sấy</a:t>
            </a:r>
          </a:p>
          <a:p>
            <a:r>
              <a:rPr lang="vi-VN" sz="1600" dirty="0">
                <a:latin typeface="Calibri" panose="020F0502020204030204" pitchFamily="34" charset="0"/>
                <a:cs typeface="Calibri" panose="020F0502020204030204" pitchFamily="34" charset="0"/>
              </a:rPr>
              <a:t>Dùng bàn chải vệ sinh bộ phận thổi khí và bộ phận hút khí mỗi tháng một lần vì bụi bẩn hay tóc mắc kẹt lại sẽ làm giảm hiệu suất làm khô hay sấy, dễ gây hư hỏng máy.</a:t>
            </a:r>
          </a:p>
        </p:txBody>
      </p:sp>
    </p:spTree>
    <p:extLst>
      <p:ext uri="{BB962C8B-B14F-4D97-AF65-F5344CB8AC3E}">
        <p14:creationId xmlns:p14="http://schemas.microsoft.com/office/powerpoint/2010/main" val="2939585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 name="Gợn sóng Kép 4">
            <a:extLst>
              <a:ext uri="{FF2B5EF4-FFF2-40B4-BE49-F238E27FC236}">
                <a16:creationId xmlns:a16="http://schemas.microsoft.com/office/drawing/2014/main" id="{9B83B82E-4781-24AC-6C8E-29015FFA0A7D}"/>
              </a:ext>
            </a:extLst>
          </p:cNvPr>
          <p:cNvSpPr/>
          <p:nvPr/>
        </p:nvSpPr>
        <p:spPr>
          <a:xfrm>
            <a:off x="3896139" y="3429000"/>
            <a:ext cx="4611756" cy="3309730"/>
          </a:xfrm>
          <a:prstGeom prst="doubleWave">
            <a:avLst/>
          </a:prstGeom>
          <a:solidFill>
            <a:schemeClr val="accent4">
              <a:lumMod val="20000"/>
              <a:lumOff val="80000"/>
            </a:schemeClr>
          </a:solidFill>
          <a:ln w="69850">
            <a:solidFill>
              <a:srgbClr val="B2D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8" name="Picture 7">
            <a:extLst>
              <a:ext uri="{FF2B5EF4-FFF2-40B4-BE49-F238E27FC236}">
                <a16:creationId xmlns:a16="http://schemas.microsoft.com/office/drawing/2014/main" id="{4FF96DEB-EA3E-D456-A403-BED5504F5728}"/>
              </a:ext>
            </a:extLst>
          </p:cNvPr>
          <p:cNvPicPr>
            <a:picLocks noChangeAspect="1"/>
          </p:cNvPicPr>
          <p:nvPr/>
        </p:nvPicPr>
        <p:blipFill>
          <a:blip r:embed="rId3"/>
          <a:stretch>
            <a:fillRect/>
          </a:stretch>
        </p:blipFill>
        <p:spPr>
          <a:xfrm>
            <a:off x="1056402" y="1529634"/>
            <a:ext cx="2554445" cy="5328366"/>
          </a:xfrm>
          <a:prstGeom prst="rect">
            <a:avLst/>
          </a:prstGeom>
        </p:spPr>
      </p:pic>
      <p:pic>
        <p:nvPicPr>
          <p:cNvPr id="9" name="Picture 8">
            <a:extLst>
              <a:ext uri="{FF2B5EF4-FFF2-40B4-BE49-F238E27FC236}">
                <a16:creationId xmlns:a16="http://schemas.microsoft.com/office/drawing/2014/main" id="{DD2637CE-99A6-5BCE-04D0-C22FA3C6A6E5}"/>
              </a:ext>
            </a:extLst>
          </p:cNvPr>
          <p:cNvPicPr>
            <a:picLocks noChangeAspect="1"/>
          </p:cNvPicPr>
          <p:nvPr/>
        </p:nvPicPr>
        <p:blipFill>
          <a:blip r:embed="rId4"/>
          <a:stretch>
            <a:fillRect/>
          </a:stretch>
        </p:blipFill>
        <p:spPr>
          <a:xfrm>
            <a:off x="9183502" y="1571780"/>
            <a:ext cx="2816596" cy="5200339"/>
          </a:xfrm>
          <a:prstGeom prst="rect">
            <a:avLst/>
          </a:prstGeom>
        </p:spPr>
      </p:pic>
      <p:pic>
        <p:nvPicPr>
          <p:cNvPr id="10" name="Picture 9">
            <a:extLst>
              <a:ext uri="{FF2B5EF4-FFF2-40B4-BE49-F238E27FC236}">
                <a16:creationId xmlns:a16="http://schemas.microsoft.com/office/drawing/2014/main" id="{AE24428B-1339-4259-1F80-8381D7C3C5EE}"/>
              </a:ext>
            </a:extLst>
          </p:cNvPr>
          <p:cNvPicPr>
            <a:picLocks noChangeAspect="1"/>
          </p:cNvPicPr>
          <p:nvPr/>
        </p:nvPicPr>
        <p:blipFill>
          <a:blip r:embed="rId5"/>
          <a:stretch>
            <a:fillRect/>
          </a:stretch>
        </p:blipFill>
        <p:spPr>
          <a:xfrm>
            <a:off x="3893999" y="3893338"/>
            <a:ext cx="4651651" cy="2328874"/>
          </a:xfrm>
          <a:prstGeom prst="rect">
            <a:avLst/>
          </a:prstGeom>
        </p:spPr>
      </p:pic>
    </p:spTree>
    <p:extLst>
      <p:ext uri="{BB962C8B-B14F-4D97-AF65-F5344CB8AC3E}">
        <p14:creationId xmlns:p14="http://schemas.microsoft.com/office/powerpoint/2010/main" val="2571106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1"/>
            <a:ext cx="9929191" cy="895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77592" y="182901"/>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soát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chỉnh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sửa</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2" name="Rectangle 1">
            <a:extLst>
              <a:ext uri="{FF2B5EF4-FFF2-40B4-BE49-F238E27FC236}">
                <a16:creationId xmlns:a16="http://schemas.microsoft.com/office/drawing/2014/main" id="{25062FE0-7C2B-2836-F5AB-4B7BA33DEC62}"/>
              </a:ext>
            </a:extLst>
          </p:cNvPr>
          <p:cNvSpPr/>
          <p:nvPr/>
        </p:nvSpPr>
        <p:spPr>
          <a:xfrm>
            <a:off x="647700" y="2257425"/>
            <a:ext cx="2400300" cy="1190625"/>
          </a:xfrm>
          <a:prstGeom prst="rect">
            <a:avLst/>
          </a:prstGeom>
          <a:solidFill>
            <a:schemeClr val="accent5">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bước</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BAFEFE8-31DF-32D1-6B36-6105675249B3}"/>
              </a:ext>
            </a:extLst>
          </p:cNvPr>
          <p:cNvSpPr/>
          <p:nvPr/>
        </p:nvSpPr>
        <p:spPr>
          <a:xfrm>
            <a:off x="3352799" y="2257425"/>
            <a:ext cx="2943225" cy="1190625"/>
          </a:xfrm>
          <a:prstGeom prst="rect">
            <a:avLst/>
          </a:prstGeom>
          <a:solidFill>
            <a:schemeClr val="accent6">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hướng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dẫn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906DB29D-3C19-6206-7929-D44C0A24BAAE}"/>
              </a:ext>
            </a:extLst>
          </p:cNvPr>
          <p:cNvSpPr/>
          <p:nvPr/>
        </p:nvSpPr>
        <p:spPr>
          <a:xfrm>
            <a:off x="6515099" y="2257425"/>
            <a:ext cx="2943225" cy="1190625"/>
          </a:xfrm>
          <a:prstGeom prst="rect">
            <a:avLst/>
          </a:prstGeom>
          <a:solidFill>
            <a:schemeClr val="accent4">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97C27A5-AD60-0FDE-A66A-F1A30A0BC72F}"/>
              </a:ext>
            </a:extLst>
          </p:cNvPr>
          <p:cNvSpPr/>
          <p:nvPr/>
        </p:nvSpPr>
        <p:spPr>
          <a:xfrm>
            <a:off x="9705974" y="2295525"/>
            <a:ext cx="1905001" cy="1190625"/>
          </a:xfrm>
          <a:prstGeom prst="rect">
            <a:avLst/>
          </a:prstGeom>
          <a:solidFill>
            <a:srgbClr val="FFFF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21156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282713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
        <p:nvSpPr>
          <p:cNvPr id="2" name="TextBox 1">
            <a:extLst>
              <a:ext uri="{FF2B5EF4-FFF2-40B4-BE49-F238E27FC236}">
                <a16:creationId xmlns:a16="http://schemas.microsoft.com/office/drawing/2014/main" id="{C4D4E5FA-54F5-EEBB-BA0A-D28EB26FBD46}"/>
              </a:ext>
            </a:extLst>
          </p:cNvPr>
          <p:cNvSpPr txBox="1"/>
          <p:nvPr/>
        </p:nvSpPr>
        <p:spPr>
          <a:xfrm>
            <a:off x="3752850" y="1695450"/>
            <a:ext cx="8010525" cy="1446550"/>
          </a:xfrm>
          <a:prstGeom prst="rect">
            <a:avLst/>
          </a:prstGeom>
          <a:noFill/>
        </p:spPr>
        <p:txBody>
          <a:bodyPr wrap="square" rtlCol="0">
            <a:spAutoFit/>
          </a:bodyPr>
          <a:lstStyle/>
          <a:p>
            <a:pPr algn="ctr"/>
            <a:r>
              <a:rPr lang="en-US"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4. </a:t>
            </a:r>
            <a:r>
              <a:rPr lang="vi-VN"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Nghe thầy cô nhận xét và chỉnh sửa bài làm theo hướng dẫn. </a:t>
            </a:r>
            <a:endParaRPr lang="en-US" sz="44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55930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9640C6F2-CA4B-2598-D265-BAFAF8F9AAD4}"/>
              </a:ext>
            </a:extLst>
          </p:cNvPr>
          <p:cNvPicPr>
            <a:picLocks noChangeAspect="1"/>
          </p:cNvPicPr>
          <p:nvPr/>
        </p:nvPicPr>
        <p:blipFill>
          <a:blip r:embed="rId5"/>
          <a:stretch>
            <a:fillRect/>
          </a:stretch>
        </p:blipFill>
        <p:spPr>
          <a:xfrm>
            <a:off x="779801" y="1172963"/>
            <a:ext cx="11241998" cy="3121423"/>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8" descr="Free Vector | Friendly shop showcase in the city flat style illustration.">
            <a:extLst>
              <a:ext uri="{FF2B5EF4-FFF2-40B4-BE49-F238E27FC236}">
                <a16:creationId xmlns:a16="http://schemas.microsoft.com/office/drawing/2014/main" id="{742117A4-89D9-426B-93DD-F7286F9EC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soup&#10;&#10;Description automatically generated with medium confidence">
            <a:hlinkClick r:id="rId4" action="ppaction://hlinksldjump"/>
            <a:extLst>
              <a:ext uri="{FF2B5EF4-FFF2-40B4-BE49-F238E27FC236}">
                <a16:creationId xmlns:a16="http://schemas.microsoft.com/office/drawing/2014/main" id="{6C05CAA3-A8B2-4F70-B73E-B11FEB17D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5502">
            <a:off x="-102149" y="-821653"/>
            <a:ext cx="4564893" cy="4564893"/>
          </a:xfrm>
          <a:prstGeom prst="rect">
            <a:avLst/>
          </a:prstGeom>
        </p:spPr>
      </p:pic>
      <p:pic>
        <p:nvPicPr>
          <p:cNvPr id="7" name="Picture 6" descr="A picture containing food&#10;&#10;Description automatically generated">
            <a:hlinkClick r:id="rId6" action="ppaction://hlinksldjump"/>
            <a:extLst>
              <a:ext uri="{FF2B5EF4-FFF2-40B4-BE49-F238E27FC236}">
                <a16:creationId xmlns:a16="http://schemas.microsoft.com/office/drawing/2014/main" id="{C1405E32-A1C2-479A-81C8-ED36D767D5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1" y="3188497"/>
            <a:ext cx="6277007" cy="3782299"/>
          </a:xfrm>
          <a:prstGeom prst="rect">
            <a:avLst/>
          </a:prstGeom>
        </p:spPr>
      </p:pic>
      <p:pic>
        <p:nvPicPr>
          <p:cNvPr id="9" name="Picture 8" descr="A picture containing food, bowl, dish, several&#10;&#10;Description automatically generated">
            <a:hlinkClick r:id="rId9" action="ppaction://hlinksldjump"/>
            <a:extLst>
              <a:ext uri="{FF2B5EF4-FFF2-40B4-BE49-F238E27FC236}">
                <a16:creationId xmlns:a16="http://schemas.microsoft.com/office/drawing/2014/main" id="{C0E9FAD2-4770-4679-962C-9D47111099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6685" y="3841121"/>
            <a:ext cx="3978781" cy="2938608"/>
          </a:xfrm>
          <a:prstGeom prst="rect">
            <a:avLst/>
          </a:prstGeom>
        </p:spPr>
      </p:pic>
      <p:pic>
        <p:nvPicPr>
          <p:cNvPr id="11" name="Picture 10" descr="A picture containing diagram&#10;&#10;Description automatically generated">
            <a:hlinkClick r:id="rId11" action="ppaction://hlinksldjump"/>
            <a:extLst>
              <a:ext uri="{FF2B5EF4-FFF2-40B4-BE49-F238E27FC236}">
                <a16:creationId xmlns:a16="http://schemas.microsoft.com/office/drawing/2014/main" id="{186778C1-A3DE-471B-BD57-3A47DFC924D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109323" y="-662958"/>
            <a:ext cx="4520375" cy="4520375"/>
          </a:xfrm>
          <a:prstGeom prst="rect">
            <a:avLst/>
          </a:prstGeom>
        </p:spPr>
      </p:pic>
      <p:grpSp>
        <p:nvGrpSpPr>
          <p:cNvPr id="12" name="组合 12">
            <a:extLst>
              <a:ext uri="{FF2B5EF4-FFF2-40B4-BE49-F238E27FC236}">
                <a16:creationId xmlns:a16="http://schemas.microsoft.com/office/drawing/2014/main" id="{8E3BA3CB-92C5-46B2-8D5A-60ADB9F397D7}"/>
              </a:ext>
            </a:extLst>
          </p:cNvPr>
          <p:cNvGrpSpPr/>
          <p:nvPr/>
        </p:nvGrpSpPr>
        <p:grpSpPr>
          <a:xfrm>
            <a:off x="2755745" y="2463801"/>
            <a:ext cx="6304931" cy="1834531"/>
            <a:chOff x="2604152" y="873043"/>
            <a:chExt cx="9457397" cy="2751797"/>
          </a:xfrm>
        </p:grpSpPr>
        <p:grpSp>
          <p:nvGrpSpPr>
            <p:cNvPr id="13" name="组合 6">
              <a:extLst>
                <a:ext uri="{FF2B5EF4-FFF2-40B4-BE49-F238E27FC236}">
                  <a16:creationId xmlns:a16="http://schemas.microsoft.com/office/drawing/2014/main" id="{AE77D2A5-7D62-4014-AC33-C217DFCF7C6B}"/>
                </a:ext>
              </a:extLst>
            </p:cNvPr>
            <p:cNvGrpSpPr/>
            <p:nvPr/>
          </p:nvGrpSpPr>
          <p:grpSpPr>
            <a:xfrm>
              <a:off x="2604152" y="931698"/>
              <a:ext cx="9457397" cy="2693142"/>
              <a:chOff x="3771007" y="1083236"/>
              <a:chExt cx="9457397" cy="2693142"/>
            </a:xfrm>
          </p:grpSpPr>
          <p:sp>
            <p:nvSpPr>
              <p:cNvPr id="17" name="矩形 7">
                <a:extLst>
                  <a:ext uri="{FF2B5EF4-FFF2-40B4-BE49-F238E27FC236}">
                    <a16:creationId xmlns:a16="http://schemas.microsoft.com/office/drawing/2014/main" id="{095E11CE-9DEE-41B2-A9F7-C9EB9791A21B}"/>
                  </a:ext>
                </a:extLst>
              </p:cNvPr>
              <p:cNvSpPr/>
              <p:nvPr/>
            </p:nvSpPr>
            <p:spPr>
              <a:xfrm>
                <a:off x="3771007" y="1083236"/>
                <a:ext cx="9457397"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1"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rPr>
                  <a:t>Ăn gì đây?</a:t>
                </a:r>
                <a:endParaRPr kumimoji="0" lang="zh-CN" altLang="en-US" sz="11067" b="1"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8" name="矩形 8">
                <a:extLst>
                  <a:ext uri="{FF2B5EF4-FFF2-40B4-BE49-F238E27FC236}">
                    <a16:creationId xmlns:a16="http://schemas.microsoft.com/office/drawing/2014/main" id="{1AF7EA67-F919-454B-BC0F-516B638EB766}"/>
                  </a:ext>
                </a:extLst>
              </p:cNvPr>
              <p:cNvSpPr/>
              <p:nvPr/>
            </p:nvSpPr>
            <p:spPr>
              <a:xfrm>
                <a:off x="3780625" y="1083236"/>
                <a:ext cx="9224160"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Ăn</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gì</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đây</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a:t>
                </a: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9A5C9463-35F7-4AC9-B167-4AF313D6F656}"/>
                </a:ext>
              </a:extLst>
            </p:cNvPr>
            <p:cNvGrpSpPr/>
            <p:nvPr/>
          </p:nvGrpSpPr>
          <p:grpSpPr>
            <a:xfrm>
              <a:off x="3583560" y="873043"/>
              <a:ext cx="277097" cy="2706744"/>
              <a:chOff x="3771007" y="1083236"/>
              <a:chExt cx="277097" cy="2706744"/>
            </a:xfrm>
          </p:grpSpPr>
          <p:sp>
            <p:nvSpPr>
              <p:cNvPr id="15" name="矩形 10">
                <a:extLst>
                  <a:ext uri="{FF2B5EF4-FFF2-40B4-BE49-F238E27FC236}">
                    <a16:creationId xmlns:a16="http://schemas.microsoft.com/office/drawing/2014/main" id="{2E6E24A3-40C5-4995-A31F-AC087198F4A4}"/>
                  </a:ext>
                </a:extLst>
              </p:cNvPr>
              <p:cNvSpPr/>
              <p:nvPr/>
            </p:nvSpPr>
            <p:spPr>
              <a:xfrm>
                <a:off x="3771007" y="1083236"/>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E47ACB89-1352-45E0-AAFF-82304D987DB9}"/>
                  </a:ext>
                </a:extLst>
              </p:cNvPr>
              <p:cNvSpPr/>
              <p:nvPr/>
            </p:nvSpPr>
            <p:spPr>
              <a:xfrm>
                <a:off x="3771007" y="1096837"/>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sp>
        <p:nvSpPr>
          <p:cNvPr id="19" name="TextBox 18">
            <a:extLst>
              <a:ext uri="{FF2B5EF4-FFF2-40B4-BE49-F238E27FC236}">
                <a16:creationId xmlns:a16="http://schemas.microsoft.com/office/drawing/2014/main" id="{434EA5EF-6080-43E4-ABC0-62F46CA4176A}"/>
              </a:ext>
            </a:extLst>
          </p:cNvPr>
          <p:cNvSpPr txBox="1"/>
          <p:nvPr/>
        </p:nvSpPr>
        <p:spPr>
          <a:xfrm>
            <a:off x="4915317" y="1946275"/>
            <a:ext cx="4110218" cy="8309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Trò</a:t>
            </a: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 </a:t>
            </a: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chơi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endParaRPr>
          </a:p>
        </p:txBody>
      </p:sp>
      <p:pic>
        <p:nvPicPr>
          <p:cNvPr id="22" name="Picture 2" descr="Premium Vector | Smiling happy female pastry chef. woman chef is cooking.  hand drawn illustration. | Cute bakery, Hand drawn vector illustrations,  Cartoon chef">
            <a:hlinkClick r:id="" action="ppaction://noaction"/>
            <a:extLst>
              <a:ext uri="{FF2B5EF4-FFF2-40B4-BE49-F238E27FC236}">
                <a16:creationId xmlns:a16="http://schemas.microsoft.com/office/drawing/2014/main" id="{3119B7E0-B02B-46E2-9419-60CB21D72B4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00" b="90000" l="9904" r="89936">
                        <a14:foregroundMark x1="40735" y1="9200" x2="56390" y2="10800"/>
                        <a14:foregroundMark x1="31470" y1="49400" x2="61182" y2="63600"/>
                        <a14:foregroundMark x1="66613" y1="59600" x2="21565" y2="63600"/>
                        <a14:foregroundMark x1="21565" y1="63600" x2="31949" y2="66000"/>
                        <a14:foregroundMark x1="31949" y1="66000" x2="49840" y2="78000"/>
                        <a14:foregroundMark x1="49840" y1="78000" x2="50160" y2="78000"/>
                        <a14:foregroundMark x1="39297" y1="80200" x2="46486" y2="80200"/>
                        <a14:foregroundMark x1="68690" y1="90000" x2="80192" y2="90000"/>
                        <a14:foregroundMark x1="17412" y1="65600" x2="17412" y2="65600"/>
                        <a14:backgroundMark x1="62620" y1="89200" x2="62620" y2="89200"/>
                        <a14:backgroundMark x1="64217" y1="88400" x2="60863" y2="88400"/>
                        <a14:backgroundMark x1="60064" y1="89800" x2="56550" y2="90400"/>
                        <a14:backgroundMark x1="55112" y1="90400" x2="59425" y2="89800"/>
                        <a14:backgroundMark x1="54792" y1="89800" x2="58147" y2="89800"/>
                        <a14:backgroundMark x1="19489" y1="67400" x2="20927"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4498231" y="3906659"/>
            <a:ext cx="3806044" cy="30399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6" action="ppaction://hlinksldjump"/>
            <a:extLst>
              <a:ext uri="{FF2B5EF4-FFF2-40B4-BE49-F238E27FC236}">
                <a16:creationId xmlns:a16="http://schemas.microsoft.com/office/drawing/2014/main" id="{3CC4D8A7-2622-C07F-5D2B-66068328AB8A}"/>
              </a:ext>
            </a:extLst>
          </p:cNvPr>
          <p:cNvSpPr/>
          <p:nvPr/>
        </p:nvSpPr>
        <p:spPr>
          <a:xfrm>
            <a:off x="7162800" y="0"/>
            <a:ext cx="1685925" cy="504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91907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nodeType="with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with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Free Vector | Friendly shop showcase in the city flat style illustration.">
            <a:extLst>
              <a:ext uri="{FF2B5EF4-FFF2-40B4-BE49-F238E27FC236}">
                <a16:creationId xmlns:a16="http://schemas.microsoft.com/office/drawing/2014/main" id="{2769919D-2421-4C25-BC1B-A5675536C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pic>
        <p:nvPicPr>
          <p:cNvPr id="7" name="Picture 6" descr="A picture containing diagram&#10;&#10;Description automatically generated">
            <a:extLst>
              <a:ext uri="{FF2B5EF4-FFF2-40B4-BE49-F238E27FC236}">
                <a16:creationId xmlns:a16="http://schemas.microsoft.com/office/drawing/2014/main" id="{ECB9139B-9495-4047-8687-99B069F9CC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594625" y="-473175"/>
            <a:ext cx="3964666" cy="3964666"/>
          </a:xfrm>
          <a:prstGeom prst="rect">
            <a:avLst/>
          </a:prstGeom>
        </p:spPr>
      </p:pic>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114675" y="3543534"/>
            <a:ext cx="6994525" cy="1323439"/>
          </a:xfrm>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471645" y="-510107"/>
                  <a:pt x="5394933" y="673863"/>
                  <a:pt x="6994525" y="0"/>
                </a:cubicBezTo>
                <a:cubicBezTo>
                  <a:pt x="6837662" y="361915"/>
                  <a:pt x="6898722" y="594955"/>
                  <a:pt x="6994525" y="1323439"/>
                </a:cubicBezTo>
                <a:cubicBezTo>
                  <a:pt x="4108354" y="1019746"/>
                  <a:pt x="2632941" y="1646534"/>
                  <a:pt x="0" y="1323439"/>
                </a:cubicBezTo>
                <a:cubicBezTo>
                  <a:pt x="-90020" y="802502"/>
                  <a:pt x="-13941" y="516902"/>
                  <a:pt x="0" y="0"/>
                </a:cubicBezTo>
                <a:close/>
              </a:path>
              <a:path w="6994525" h="1323439" stroke="0" extrusionOk="0">
                <a:moveTo>
                  <a:pt x="0" y="0"/>
                </a:moveTo>
                <a:cubicBezTo>
                  <a:pt x="2179733" y="30421"/>
                  <a:pt x="3786413" y="-464206"/>
                  <a:pt x="6994525" y="0"/>
                </a:cubicBezTo>
                <a:cubicBezTo>
                  <a:pt x="6972810" y="110145"/>
                  <a:pt x="7110365" y="772602"/>
                  <a:pt x="6994525" y="1323439"/>
                </a:cubicBezTo>
                <a:cubicBezTo>
                  <a:pt x="5758137" y="897996"/>
                  <a:pt x="786067" y="995202"/>
                  <a:pt x="0" y="1323439"/>
                </a:cubicBezTo>
                <a:cubicBezTo>
                  <a:pt x="57507" y="916879"/>
                  <a:pt x="-4371" y="431264"/>
                  <a:pt x="0" y="0"/>
                </a:cubicBezTo>
                <a:close/>
              </a:path>
              <a:path w="6994525" h="1323439" fill="none" stroke="0" extrusionOk="0">
                <a:moveTo>
                  <a:pt x="0" y="0"/>
                </a:moveTo>
                <a:cubicBezTo>
                  <a:pt x="817593" y="-591594"/>
                  <a:pt x="5032028" y="-22070"/>
                  <a:pt x="6994525" y="0"/>
                </a:cubicBezTo>
                <a:cubicBezTo>
                  <a:pt x="6966844" y="444494"/>
                  <a:pt x="6897540" y="656738"/>
                  <a:pt x="6994525" y="1323439"/>
                </a:cubicBezTo>
                <a:cubicBezTo>
                  <a:pt x="3816854" y="1449528"/>
                  <a:pt x="1781842" y="1197236"/>
                  <a:pt x="0" y="1323439"/>
                </a:cubicBezTo>
                <a:cubicBezTo>
                  <a:pt x="45338" y="897414"/>
                  <a:pt x="471" y="562896"/>
                  <a:pt x="0" y="0"/>
                </a:cubicBezTo>
                <a:close/>
              </a:path>
              <a:path w="6994525" h="1323439" fill="none" stroke="0" extrusionOk="0">
                <a:moveTo>
                  <a:pt x="0" y="0"/>
                </a:moveTo>
                <a:cubicBezTo>
                  <a:pt x="1190919" y="-219936"/>
                  <a:pt x="5072837" y="-220334"/>
                  <a:pt x="6994525" y="0"/>
                </a:cubicBezTo>
                <a:cubicBezTo>
                  <a:pt x="6870668" y="435654"/>
                  <a:pt x="6932571" y="612961"/>
                  <a:pt x="6994525" y="1323439"/>
                </a:cubicBezTo>
                <a:cubicBezTo>
                  <a:pt x="4340496" y="897593"/>
                  <a:pt x="2156320" y="1228049"/>
                  <a:pt x="0" y="1323439"/>
                </a:cubicBezTo>
                <a:cubicBezTo>
                  <a:pt x="-78544" y="834150"/>
                  <a:pt x="96169" y="581562"/>
                  <a:pt x="0" y="0"/>
                </a:cubicBezTo>
                <a:close/>
              </a:path>
              <a:path w="6994525" h="1323439" fill="none" stroke="0" extrusionOk="0">
                <a:moveTo>
                  <a:pt x="0" y="0"/>
                </a:moveTo>
                <a:cubicBezTo>
                  <a:pt x="1215349" y="-606142"/>
                  <a:pt x="5612156" y="-145487"/>
                  <a:pt x="6994525" y="0"/>
                </a:cubicBezTo>
                <a:cubicBezTo>
                  <a:pt x="6868856" y="361426"/>
                  <a:pt x="6957696" y="597779"/>
                  <a:pt x="6994525" y="1323439"/>
                </a:cubicBezTo>
                <a:cubicBezTo>
                  <a:pt x="4344373" y="1037158"/>
                  <a:pt x="2595599" y="1485957"/>
                  <a:pt x="0" y="1323439"/>
                </a:cubicBezTo>
                <a:cubicBezTo>
                  <a:pt x="-36250" y="813875"/>
                  <a:pt x="9351" y="512064"/>
                  <a:pt x="0" y="0"/>
                </a:cubicBezTo>
                <a:close/>
              </a:path>
              <a:path w="6994525" h="1323439" fill="none" stroke="0" extrusionOk="0">
                <a:moveTo>
                  <a:pt x="0" y="0"/>
                </a:moveTo>
                <a:cubicBezTo>
                  <a:pt x="1359741" y="-557335"/>
                  <a:pt x="5396362" y="203611"/>
                  <a:pt x="6994525" y="0"/>
                </a:cubicBezTo>
                <a:cubicBezTo>
                  <a:pt x="6828302" y="364777"/>
                  <a:pt x="6938523" y="606631"/>
                  <a:pt x="6994525" y="1323439"/>
                </a:cubicBezTo>
                <a:cubicBezTo>
                  <a:pt x="4186437" y="955680"/>
                  <a:pt x="2614545" y="1517474"/>
                  <a:pt x="0" y="1323439"/>
                </a:cubicBezTo>
                <a:cubicBezTo>
                  <a:pt x="-63600" y="815076"/>
                  <a:pt x="-14501" y="510453"/>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519540" y="-379419"/>
                          <a:pt x="5412458" y="423443"/>
                          <a:pt x="6994525" y="0"/>
                        </a:cubicBezTo>
                        <a:cubicBezTo>
                          <a:pt x="6857327" y="369155"/>
                          <a:pt x="6911601" y="630234"/>
                          <a:pt x="6994525" y="1323439"/>
                        </a:cubicBezTo>
                        <a:cubicBezTo>
                          <a:pt x="4123859" y="1042841"/>
                          <a:pt x="2656040" y="1499408"/>
                          <a:pt x="0" y="1323439"/>
                        </a:cubicBezTo>
                        <a:cubicBezTo>
                          <a:pt x="-63824" y="820653"/>
                          <a:pt x="-7936" y="523841"/>
                          <a:pt x="0" y="0"/>
                        </a:cubicBezTo>
                        <a:close/>
                      </a:path>
                      <a:path w="6994525" h="1323439" stroke="0" extrusionOk="0">
                        <a:moveTo>
                          <a:pt x="0" y="0"/>
                        </a:moveTo>
                        <a:cubicBezTo>
                          <a:pt x="2097308" y="32723"/>
                          <a:pt x="3894717" y="-345147"/>
                          <a:pt x="6994525" y="0"/>
                        </a:cubicBezTo>
                        <a:cubicBezTo>
                          <a:pt x="6999291" y="200081"/>
                          <a:pt x="7102657" y="774607"/>
                          <a:pt x="6994525" y="1323439"/>
                        </a:cubicBezTo>
                        <a:cubicBezTo>
                          <a:pt x="5731895" y="930625"/>
                          <a:pt x="946483" y="1094751"/>
                          <a:pt x="0" y="1323439"/>
                        </a:cubicBezTo>
                        <a:cubicBezTo>
                          <a:pt x="52093" y="952418"/>
                          <a:pt x="-6378" y="454150"/>
                          <a:pt x="0" y="0"/>
                        </a:cubicBezTo>
                        <a:close/>
                      </a:path>
                      <a:path w="6994525" h="1323439" fill="none" stroke="0" extrusionOk="0">
                        <a:moveTo>
                          <a:pt x="0" y="0"/>
                        </a:moveTo>
                        <a:cubicBezTo>
                          <a:pt x="1096959" y="-386700"/>
                          <a:pt x="5079862" y="-53210"/>
                          <a:pt x="6994525" y="0"/>
                        </a:cubicBezTo>
                        <a:cubicBezTo>
                          <a:pt x="6936970" y="419606"/>
                          <a:pt x="6923733" y="676179"/>
                          <a:pt x="6994525" y="1323439"/>
                        </a:cubicBezTo>
                        <a:cubicBezTo>
                          <a:pt x="3783598" y="1414383"/>
                          <a:pt x="1757683" y="1438437"/>
                          <a:pt x="0" y="1323439"/>
                        </a:cubicBezTo>
                        <a:cubicBezTo>
                          <a:pt x="28685" y="877367"/>
                          <a:pt x="53683" y="583749"/>
                          <a:pt x="0" y="0"/>
                        </a:cubicBezTo>
                        <a:close/>
                      </a:path>
                      <a:path w="6994525" h="1323439" fill="none" stroke="0" extrusionOk="0">
                        <a:moveTo>
                          <a:pt x="0" y="0"/>
                        </a:moveTo>
                        <a:cubicBezTo>
                          <a:pt x="1356313" y="-271106"/>
                          <a:pt x="5149488" y="-196221"/>
                          <a:pt x="6994525" y="0"/>
                        </a:cubicBezTo>
                        <a:cubicBezTo>
                          <a:pt x="6880825" y="406422"/>
                          <a:pt x="6967567" y="633718"/>
                          <a:pt x="6994525" y="1323439"/>
                        </a:cubicBezTo>
                        <a:cubicBezTo>
                          <a:pt x="4411881" y="1053767"/>
                          <a:pt x="2414226" y="1361754"/>
                          <a:pt x="0" y="1323439"/>
                        </a:cubicBezTo>
                        <a:cubicBezTo>
                          <a:pt x="-59025" y="833580"/>
                          <a:pt x="70183" y="565500"/>
                          <a:pt x="0" y="0"/>
                        </a:cubicBezTo>
                        <a:close/>
                      </a:path>
                      <a:path w="6994525" h="1323439" fill="none" stroke="0" extrusionOk="0">
                        <a:moveTo>
                          <a:pt x="0" y="0"/>
                        </a:moveTo>
                        <a:cubicBezTo>
                          <a:pt x="1414644" y="-439400"/>
                          <a:pt x="5403607" y="-62297"/>
                          <a:pt x="6994525" y="0"/>
                        </a:cubicBezTo>
                        <a:cubicBezTo>
                          <a:pt x="6862815" y="374771"/>
                          <a:pt x="6955315" y="610079"/>
                          <a:pt x="6994525" y="1323439"/>
                        </a:cubicBezTo>
                        <a:cubicBezTo>
                          <a:pt x="4267331" y="1076648"/>
                          <a:pt x="2566973" y="1485206"/>
                          <a:pt x="0" y="1323439"/>
                        </a:cubicBezTo>
                        <a:cubicBezTo>
                          <a:pt x="-50699" y="800302"/>
                          <a:pt x="-12680" y="506541"/>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Tivi, </a:t>
            </a:r>
            <a:r>
              <a:rPr lang="en-US" altLang="en-US" sz="4000" b="1" dirty="0" err="1">
                <a:solidFill>
                  <a:srgbClr val="305A1C"/>
                </a:solidFill>
                <a:latin typeface="Cambria" panose="02040503050406030204" pitchFamily="18" charset="0"/>
                <a:ea typeface="Cambria" panose="02040503050406030204" pitchFamily="18" charset="0"/>
              </a:rPr>
              <a:t>máy</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tính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tủ</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lạnh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điều</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hoà</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pic>
        <p:nvPicPr>
          <p:cNvPr id="9" name="Picture 8">
            <a:hlinkClick r:id="rId7"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393700" y="3022601"/>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1099238" y="574669"/>
            <a:ext cx="7975600" cy="1231106"/>
          </a:xfrm>
          <a:prstGeom prst="rect">
            <a:avLst/>
          </a:prstGeom>
        </p:spPr>
        <p:txBody>
          <a:bodyPr wrap="square" lIns="0" tIns="0" rIns="0" bIns="0" rtlCol="0" anchor="t">
            <a:spAutoFit/>
          </a:bodyPr>
          <a:lstStyle/>
          <a:p>
            <a:pPr lvl="0" algn="just" defTabSz="609630">
              <a:spcBef>
                <a:spcPct val="50000"/>
              </a:spcBef>
              <a:defRPr/>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đồ</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dùng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đình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4002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Free Vector | Friendly shop showcase in the city flat style illustration.">
            <a:extLst>
              <a:ext uri="{FF2B5EF4-FFF2-40B4-BE49-F238E27FC236}">
                <a16:creationId xmlns:a16="http://schemas.microsoft.com/office/drawing/2014/main" id="{4C89C926-956F-4EB9-A382-590E7B641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251200" y="4191000"/>
            <a:ext cx="7112000" cy="1938992"/>
          </a:xfrm>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455974" y="-874587"/>
                  <a:pt x="5512746" y="482678"/>
                  <a:pt x="7112000" y="0"/>
                </a:cubicBezTo>
                <a:cubicBezTo>
                  <a:pt x="6914788" y="213239"/>
                  <a:pt x="7032307" y="1417101"/>
                  <a:pt x="7112000" y="1938992"/>
                </a:cubicBezTo>
                <a:cubicBezTo>
                  <a:pt x="4195818" y="1490721"/>
                  <a:pt x="2600998" y="2825930"/>
                  <a:pt x="0" y="1938992"/>
                </a:cubicBezTo>
                <a:cubicBezTo>
                  <a:pt x="-202739" y="1358111"/>
                  <a:pt x="-139636" y="552972"/>
                  <a:pt x="0" y="0"/>
                </a:cubicBezTo>
                <a:close/>
              </a:path>
              <a:path w="7112000" h="1938992" stroke="0" extrusionOk="0">
                <a:moveTo>
                  <a:pt x="0" y="0"/>
                </a:moveTo>
                <a:cubicBezTo>
                  <a:pt x="2121949" y="31815"/>
                  <a:pt x="3871627" y="-555284"/>
                  <a:pt x="7112000" y="0"/>
                </a:cubicBezTo>
                <a:cubicBezTo>
                  <a:pt x="7151957" y="905100"/>
                  <a:pt x="7108670" y="1043568"/>
                  <a:pt x="7112000" y="1938992"/>
                </a:cubicBezTo>
                <a:cubicBezTo>
                  <a:pt x="5663729" y="1671898"/>
                  <a:pt x="735452" y="1464596"/>
                  <a:pt x="0" y="1938992"/>
                </a:cubicBezTo>
                <a:cubicBezTo>
                  <a:pt x="49026" y="1005830"/>
                  <a:pt x="-15098" y="724649"/>
                  <a:pt x="0" y="0"/>
                </a:cubicBezTo>
                <a:close/>
              </a:path>
              <a:path w="7112000" h="1938992" fill="none" stroke="0" extrusionOk="0">
                <a:moveTo>
                  <a:pt x="0" y="0"/>
                </a:moveTo>
                <a:cubicBezTo>
                  <a:pt x="970217" y="-668751"/>
                  <a:pt x="5212460" y="-6992"/>
                  <a:pt x="7112000" y="0"/>
                </a:cubicBezTo>
                <a:cubicBezTo>
                  <a:pt x="7106848" y="327810"/>
                  <a:pt x="7014568" y="1409650"/>
                  <a:pt x="7112000" y="1938992"/>
                </a:cubicBezTo>
                <a:cubicBezTo>
                  <a:pt x="5337479" y="2577434"/>
                  <a:pt x="2726540" y="1143229"/>
                  <a:pt x="0" y="1938992"/>
                </a:cubicBezTo>
                <a:cubicBezTo>
                  <a:pt x="174313" y="1645407"/>
                  <a:pt x="-183845" y="681560"/>
                  <a:pt x="0" y="0"/>
                </a:cubicBezTo>
                <a:close/>
              </a:path>
              <a:path w="7112000" h="1938992" fill="none" stroke="0" extrusionOk="0">
                <a:moveTo>
                  <a:pt x="0" y="0"/>
                </a:moveTo>
                <a:cubicBezTo>
                  <a:pt x="1174273" y="-248477"/>
                  <a:pt x="5028969" y="-340963"/>
                  <a:pt x="7112000" y="0"/>
                </a:cubicBezTo>
                <a:cubicBezTo>
                  <a:pt x="6950557" y="377530"/>
                  <a:pt x="7001145" y="1484122"/>
                  <a:pt x="7112000" y="1938992"/>
                </a:cubicBezTo>
                <a:cubicBezTo>
                  <a:pt x="4535101" y="1371938"/>
                  <a:pt x="1957391" y="1880191"/>
                  <a:pt x="0" y="1938992"/>
                </a:cubicBezTo>
                <a:cubicBezTo>
                  <a:pt x="-147945" y="1422169"/>
                  <a:pt x="156107" y="810748"/>
                  <a:pt x="0" y="0"/>
                </a:cubicBezTo>
                <a:close/>
              </a:path>
              <a:path w="7112000" h="1938992" fill="none" stroke="0" extrusionOk="0">
                <a:moveTo>
                  <a:pt x="0" y="0"/>
                </a:moveTo>
                <a:cubicBezTo>
                  <a:pt x="1341863" y="-765427"/>
                  <a:pt x="5548283" y="-49470"/>
                  <a:pt x="7112000" y="0"/>
                </a:cubicBezTo>
                <a:cubicBezTo>
                  <a:pt x="6972466" y="197181"/>
                  <a:pt x="7085547" y="1443900"/>
                  <a:pt x="7112000" y="1938992"/>
                </a:cubicBezTo>
                <a:cubicBezTo>
                  <a:pt x="4617135" y="1233101"/>
                  <a:pt x="2601623" y="2365079"/>
                  <a:pt x="0" y="1938992"/>
                </a:cubicBezTo>
                <a:cubicBezTo>
                  <a:pt x="-5391" y="1416542"/>
                  <a:pt x="-2437" y="657558"/>
                  <a:pt x="0" y="0"/>
                </a:cubicBezTo>
                <a:close/>
              </a:path>
              <a:path w="7112000" h="1938992" fill="none" stroke="0" extrusionOk="0">
                <a:moveTo>
                  <a:pt x="0" y="0"/>
                </a:moveTo>
                <a:cubicBezTo>
                  <a:pt x="1366443" y="-802282"/>
                  <a:pt x="5521089" y="47180"/>
                  <a:pt x="7112000" y="0"/>
                </a:cubicBezTo>
                <a:cubicBezTo>
                  <a:pt x="6883392" y="217965"/>
                  <a:pt x="7075866" y="1487034"/>
                  <a:pt x="7112000" y="1938992"/>
                </a:cubicBezTo>
                <a:cubicBezTo>
                  <a:pt x="4267826" y="1496964"/>
                  <a:pt x="2577357" y="2523373"/>
                  <a:pt x="0" y="1938992"/>
                </a:cubicBezTo>
                <a:cubicBezTo>
                  <a:pt x="-133329" y="1291904"/>
                  <a:pt x="-90005" y="580309"/>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562451" y="-584052"/>
                          <a:pt x="5532406" y="201748"/>
                          <a:pt x="7112000" y="0"/>
                        </a:cubicBezTo>
                        <a:cubicBezTo>
                          <a:pt x="6958328" y="229268"/>
                          <a:pt x="7062207" y="1499009"/>
                          <a:pt x="7112000" y="1938992"/>
                        </a:cubicBezTo>
                        <a:cubicBezTo>
                          <a:pt x="4232780" y="1545776"/>
                          <a:pt x="2653719" y="2490127"/>
                          <a:pt x="0" y="1938992"/>
                        </a:cubicBezTo>
                        <a:cubicBezTo>
                          <a:pt x="-137794" y="1403112"/>
                          <a:pt x="-56042" y="649567"/>
                          <a:pt x="0" y="0"/>
                        </a:cubicBezTo>
                        <a:close/>
                      </a:path>
                      <a:path w="7112000" h="1938992" stroke="0" extrusionOk="0">
                        <a:moveTo>
                          <a:pt x="0" y="0"/>
                        </a:moveTo>
                        <a:cubicBezTo>
                          <a:pt x="2006009" y="35053"/>
                          <a:pt x="3909367" y="-513796"/>
                          <a:pt x="7112000" y="0"/>
                        </a:cubicBezTo>
                        <a:cubicBezTo>
                          <a:pt x="7156816" y="921602"/>
                          <a:pt x="7096335" y="1046776"/>
                          <a:pt x="7112000" y="1938992"/>
                        </a:cubicBezTo>
                        <a:cubicBezTo>
                          <a:pt x="5640277" y="1701058"/>
                          <a:pt x="844815" y="1532463"/>
                          <a:pt x="0" y="1938992"/>
                        </a:cubicBezTo>
                        <a:cubicBezTo>
                          <a:pt x="41887" y="1052691"/>
                          <a:pt x="-18937" y="768419"/>
                          <a:pt x="0" y="0"/>
                        </a:cubicBezTo>
                        <a:close/>
                      </a:path>
                      <a:path w="7112000" h="1938992" fill="none" stroke="0" extrusionOk="0">
                        <a:moveTo>
                          <a:pt x="0" y="0"/>
                        </a:moveTo>
                        <a:cubicBezTo>
                          <a:pt x="1106463" y="-568825"/>
                          <a:pt x="5336264" y="-87589"/>
                          <a:pt x="7112000" y="0"/>
                        </a:cubicBezTo>
                        <a:cubicBezTo>
                          <a:pt x="7096974" y="319584"/>
                          <a:pt x="7062781" y="1445435"/>
                          <a:pt x="7112000" y="1938992"/>
                        </a:cubicBezTo>
                        <a:cubicBezTo>
                          <a:pt x="5090161" y="2316068"/>
                          <a:pt x="2709025" y="1318097"/>
                          <a:pt x="0" y="1938992"/>
                        </a:cubicBezTo>
                        <a:cubicBezTo>
                          <a:pt x="89638" y="1543478"/>
                          <a:pt x="-86733" y="719617"/>
                          <a:pt x="0" y="0"/>
                        </a:cubicBezTo>
                        <a:close/>
                      </a:path>
                      <a:path w="7112000" h="1938992" fill="none" stroke="0" extrusionOk="0">
                        <a:moveTo>
                          <a:pt x="0" y="0"/>
                        </a:moveTo>
                        <a:cubicBezTo>
                          <a:pt x="1483248" y="-344070"/>
                          <a:pt x="5282406" y="-261236"/>
                          <a:pt x="7112000" y="0"/>
                        </a:cubicBezTo>
                        <a:cubicBezTo>
                          <a:pt x="6976538" y="302756"/>
                          <a:pt x="7040815" y="1507652"/>
                          <a:pt x="7112000" y="1938992"/>
                        </a:cubicBezTo>
                        <a:cubicBezTo>
                          <a:pt x="4557803" y="1421606"/>
                          <a:pt x="2229912" y="2021473"/>
                          <a:pt x="0" y="1938992"/>
                        </a:cubicBezTo>
                        <a:cubicBezTo>
                          <a:pt x="-110364" y="1421072"/>
                          <a:pt x="72420" y="759021"/>
                          <a:pt x="0" y="0"/>
                        </a:cubicBezTo>
                        <a:close/>
                      </a:path>
                      <a:path w="7112000" h="1938992" fill="none" stroke="0" extrusionOk="0">
                        <a:moveTo>
                          <a:pt x="0" y="0"/>
                        </a:moveTo>
                        <a:cubicBezTo>
                          <a:pt x="1465297" y="-662155"/>
                          <a:pt x="5518164" y="-37455"/>
                          <a:pt x="7112000" y="0"/>
                        </a:cubicBezTo>
                        <a:cubicBezTo>
                          <a:pt x="6954930" y="235917"/>
                          <a:pt x="7075104" y="1497860"/>
                          <a:pt x="7112000" y="1938992"/>
                        </a:cubicBezTo>
                        <a:cubicBezTo>
                          <a:pt x="4439803" y="1323996"/>
                          <a:pt x="2410376" y="2360064"/>
                          <a:pt x="0" y="1938992"/>
                        </a:cubicBezTo>
                        <a:cubicBezTo>
                          <a:pt x="-90066" y="1336996"/>
                          <a:pt x="-38731" y="648460"/>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Cách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chế</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phù</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lý</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
        <p:nvSpPr>
          <p:cNvPr id="10" name="TextBox 8">
            <a:extLst>
              <a:ext uri="{FF2B5EF4-FFF2-40B4-BE49-F238E27FC236}">
                <a16:creationId xmlns:a16="http://schemas.microsoft.com/office/drawing/2014/main" id="{CCFBBB8F-331D-4705-ADAB-6BD20F74D4BF}"/>
              </a:ext>
            </a:extLst>
          </p:cNvPr>
          <p:cNvSpPr txBox="1"/>
          <p:nvPr/>
        </p:nvSpPr>
        <p:spPr>
          <a:xfrm>
            <a:off x="892175" y="609142"/>
            <a:ext cx="8449652" cy="1231106"/>
          </a:xfrm>
          <a:prstGeom prst="rect">
            <a:avLst/>
          </a:prstGeom>
        </p:spPr>
        <p:txBody>
          <a:bodyPr wrap="square" lIns="0" tIns="0" rIns="0" bIns="0" rtlCol="0" anchor="t">
            <a:spAutoFit/>
          </a:bodyPr>
          <a:lstStyle/>
          <a:p>
            <a:pPr lvl="0" algn="just" defTabSz="609630">
              <a:spcBef>
                <a:spcPct val="50000"/>
              </a:spcBef>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2.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Nêu</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sử</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sản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phẩm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biết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 bowl, dish, several&#10;&#10;Description automatically generated">
            <a:extLst>
              <a:ext uri="{FF2B5EF4-FFF2-40B4-BE49-F238E27FC236}">
                <a16:creationId xmlns:a16="http://schemas.microsoft.com/office/drawing/2014/main" id="{886C7C7A-A1DD-4BFA-A609-B14873A28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600" y="958183"/>
            <a:ext cx="3708400" cy="2738913"/>
          </a:xfrm>
          <a:prstGeom prst="rect">
            <a:avLst/>
          </a:prstGeom>
        </p:spPr>
      </p:pic>
      <p:pic>
        <p:nvPicPr>
          <p:cNvPr id="12" name="Picture 11" descr="A close-up of a doll&#10;&#10;Description automatically generated">
            <a:hlinkClick r:id="rId6"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406400" y="2796712"/>
            <a:ext cx="2286000" cy="3704877"/>
          </a:xfrm>
          <a:prstGeom prst="rect">
            <a:avLst/>
          </a:prstGeom>
        </p:spPr>
      </p:pic>
    </p:spTree>
    <p:extLst>
      <p:ext uri="{BB962C8B-B14F-4D97-AF65-F5344CB8AC3E}">
        <p14:creationId xmlns:p14="http://schemas.microsoft.com/office/powerpoint/2010/main" val="2382627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8" descr="Free Vector | Friendly shop showcase in the city flat style illustration.">
            <a:extLst>
              <a:ext uri="{FF2B5EF4-FFF2-40B4-BE49-F238E27FC236}">
                <a16:creationId xmlns:a16="http://schemas.microsoft.com/office/drawing/2014/main" id="{A6C12F3F-E555-4622-8A50-AFAF39EE9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1559384"/>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pic>
        <p:nvPicPr>
          <p:cNvPr id="9" name="Picture 8">
            <a:hlinkClick r:id="rId5"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31152" y="3722177"/>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675175" y="359532"/>
            <a:ext cx="8919552" cy="1354217"/>
          </a:xfrm>
          <a:prstGeom prst="rect">
            <a:avLst/>
          </a:prstGeom>
        </p:spPr>
        <p:txBody>
          <a:bodyPr wrap="square" lIns="0" tIns="0" rIns="0" bIns="0" rtlCol="0" anchor="t">
            <a:spAutoFit/>
          </a:bodyPr>
          <a:lstStyle/>
          <a:p>
            <a:pPr lvl="0" algn="just" defTabSz="609630">
              <a:spcBef>
                <a:spcPct val="50000"/>
              </a:spcBef>
              <a:defRPr/>
            </a:pPr>
            <a:r>
              <a:rPr lang="en-US"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3. </a:t>
            </a:r>
            <a:r>
              <a:rPr lang="vi-VN"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Nêu cách bảo quản đồ dùng mà em biết?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10;&#10;Description automatically generated">
            <a:extLst>
              <a:ext uri="{FF2B5EF4-FFF2-40B4-BE49-F238E27FC236}">
                <a16:creationId xmlns:a16="http://schemas.microsoft.com/office/drawing/2014/main" id="{EFE631BD-64B3-4D29-ACD2-2B9E932756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6963875" y="228601"/>
            <a:ext cx="6277007" cy="3782299"/>
          </a:xfrm>
          <a:prstGeom prst="rect">
            <a:avLst/>
          </a:prstGeom>
        </p:spPr>
      </p:pic>
      <p:sp>
        <p:nvSpPr>
          <p:cNvPr id="4" name="Rectangle 3">
            <a:extLst>
              <a:ext uri="{FF2B5EF4-FFF2-40B4-BE49-F238E27FC236}">
                <a16:creationId xmlns:a16="http://schemas.microsoft.com/office/drawing/2014/main" id="{CE416C4D-44BA-E5A3-B00F-7C364C0525E7}"/>
              </a:ext>
            </a:extLst>
          </p:cNvPr>
          <p:cNvSpPr>
            <a:spLocks noChangeArrowheads="1"/>
          </p:cNvSpPr>
          <p:nvPr/>
        </p:nvSpPr>
        <p:spPr bwMode="auto">
          <a:xfrm>
            <a:off x="2660649" y="4314825"/>
            <a:ext cx="8378825" cy="1323439"/>
          </a:xfrm>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25530" y="-738236"/>
                  <a:pt x="6495277" y="471810"/>
                  <a:pt x="8378825" y="0"/>
                </a:cubicBezTo>
                <a:cubicBezTo>
                  <a:pt x="8205324" y="153250"/>
                  <a:pt x="8304888" y="977475"/>
                  <a:pt x="8378825" y="1323439"/>
                </a:cubicBezTo>
                <a:cubicBezTo>
                  <a:pt x="4640978" y="522978"/>
                  <a:pt x="3103937" y="1968305"/>
                  <a:pt x="0" y="1323439"/>
                </a:cubicBezTo>
                <a:cubicBezTo>
                  <a:pt x="-192378" y="921805"/>
                  <a:pt x="-83974" y="399020"/>
                  <a:pt x="0" y="0"/>
                </a:cubicBezTo>
                <a:close/>
              </a:path>
              <a:path w="8378825" h="1323439" stroke="0" extrusionOk="0">
                <a:moveTo>
                  <a:pt x="0" y="0"/>
                </a:moveTo>
                <a:cubicBezTo>
                  <a:pt x="2737295" y="10227"/>
                  <a:pt x="4458366" y="-622904"/>
                  <a:pt x="8378825" y="0"/>
                </a:cubicBezTo>
                <a:cubicBezTo>
                  <a:pt x="8421598" y="591653"/>
                  <a:pt x="8359182" y="712151"/>
                  <a:pt x="8378825" y="1323439"/>
                </a:cubicBezTo>
                <a:cubicBezTo>
                  <a:pt x="6687019" y="1066360"/>
                  <a:pt x="882846" y="943788"/>
                  <a:pt x="0" y="1323439"/>
                </a:cubicBezTo>
                <a:cubicBezTo>
                  <a:pt x="55069" y="669418"/>
                  <a:pt x="-24154" y="529748"/>
                  <a:pt x="0" y="0"/>
                </a:cubicBezTo>
                <a:close/>
              </a:path>
              <a:path w="8378825" h="1323439" fill="none" stroke="0" extrusionOk="0">
                <a:moveTo>
                  <a:pt x="0" y="0"/>
                </a:moveTo>
                <a:cubicBezTo>
                  <a:pt x="987308" y="-714153"/>
                  <a:pt x="5813436" y="288770"/>
                  <a:pt x="8378825" y="0"/>
                </a:cubicBezTo>
                <a:cubicBezTo>
                  <a:pt x="8378292" y="243190"/>
                  <a:pt x="8315794" y="968795"/>
                  <a:pt x="8378825" y="1323439"/>
                </a:cubicBezTo>
                <a:cubicBezTo>
                  <a:pt x="5943461" y="1665737"/>
                  <a:pt x="3210940" y="558568"/>
                  <a:pt x="0" y="1323439"/>
                </a:cubicBezTo>
                <a:cubicBezTo>
                  <a:pt x="110903" y="1102732"/>
                  <a:pt x="-115554" y="462025"/>
                  <a:pt x="0" y="0"/>
                </a:cubicBezTo>
                <a:close/>
              </a:path>
              <a:path w="8378825" h="1323439" fill="none" stroke="0" extrusionOk="0">
                <a:moveTo>
                  <a:pt x="0" y="0"/>
                </a:moveTo>
                <a:cubicBezTo>
                  <a:pt x="1521500" y="-156444"/>
                  <a:pt x="5817216" y="-344950"/>
                  <a:pt x="8378825" y="0"/>
                </a:cubicBezTo>
                <a:cubicBezTo>
                  <a:pt x="8227615" y="207358"/>
                  <a:pt x="8291577" y="1015173"/>
                  <a:pt x="8378825" y="1323439"/>
                </a:cubicBezTo>
                <a:cubicBezTo>
                  <a:pt x="5163856" y="500565"/>
                  <a:pt x="2765151" y="1358973"/>
                  <a:pt x="0" y="1323439"/>
                </a:cubicBezTo>
                <a:cubicBezTo>
                  <a:pt x="-267656" y="974557"/>
                  <a:pt x="97449" y="541689"/>
                  <a:pt x="0" y="0"/>
                </a:cubicBezTo>
                <a:close/>
              </a:path>
              <a:path w="8378825" h="1323439" fill="none" stroke="0" extrusionOk="0">
                <a:moveTo>
                  <a:pt x="0" y="0"/>
                </a:moveTo>
                <a:cubicBezTo>
                  <a:pt x="1739452" y="-490961"/>
                  <a:pt x="6691890" y="-255975"/>
                  <a:pt x="8378825" y="0"/>
                </a:cubicBezTo>
                <a:cubicBezTo>
                  <a:pt x="8257209" y="109153"/>
                  <a:pt x="8353332" y="953586"/>
                  <a:pt x="8378825" y="1323439"/>
                </a:cubicBezTo>
                <a:cubicBezTo>
                  <a:pt x="5396891" y="725431"/>
                  <a:pt x="3154169" y="1570053"/>
                  <a:pt x="0" y="1323439"/>
                </a:cubicBezTo>
                <a:cubicBezTo>
                  <a:pt x="-73091" y="930491"/>
                  <a:pt x="36736" y="454407"/>
                  <a:pt x="0" y="0"/>
                </a:cubicBezTo>
                <a:close/>
              </a:path>
              <a:path w="8378825" h="1323439" fill="none" stroke="0" extrusionOk="0">
                <a:moveTo>
                  <a:pt x="0" y="0"/>
                </a:moveTo>
                <a:cubicBezTo>
                  <a:pt x="1666956" y="-748453"/>
                  <a:pt x="6489976" y="-194056"/>
                  <a:pt x="8378825" y="0"/>
                </a:cubicBezTo>
                <a:cubicBezTo>
                  <a:pt x="8156800" y="148875"/>
                  <a:pt x="8363359" y="959976"/>
                  <a:pt x="8378825" y="1323439"/>
                </a:cubicBezTo>
                <a:cubicBezTo>
                  <a:pt x="4875826" y="722986"/>
                  <a:pt x="2930915" y="1853096"/>
                  <a:pt x="0" y="1323439"/>
                </a:cubicBezTo>
                <a:cubicBezTo>
                  <a:pt x="-170325" y="844961"/>
                  <a:pt x="-32072" y="453018"/>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59578" y="-645331"/>
                          <a:pt x="6516512" y="168375"/>
                          <a:pt x="8378825" y="0"/>
                        </a:cubicBezTo>
                        <a:cubicBezTo>
                          <a:pt x="8218869" y="158237"/>
                          <a:pt x="8314225" y="1003053"/>
                          <a:pt x="8378825" y="1323439"/>
                        </a:cubicBezTo>
                        <a:cubicBezTo>
                          <a:pt x="4823853" y="795376"/>
                          <a:pt x="3136047" y="1763786"/>
                          <a:pt x="0" y="1323439"/>
                        </a:cubicBezTo>
                        <a:cubicBezTo>
                          <a:pt x="-173924" y="934592"/>
                          <a:pt x="-25310" y="466808"/>
                          <a:pt x="0" y="0"/>
                        </a:cubicBezTo>
                        <a:close/>
                      </a:path>
                      <a:path w="8378825" h="1323439" stroke="0" extrusionOk="0">
                        <a:moveTo>
                          <a:pt x="0" y="0"/>
                        </a:moveTo>
                        <a:cubicBezTo>
                          <a:pt x="2324721" y="21748"/>
                          <a:pt x="4745676" y="-307062"/>
                          <a:pt x="8378825" y="0"/>
                        </a:cubicBezTo>
                        <a:cubicBezTo>
                          <a:pt x="8428006" y="613415"/>
                          <a:pt x="8351521" y="714143"/>
                          <a:pt x="8378825" y="1323439"/>
                        </a:cubicBezTo>
                        <a:cubicBezTo>
                          <a:pt x="6604151" y="1169397"/>
                          <a:pt x="1067115" y="1058140"/>
                          <a:pt x="0" y="1323439"/>
                        </a:cubicBezTo>
                        <a:cubicBezTo>
                          <a:pt x="50056" y="702327"/>
                          <a:pt x="-24883" y="538054"/>
                          <a:pt x="0" y="0"/>
                        </a:cubicBezTo>
                        <a:close/>
                      </a:path>
                      <a:path w="8378825" h="1323439" fill="none" stroke="0" extrusionOk="0">
                        <a:moveTo>
                          <a:pt x="0" y="0"/>
                        </a:moveTo>
                        <a:cubicBezTo>
                          <a:pt x="1306885" y="-479768"/>
                          <a:pt x="6115461" y="92150"/>
                          <a:pt x="8378825" y="0"/>
                        </a:cubicBezTo>
                        <a:cubicBezTo>
                          <a:pt x="8333548" y="205915"/>
                          <a:pt x="8338397" y="985571"/>
                          <a:pt x="8378825" y="1323439"/>
                        </a:cubicBezTo>
                        <a:cubicBezTo>
                          <a:pt x="5832189" y="1548144"/>
                          <a:pt x="3168560" y="981689"/>
                          <a:pt x="0" y="1323439"/>
                        </a:cubicBezTo>
                        <a:cubicBezTo>
                          <a:pt x="49684" y="1029038"/>
                          <a:pt x="-43559" y="490239"/>
                          <a:pt x="0" y="0"/>
                        </a:cubicBezTo>
                        <a:close/>
                      </a:path>
                      <a:path w="8378825" h="1323439" fill="none" stroke="0" extrusionOk="0">
                        <a:moveTo>
                          <a:pt x="0" y="0"/>
                        </a:moveTo>
                        <a:cubicBezTo>
                          <a:pt x="1611327" y="-184235"/>
                          <a:pt x="6170564" y="-233793"/>
                          <a:pt x="8378825" y="0"/>
                        </a:cubicBezTo>
                        <a:cubicBezTo>
                          <a:pt x="8231491" y="196204"/>
                          <a:pt x="8307101" y="1024381"/>
                          <a:pt x="8378825" y="1323439"/>
                        </a:cubicBezTo>
                        <a:cubicBezTo>
                          <a:pt x="5286219" y="768270"/>
                          <a:pt x="2951056" y="1455351"/>
                          <a:pt x="0" y="1323439"/>
                        </a:cubicBezTo>
                        <a:cubicBezTo>
                          <a:pt x="-169351" y="971687"/>
                          <a:pt x="71399" y="525587"/>
                          <a:pt x="0" y="0"/>
                        </a:cubicBezTo>
                        <a:close/>
                      </a:path>
                      <a:path w="8378825" h="1323439" fill="none" stroke="0" extrusionOk="0">
                        <a:moveTo>
                          <a:pt x="0" y="0"/>
                        </a:moveTo>
                        <a:cubicBezTo>
                          <a:pt x="1776401" y="-460047"/>
                          <a:pt x="6497738" y="-178528"/>
                          <a:pt x="8378825" y="0"/>
                        </a:cubicBezTo>
                        <a:cubicBezTo>
                          <a:pt x="8232325" y="164119"/>
                          <a:pt x="8342000" y="1012141"/>
                          <a:pt x="8378825" y="1323439"/>
                        </a:cubicBezTo>
                        <a:cubicBezTo>
                          <a:pt x="5192102" y="830400"/>
                          <a:pt x="3078277" y="1568063"/>
                          <a:pt x="0" y="1323439"/>
                        </a:cubicBezTo>
                        <a:cubicBezTo>
                          <a:pt x="-107453" y="898210"/>
                          <a:pt x="-37072" y="435906"/>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ở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bằng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phẳng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nguồn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điện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ổn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định</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086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8" descr="Free Vector | Friendly shop showcase in the city flat style illustration.">
            <a:extLst>
              <a:ext uri="{FF2B5EF4-FFF2-40B4-BE49-F238E27FC236}">
                <a16:creationId xmlns:a16="http://schemas.microsoft.com/office/drawing/2014/main" id="{1A8C4D77-E2DE-46E9-879E-8327D96141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sp>
        <p:nvSpPr>
          <p:cNvPr id="10" name="TextBox 8">
            <a:extLst>
              <a:ext uri="{FF2B5EF4-FFF2-40B4-BE49-F238E27FC236}">
                <a16:creationId xmlns:a16="http://schemas.microsoft.com/office/drawing/2014/main" id="{CCFBBB8F-331D-4705-ADAB-6BD20F74D4BF}"/>
              </a:ext>
            </a:extLst>
          </p:cNvPr>
          <p:cNvSpPr txBox="1"/>
          <p:nvPr/>
        </p:nvSpPr>
        <p:spPr>
          <a:xfrm>
            <a:off x="1290422" y="943600"/>
            <a:ext cx="7975600" cy="615553"/>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4.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lợi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ích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2" name="Picture 11" descr="A close-up of a doll&#10;&#10;Description automatically generated">
            <a:hlinkClick r:id="rId5"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355600" y="2960529"/>
            <a:ext cx="2075637" cy="3363947"/>
          </a:xfrm>
          <a:prstGeom prst="rect">
            <a:avLst/>
          </a:prstGeom>
        </p:spPr>
      </p:pic>
      <p:pic>
        <p:nvPicPr>
          <p:cNvPr id="9" name="Picture 8" descr="A bowl of soup&#10;&#10;Description automatically generated with medium confidence">
            <a:extLst>
              <a:ext uri="{FF2B5EF4-FFF2-40B4-BE49-F238E27FC236}">
                <a16:creationId xmlns:a16="http://schemas.microsoft.com/office/drawing/2014/main" id="{62236282-6560-4DE2-A112-0751DB569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008" y="456397"/>
            <a:ext cx="3441033" cy="4041244"/>
          </a:xfrm>
          <a:prstGeom prst="rect">
            <a:avLst/>
          </a:prstGeom>
        </p:spPr>
      </p:pic>
      <p:sp>
        <p:nvSpPr>
          <p:cNvPr id="4" name="Rectangle 3">
            <a:extLst>
              <a:ext uri="{FF2B5EF4-FFF2-40B4-BE49-F238E27FC236}">
                <a16:creationId xmlns:a16="http://schemas.microsoft.com/office/drawing/2014/main" id="{9EE3E4E6-7A6E-EB06-9E5A-BC7445B0757B}"/>
              </a:ext>
            </a:extLst>
          </p:cNvPr>
          <p:cNvSpPr>
            <a:spLocks noChangeArrowheads="1"/>
          </p:cNvSpPr>
          <p:nvPr/>
        </p:nvSpPr>
        <p:spPr bwMode="auto">
          <a:xfrm>
            <a:off x="2660649" y="4019550"/>
            <a:ext cx="8378825" cy="1938992"/>
          </a:xfrm>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27134" y="-903148"/>
                  <a:pt x="6503676" y="408587"/>
                  <a:pt x="8378825" y="0"/>
                </a:cubicBezTo>
                <a:cubicBezTo>
                  <a:pt x="8162300" y="214046"/>
                  <a:pt x="8317987" y="1491680"/>
                  <a:pt x="8378825" y="1938992"/>
                </a:cubicBezTo>
                <a:cubicBezTo>
                  <a:pt x="4779576" y="1231069"/>
                  <a:pt x="3100511" y="2700225"/>
                  <a:pt x="0" y="1938992"/>
                </a:cubicBezTo>
                <a:cubicBezTo>
                  <a:pt x="-227888" y="1352279"/>
                  <a:pt x="-76627" y="628835"/>
                  <a:pt x="0" y="0"/>
                </a:cubicBezTo>
                <a:close/>
              </a:path>
              <a:path w="8378825" h="1938992" stroke="0" extrusionOk="0">
                <a:moveTo>
                  <a:pt x="0" y="0"/>
                </a:moveTo>
                <a:cubicBezTo>
                  <a:pt x="2673016" y="25235"/>
                  <a:pt x="4432816" y="-743492"/>
                  <a:pt x="8378825" y="0"/>
                </a:cubicBezTo>
                <a:cubicBezTo>
                  <a:pt x="8428548" y="909960"/>
                  <a:pt x="8380127" y="1040695"/>
                  <a:pt x="8378825" y="1938992"/>
                </a:cubicBezTo>
                <a:cubicBezTo>
                  <a:pt x="6695948" y="1622419"/>
                  <a:pt x="831509" y="1419177"/>
                  <a:pt x="0" y="1938992"/>
                </a:cubicBezTo>
                <a:cubicBezTo>
                  <a:pt x="53796" y="1019346"/>
                  <a:pt x="-21948" y="758637"/>
                  <a:pt x="0" y="0"/>
                </a:cubicBezTo>
                <a:close/>
              </a:path>
              <a:path w="8378825" h="1938992" fill="none" stroke="0" extrusionOk="0">
                <a:moveTo>
                  <a:pt x="0" y="0"/>
                </a:moveTo>
                <a:cubicBezTo>
                  <a:pt x="1203573" y="-675926"/>
                  <a:pt x="5797839" y="245239"/>
                  <a:pt x="8378825" y="0"/>
                </a:cubicBezTo>
                <a:cubicBezTo>
                  <a:pt x="8362768" y="324822"/>
                  <a:pt x="8300954" y="1425635"/>
                  <a:pt x="8378825" y="1938992"/>
                </a:cubicBezTo>
                <a:cubicBezTo>
                  <a:pt x="6329621" y="2718549"/>
                  <a:pt x="3227673" y="904556"/>
                  <a:pt x="0" y="1938992"/>
                </a:cubicBezTo>
                <a:cubicBezTo>
                  <a:pt x="123466" y="1580387"/>
                  <a:pt x="-125378" y="701936"/>
                  <a:pt x="0" y="0"/>
                </a:cubicBezTo>
                <a:close/>
              </a:path>
              <a:path w="8378825" h="1938992" fill="none" stroke="0" extrusionOk="0">
                <a:moveTo>
                  <a:pt x="0" y="0"/>
                </a:moveTo>
                <a:cubicBezTo>
                  <a:pt x="1470970" y="-255478"/>
                  <a:pt x="6117493" y="-308509"/>
                  <a:pt x="8378825" y="0"/>
                </a:cubicBezTo>
                <a:cubicBezTo>
                  <a:pt x="8210046" y="338126"/>
                  <a:pt x="8303506" y="1508462"/>
                  <a:pt x="8378825" y="1938992"/>
                </a:cubicBezTo>
                <a:cubicBezTo>
                  <a:pt x="5141334" y="915073"/>
                  <a:pt x="2746780" y="2050327"/>
                  <a:pt x="0" y="1938992"/>
                </a:cubicBezTo>
                <a:cubicBezTo>
                  <a:pt x="-202210" y="1423395"/>
                  <a:pt x="186610" y="827427"/>
                  <a:pt x="0" y="0"/>
                </a:cubicBezTo>
                <a:close/>
              </a:path>
              <a:path w="8378825" h="1938992" fill="none" stroke="0" extrusionOk="0">
                <a:moveTo>
                  <a:pt x="0" y="0"/>
                </a:moveTo>
                <a:cubicBezTo>
                  <a:pt x="1551876" y="-804254"/>
                  <a:pt x="6589438" y="-71534"/>
                  <a:pt x="8378825" y="0"/>
                </a:cubicBezTo>
                <a:cubicBezTo>
                  <a:pt x="8223711" y="220857"/>
                  <a:pt x="8333509" y="1476216"/>
                  <a:pt x="8378825" y="1938992"/>
                </a:cubicBezTo>
                <a:cubicBezTo>
                  <a:pt x="5448037" y="1332988"/>
                  <a:pt x="2990285" y="2381184"/>
                  <a:pt x="0" y="1938992"/>
                </a:cubicBezTo>
                <a:cubicBezTo>
                  <a:pt x="-76650" y="1321938"/>
                  <a:pt x="-6303" y="611145"/>
                  <a:pt x="0" y="0"/>
                </a:cubicBezTo>
                <a:close/>
              </a:path>
              <a:path w="8378825" h="1938992" fill="none" stroke="0" extrusionOk="0">
                <a:moveTo>
                  <a:pt x="0" y="0"/>
                </a:moveTo>
                <a:cubicBezTo>
                  <a:pt x="1761056" y="-768839"/>
                  <a:pt x="6486662" y="38036"/>
                  <a:pt x="8378825" y="0"/>
                </a:cubicBezTo>
                <a:cubicBezTo>
                  <a:pt x="8123173" y="216806"/>
                  <a:pt x="8364347" y="1457748"/>
                  <a:pt x="8378825" y="1938992"/>
                </a:cubicBezTo>
                <a:cubicBezTo>
                  <a:pt x="4984771" y="1165502"/>
                  <a:pt x="2993877" y="2654468"/>
                  <a:pt x="0" y="1938992"/>
                </a:cubicBezTo>
                <a:cubicBezTo>
                  <a:pt x="-145699" y="1316657"/>
                  <a:pt x="-54145" y="636170"/>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86902" y="-740063"/>
                          <a:pt x="6508620" y="337934"/>
                          <a:pt x="8378825" y="0"/>
                        </a:cubicBezTo>
                        <a:cubicBezTo>
                          <a:pt x="8202156" y="228719"/>
                          <a:pt x="8319844" y="1496766"/>
                          <a:pt x="8378825" y="1938992"/>
                        </a:cubicBezTo>
                        <a:cubicBezTo>
                          <a:pt x="4855984" y="1344880"/>
                          <a:pt x="3116046" y="2601278"/>
                          <a:pt x="0" y="1938992"/>
                        </a:cubicBezTo>
                        <a:cubicBezTo>
                          <a:pt x="-149315" y="1406723"/>
                          <a:pt x="-33049" y="679190"/>
                          <a:pt x="0" y="0"/>
                        </a:cubicBezTo>
                        <a:close/>
                      </a:path>
                      <a:path w="8378825" h="1938992" stroke="0" extrusionOk="0">
                        <a:moveTo>
                          <a:pt x="0" y="0"/>
                        </a:moveTo>
                        <a:cubicBezTo>
                          <a:pt x="2272826" y="36410"/>
                          <a:pt x="4683974" y="-467393"/>
                          <a:pt x="8378825" y="0"/>
                        </a:cubicBezTo>
                        <a:cubicBezTo>
                          <a:pt x="8429371" y="912755"/>
                          <a:pt x="8356709" y="1046785"/>
                          <a:pt x="8378825" y="1938992"/>
                        </a:cubicBezTo>
                        <a:cubicBezTo>
                          <a:pt x="6633292" y="1700325"/>
                          <a:pt x="952709" y="1494390"/>
                          <a:pt x="0" y="1938992"/>
                        </a:cubicBezTo>
                        <a:cubicBezTo>
                          <a:pt x="48971" y="1051020"/>
                          <a:pt x="-24043" y="782521"/>
                          <a:pt x="0" y="0"/>
                        </a:cubicBezTo>
                        <a:close/>
                      </a:path>
                      <a:path w="8378825" h="1938992" fill="none" stroke="0" extrusionOk="0">
                        <a:moveTo>
                          <a:pt x="0" y="0"/>
                        </a:moveTo>
                        <a:cubicBezTo>
                          <a:pt x="1419384" y="-517645"/>
                          <a:pt x="6121828" y="34320"/>
                          <a:pt x="8378825" y="0"/>
                        </a:cubicBezTo>
                        <a:cubicBezTo>
                          <a:pt x="8341659" y="307236"/>
                          <a:pt x="8318368" y="1438560"/>
                          <a:pt x="8378825" y="1938992"/>
                        </a:cubicBezTo>
                        <a:cubicBezTo>
                          <a:pt x="5990817" y="2360501"/>
                          <a:pt x="3192368" y="1257044"/>
                          <a:pt x="0" y="1938992"/>
                        </a:cubicBezTo>
                        <a:cubicBezTo>
                          <a:pt x="58571" y="1502268"/>
                          <a:pt x="-11186" y="746686"/>
                          <a:pt x="0" y="0"/>
                        </a:cubicBezTo>
                        <a:close/>
                      </a:path>
                      <a:path w="8378825" h="1938992" fill="none" stroke="0" extrusionOk="0">
                        <a:moveTo>
                          <a:pt x="0" y="0"/>
                        </a:moveTo>
                        <a:cubicBezTo>
                          <a:pt x="1616723" y="-300572"/>
                          <a:pt x="6238276" y="-270513"/>
                          <a:pt x="8378825" y="0"/>
                        </a:cubicBezTo>
                        <a:cubicBezTo>
                          <a:pt x="8236558" y="261825"/>
                          <a:pt x="8320019" y="1518256"/>
                          <a:pt x="8378825" y="1938992"/>
                        </a:cubicBezTo>
                        <a:cubicBezTo>
                          <a:pt x="5223306" y="1094411"/>
                          <a:pt x="3009459" y="2186507"/>
                          <a:pt x="0" y="1938992"/>
                        </a:cubicBezTo>
                        <a:cubicBezTo>
                          <a:pt x="-152105" y="1421932"/>
                          <a:pt x="89799" y="767587"/>
                          <a:pt x="0" y="0"/>
                        </a:cubicBezTo>
                        <a:close/>
                      </a:path>
                      <a:path w="8378825" h="1938992" fill="none" stroke="0" extrusionOk="0">
                        <a:moveTo>
                          <a:pt x="0" y="0"/>
                        </a:moveTo>
                        <a:cubicBezTo>
                          <a:pt x="1823134" y="-577304"/>
                          <a:pt x="6503912" y="-37418"/>
                          <a:pt x="8378825" y="0"/>
                        </a:cubicBezTo>
                        <a:cubicBezTo>
                          <a:pt x="8215830" y="238266"/>
                          <a:pt x="8328454" y="1502336"/>
                          <a:pt x="8378825" y="1938992"/>
                        </a:cubicBezTo>
                        <a:cubicBezTo>
                          <a:pt x="5041998" y="1541111"/>
                          <a:pt x="2850087" y="2377508"/>
                          <a:pt x="0" y="1938992"/>
                        </a:cubicBezTo>
                        <a:cubicBezTo>
                          <a:pt x="-105120" y="1295192"/>
                          <a:pt x="-67152" y="595892"/>
                          <a:pt x="0" y="0"/>
                        </a:cubicBezTo>
                        <a:close/>
                      </a:path>
                    </a:pathLst>
                  </a:custGeom>
                  <ask:type>
                    <ask:lineSketchCurved/>
                  </ask:type>
                </ask:lineSketchStyleProps>
              </a:ext>
            </a:extLst>
          </a:ln>
        </p:spPr>
        <p:txBody>
          <a:bodyPr wrap="square">
            <a:spAutoFit/>
          </a:bodyPr>
          <a:lstStyle/>
          <a:p>
            <a:pPr lvl="0" algn="ctr" defTabSz="609630"/>
            <a:r>
              <a:rPr lang="vi-VN" altLang="en-US" sz="4000" b="1" dirty="0">
                <a:solidFill>
                  <a:srgbClr val="305A1C"/>
                </a:solidFill>
                <a:latin typeface="Cambria" panose="02040503050406030204" pitchFamily="18" charset="0"/>
                <a:ea typeface="Cambria" panose="02040503050406030204" pitchFamily="18" charset="0"/>
              </a:rPr>
              <a:t>VD: Quạt giúp giảm sức nóng của cơ thể, hạ nhiệt, giúp con người cảm thấy mát, thoải mái.</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71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36FD36AB-6011-AECB-A7F3-F652A818B22D}"/>
              </a:ext>
            </a:extLst>
          </p:cNvPr>
          <p:cNvGrpSpPr/>
          <p:nvPr/>
        </p:nvGrpSpPr>
        <p:grpSpPr>
          <a:xfrm>
            <a:off x="1316934" y="1172816"/>
            <a:ext cx="9700592" cy="4909931"/>
            <a:chOff x="1316934" y="1172816"/>
            <a:chExt cx="9700592" cy="4909931"/>
          </a:xfrm>
        </p:grpSpPr>
        <p:sp>
          <p:nvSpPr>
            <p:cNvPr id="2" name="Hình chữ nhật 1">
              <a:extLst>
                <a:ext uri="{FF2B5EF4-FFF2-40B4-BE49-F238E27FC236}">
                  <a16:creationId xmlns:a16="http://schemas.microsoft.com/office/drawing/2014/main" id="{51435C11-E63A-0C20-E3A4-CE14C9640DD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3" name="Hình chữ nhật: Góc Tròn 2">
              <a:extLst>
                <a:ext uri="{FF2B5EF4-FFF2-40B4-BE49-F238E27FC236}">
                  <a16:creationId xmlns:a16="http://schemas.microsoft.com/office/drawing/2014/main" id="{E3273298-87C3-F573-79B2-9251683018CC}"/>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4" name="Hình chữ nhật: Góc Tròn 3">
              <a:extLst>
                <a:ext uri="{FF2B5EF4-FFF2-40B4-BE49-F238E27FC236}">
                  <a16:creationId xmlns:a16="http://schemas.microsoft.com/office/drawing/2014/main" id="{6C040542-FE27-5DBA-84AF-2925AE455BFD}"/>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grpSp>
      <p:sp>
        <p:nvSpPr>
          <p:cNvPr id="7" name="TextBox 43">
            <a:extLst>
              <a:ext uri="{FF2B5EF4-FFF2-40B4-BE49-F238E27FC236}">
                <a16:creationId xmlns:a16="http://schemas.microsoft.com/office/drawing/2014/main" id="{8721118E-FE1E-3674-6738-EA16E06607B6}"/>
              </a:ext>
            </a:extLst>
          </p:cNvPr>
          <p:cNvSpPr txBox="1"/>
          <p:nvPr/>
        </p:nvSpPr>
        <p:spPr>
          <a:xfrm>
            <a:off x="3161478" y="1416562"/>
            <a:ext cx="6188938" cy="78483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p>
        </p:txBody>
      </p:sp>
      <p:pic>
        <p:nvPicPr>
          <p:cNvPr id="5" name="그림 8">
            <a:extLst>
              <a:ext uri="{FF2B5EF4-FFF2-40B4-BE49-F238E27FC236}">
                <a16:creationId xmlns:a16="http://schemas.microsoft.com/office/drawing/2014/main" id="{13DD03B6-5368-6DD9-6DE3-AA66555B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379" y="-6225"/>
            <a:ext cx="4150621" cy="3835311"/>
          </a:xfrm>
          <a:prstGeom prst="rect">
            <a:avLst/>
          </a:prstGeom>
        </p:spPr>
      </p:pic>
      <p:pic>
        <p:nvPicPr>
          <p:cNvPr id="6" name="그림 14">
            <a:extLst>
              <a:ext uri="{FF2B5EF4-FFF2-40B4-BE49-F238E27FC236}">
                <a16:creationId xmlns:a16="http://schemas.microsoft.com/office/drawing/2014/main" id="{262CD109-2F2F-A73D-2F27-9538BFB0362D}"/>
              </a:ext>
            </a:extLst>
          </p:cNvPr>
          <p:cNvPicPr>
            <a:picLocks noChangeAspect="1"/>
          </p:cNvPicPr>
          <p:nvPr/>
        </p:nvPicPr>
        <p:blipFill rotWithShape="1">
          <a:blip r:embed="rId3">
            <a:extLst>
              <a:ext uri="{28A0092B-C50C-407E-A947-70E740481C1C}">
                <a14:useLocalDpi xmlns:a14="http://schemas.microsoft.com/office/drawing/2010/main" val="0"/>
              </a:ext>
            </a:extLst>
          </a:blip>
          <a:srcRect t="35389"/>
          <a:stretch/>
        </p:blipFill>
        <p:spPr>
          <a:xfrm>
            <a:off x="-71130" y="0"/>
            <a:ext cx="3009773" cy="2015029"/>
          </a:xfrm>
          <a:prstGeom prst="rect">
            <a:avLst/>
          </a:prstGeom>
        </p:spPr>
      </p:pic>
      <p:pic>
        <p:nvPicPr>
          <p:cNvPr id="11" name="그림 14">
            <a:extLst>
              <a:ext uri="{FF2B5EF4-FFF2-40B4-BE49-F238E27FC236}">
                <a16:creationId xmlns:a16="http://schemas.microsoft.com/office/drawing/2014/main" id="{E81E529A-34AD-E44D-BAB3-BE49079938E8}"/>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18109068">
            <a:off x="-625275" y="5069791"/>
            <a:ext cx="3009773" cy="1520686"/>
          </a:xfrm>
          <a:prstGeom prst="rect">
            <a:avLst/>
          </a:prstGeom>
        </p:spPr>
      </p:pic>
      <p:pic>
        <p:nvPicPr>
          <p:cNvPr id="16" name="그림 14">
            <a:extLst>
              <a:ext uri="{FF2B5EF4-FFF2-40B4-BE49-F238E27FC236}">
                <a16:creationId xmlns:a16="http://schemas.microsoft.com/office/drawing/2014/main" id="{40765B2F-7EEA-520D-6AAB-A775D12FF82E}"/>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3490932" flipH="1">
            <a:off x="9780980" y="4924841"/>
            <a:ext cx="3009773" cy="1520686"/>
          </a:xfrm>
          <a:prstGeom prst="rect">
            <a:avLst/>
          </a:prstGeom>
        </p:spPr>
      </p:pic>
      <p:pic>
        <p:nvPicPr>
          <p:cNvPr id="8" name="Picture 7">
            <a:extLst>
              <a:ext uri="{FF2B5EF4-FFF2-40B4-BE49-F238E27FC236}">
                <a16:creationId xmlns:a16="http://schemas.microsoft.com/office/drawing/2014/main" id="{618AB985-E5C2-7A94-0B25-3C6511995656}"/>
              </a:ext>
            </a:extLst>
          </p:cNvPr>
          <p:cNvPicPr>
            <a:picLocks noChangeAspect="1"/>
          </p:cNvPicPr>
          <p:nvPr/>
        </p:nvPicPr>
        <p:blipFill>
          <a:blip r:embed="rId4"/>
          <a:stretch>
            <a:fillRect/>
          </a:stretch>
        </p:blipFill>
        <p:spPr>
          <a:xfrm>
            <a:off x="4438649" y="2138117"/>
            <a:ext cx="5520949" cy="1188694"/>
          </a:xfrm>
          <a:prstGeom prst="rect">
            <a:avLst/>
          </a:prstGeom>
        </p:spPr>
      </p:pic>
      <p:pic>
        <p:nvPicPr>
          <p:cNvPr id="20" name="Picture 19">
            <a:extLst>
              <a:ext uri="{FF2B5EF4-FFF2-40B4-BE49-F238E27FC236}">
                <a16:creationId xmlns:a16="http://schemas.microsoft.com/office/drawing/2014/main" id="{FAD2AD79-68E5-B833-C0E5-AED6789C12A3}"/>
              </a:ext>
            </a:extLst>
          </p:cNvPr>
          <p:cNvPicPr>
            <a:picLocks noChangeAspect="1"/>
          </p:cNvPicPr>
          <p:nvPr/>
        </p:nvPicPr>
        <p:blipFill>
          <a:blip r:embed="rId5"/>
          <a:stretch>
            <a:fillRect/>
          </a:stretch>
        </p:blipFill>
        <p:spPr>
          <a:xfrm>
            <a:off x="1851682" y="3273092"/>
            <a:ext cx="8279086" cy="1816765"/>
          </a:xfrm>
          <a:prstGeom prst="rect">
            <a:avLst/>
          </a:prstGeom>
        </p:spPr>
      </p:pic>
    </p:spTree>
    <p:extLst>
      <p:ext uri="{BB962C8B-B14F-4D97-AF65-F5344CB8AC3E}">
        <p14:creationId xmlns:p14="http://schemas.microsoft.com/office/powerpoint/2010/main" val="2249069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37CB8BC-B189-71BB-611A-7068B79B8C4D}"/>
              </a:ext>
            </a:extLst>
          </p:cNvPr>
          <p:cNvSpPr/>
          <p:nvPr/>
        </p:nvSpPr>
        <p:spPr>
          <a:xfrm>
            <a:off x="2254526" y="0"/>
            <a:ext cx="7682948" cy="1202635"/>
          </a:xfrm>
          <a:prstGeom prst="roundRect">
            <a:avLst/>
          </a:prstGeom>
          <a:solidFill>
            <a:schemeClr val="bg1"/>
          </a:solid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Đề bài: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Hình chữ nhật 8">
            <a:extLst>
              <a:ext uri="{FF2B5EF4-FFF2-40B4-BE49-F238E27FC236}">
                <a16:creationId xmlns:a16="http://schemas.microsoft.com/office/drawing/2014/main" id="{5CDE45C7-1531-EDBA-5226-97B05913B2E1}"/>
              </a:ext>
            </a:extLst>
          </p:cNvPr>
          <p:cNvSpPr/>
          <p:nvPr/>
        </p:nvSpPr>
        <p:spPr>
          <a:xfrm>
            <a:off x="0" y="1749287"/>
            <a:ext cx="12192000" cy="4363278"/>
          </a:xfrm>
          <a:prstGeom prst="rect">
            <a:avLst/>
          </a:prstGeom>
          <a:solidFill>
            <a:schemeClr val="bg1"/>
          </a:solidFill>
          <a:ln w="57150" cap="rnd"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8775" algn="ctr" latinLnBrk="1"/>
            <a:r>
              <a:rPr lang="vi-VN" sz="6000" b="1" dirty="0">
                <a:solidFill>
                  <a:prstClr val="black"/>
                </a:solidFill>
                <a:latin typeface="Calibri" panose="020F0502020204030204" pitchFamily="34" charset="0"/>
                <a:cs typeface="Calibri" panose="020F0502020204030204" pitchFamily="34" charset="0"/>
              </a:rPr>
              <a:t>Đề bài: </a:t>
            </a:r>
            <a:r>
              <a:rPr lang="vi-VN" sz="6000" dirty="0">
                <a:solidFill>
                  <a:prstClr val="black"/>
                </a:solidFill>
                <a:latin typeface="Calibri" panose="020F0502020204030204" pitchFamily="34" charset="0"/>
                <a:cs typeface="Calibri" panose="020F0502020204030204" pitchFamily="34" charset="0"/>
              </a:rPr>
              <a:t>Viết hướng dẫn sử dụng một đồ dùng quen thuộc với em.</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Hình ảnh 14" descr="Ảnh có chứa văn bản&#10;&#10;Mô tả được tạo tự động">
            <a:extLst>
              <a:ext uri="{FF2B5EF4-FFF2-40B4-BE49-F238E27FC236}">
                <a16:creationId xmlns:a16="http://schemas.microsoft.com/office/drawing/2014/main" id="{8D7BD8E6-96F9-9FE9-CFAE-D3913553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17" y="13424"/>
            <a:ext cx="2524581" cy="1571382"/>
          </a:xfrm>
          <a:prstGeom prst="rect">
            <a:avLst/>
          </a:prstGeom>
        </p:spPr>
      </p:pic>
      <p:pic>
        <p:nvPicPr>
          <p:cNvPr id="17" name="Hình ảnh 16">
            <a:extLst>
              <a:ext uri="{FF2B5EF4-FFF2-40B4-BE49-F238E27FC236}">
                <a16:creationId xmlns:a16="http://schemas.microsoft.com/office/drawing/2014/main" id="{15F8F9A7-71A3-6779-DF9E-5C8C7361453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19069" y="-55393"/>
            <a:ext cx="2440123" cy="1722440"/>
          </a:xfrm>
          <a:prstGeom prst="rect">
            <a:avLst/>
          </a:prstGeom>
        </p:spPr>
      </p:pic>
    </p:spTree>
    <p:extLst>
      <p:ext uri="{BB962C8B-B14F-4D97-AF65-F5344CB8AC3E}">
        <p14:creationId xmlns:p14="http://schemas.microsoft.com/office/powerpoint/2010/main" val="276514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86850" cy="646331"/>
          </a:xfrm>
          <a:prstGeom prst="rect">
            <a:avLst/>
          </a:prstGeom>
          <a:noFill/>
        </p:spPr>
        <p:txBody>
          <a:bodyPr wrap="square" rtlCol="0">
            <a:spAutoFit/>
          </a:bodyPr>
          <a:lstStyle/>
          <a:p>
            <a:r>
              <a:rPr lang="en-US" sz="3600" b="1" i="0" dirty="0">
                <a:solidFill>
                  <a:srgbClr val="000000"/>
                </a:solidFill>
                <a:effectLst/>
                <a:latin typeface="Calibri" panose="020F0502020204030204" pitchFamily="34" charset="0"/>
                <a:cs typeface="Calibri" panose="020F0502020204030204" pitchFamily="34" charset="0"/>
              </a:rPr>
              <a:t>- </a:t>
            </a:r>
            <a:r>
              <a:rPr lang="vi-VN" sz="3600" b="1" i="0" dirty="0">
                <a:solidFill>
                  <a:srgbClr val="000000"/>
                </a:solidFill>
                <a:effectLst/>
                <a:latin typeface="Calibri" panose="020F0502020204030204" pitchFamily="34" charset="0"/>
                <a:cs typeface="Calibri" panose="020F0502020204030204" pitchFamily="34" charset="0"/>
              </a:rPr>
              <a:t>Chọn một đồ dùng để hướng dẫn sử dụng.</a:t>
            </a:r>
            <a:endParaRPr lang="en-US" sz="3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D943634-6D53-EA08-86D7-2BC14258882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538287" y="2505074"/>
            <a:ext cx="8362098" cy="2600325"/>
          </a:xfrm>
          <a:prstGeom prst="rect">
            <a:avLst/>
          </a:prstGeom>
        </p:spPr>
      </p:pic>
    </p:spTree>
    <p:extLst>
      <p:ext uri="{BB962C8B-B14F-4D97-AF65-F5344CB8AC3E}">
        <p14:creationId xmlns:p14="http://schemas.microsoft.com/office/powerpoint/2010/main" val="250418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839</Words>
  <Application>Microsoft Office PowerPoint</Application>
  <PresentationFormat>Widescreen</PresentationFormat>
  <Paragraphs>71</Paragraphs>
  <Slides>17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맑은 고딕</vt:lpstr>
      <vt:lpstr>Arial</vt:lpstr>
      <vt:lpstr>Calibri</vt:lpstr>
      <vt:lpstr>Calibri Light</vt:lpstr>
      <vt:lpstr>Cambria</vt:lpstr>
      <vt:lpstr>Fredoka One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26</cp:revision>
  <dcterms:created xsi:type="dcterms:W3CDTF">2023-12-08T01:54:41Z</dcterms:created>
  <dcterms:modified xsi:type="dcterms:W3CDTF">2023-12-15T14:39:32Z</dcterms:modified>
  <cp:category>9Slide.vn</cp:category>
</cp:coreProperties>
</file>