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21"/>
  </p:notesMasterIdLst>
  <p:sldIdLst>
    <p:sldId id="257" r:id="rId3"/>
    <p:sldId id="269" r:id="rId4"/>
    <p:sldId id="357" r:id="rId5"/>
    <p:sldId id="311" r:id="rId6"/>
    <p:sldId id="369" r:id="rId7"/>
    <p:sldId id="370" r:id="rId8"/>
    <p:sldId id="371" r:id="rId9"/>
    <p:sldId id="320" r:id="rId10"/>
    <p:sldId id="334" r:id="rId11"/>
    <p:sldId id="372" r:id="rId12"/>
    <p:sldId id="373" r:id="rId13"/>
    <p:sldId id="379" r:id="rId14"/>
    <p:sldId id="380" r:id="rId15"/>
    <p:sldId id="381" r:id="rId16"/>
    <p:sldId id="382" r:id="rId17"/>
    <p:sldId id="383" r:id="rId18"/>
    <p:sldId id="384" r:id="rId19"/>
    <p:sldId id="3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381" autoAdjust="0"/>
  </p:normalViewPr>
  <p:slideViewPr>
    <p:cSldViewPr snapToGrid="0">
      <p:cViewPr varScale="1">
        <p:scale>
          <a:sx n="48" d="100"/>
          <a:sy n="48" d="100"/>
        </p:scale>
        <p:origin x="12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ABC16-08E9-404B-ACA4-CA7BA44FDDF2}"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F1E36-15A6-43EC-88F2-6279279C9D83}" type="slidenum">
              <a:rPr lang="en-US" smtClean="0"/>
              <a:t>‹#›</a:t>
            </a:fld>
            <a:endParaRPr lang="en-US"/>
          </a:p>
        </p:txBody>
      </p:sp>
    </p:spTree>
    <p:extLst>
      <p:ext uri="{BB962C8B-B14F-4D97-AF65-F5344CB8AC3E}">
        <p14:creationId xmlns:p14="http://schemas.microsoft.com/office/powerpoint/2010/main" val="3146278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7f82909b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e7f82909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41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619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419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71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819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137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30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129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71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6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83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0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43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03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8458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0896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2670200" y="1629351"/>
            <a:ext cx="6851600" cy="21984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333"/>
              </a:spcBef>
              <a:spcAft>
                <a:spcPts val="0"/>
              </a:spcAft>
              <a:buClr>
                <a:srgbClr val="A3376C"/>
              </a:buClr>
              <a:buSzPts val="5200"/>
              <a:buNone/>
              <a:defRPr sz="8800">
                <a:solidFill>
                  <a:schemeClr val="lt2"/>
                </a:solidFill>
              </a:defRPr>
            </a:lvl1pPr>
            <a:lvl2pPr lvl="1" algn="ctr">
              <a:spcBef>
                <a:spcPts val="1333"/>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subTitle" idx="1"/>
          </p:nvPr>
        </p:nvSpPr>
        <p:spPr>
          <a:xfrm>
            <a:off x="3190000" y="47618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39733" y="4062600"/>
            <a:ext cx="3660400" cy="6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3"/>
              </a:spcBef>
              <a:spcAft>
                <a:spcPts val="2133"/>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1816313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extLst>
      <p:ext uri="{BB962C8B-B14F-4D97-AF65-F5344CB8AC3E}">
        <p14:creationId xmlns:p14="http://schemas.microsoft.com/office/powerpoint/2010/main" val="2511161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50227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2246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4171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0336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065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534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1926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6"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7" y="-1018559"/>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30421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286"/>
        <p:cNvGrpSpPr/>
        <p:nvPr/>
      </p:nvGrpSpPr>
      <p:grpSpPr>
        <a:xfrm>
          <a:off x="0" y="0"/>
          <a:ext cx="0" cy="0"/>
          <a:chOff x="0" y="0"/>
          <a:chExt cx="0" cy="0"/>
        </a:xfrm>
      </p:grpSpPr>
      <p:sp>
        <p:nvSpPr>
          <p:cNvPr id="287" name="Google Shape;287;p18"/>
          <p:cNvSpPr/>
          <p:nvPr/>
        </p:nvSpPr>
        <p:spPr>
          <a:xfrm flipH="1">
            <a:off x="-815766"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7" y="-1018559"/>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3846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2670200" y="1629351"/>
            <a:ext cx="6851600" cy="21984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333"/>
              </a:spcBef>
              <a:spcAft>
                <a:spcPts val="0"/>
              </a:spcAft>
              <a:buClr>
                <a:srgbClr val="A3376C"/>
              </a:buClr>
              <a:buSzPts val="5200"/>
              <a:buNone/>
              <a:defRPr sz="8800">
                <a:solidFill>
                  <a:schemeClr val="lt2"/>
                </a:solidFill>
              </a:defRPr>
            </a:lvl1pPr>
            <a:lvl2pPr lvl="1" algn="ctr">
              <a:spcBef>
                <a:spcPts val="1333"/>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subTitle" idx="1"/>
          </p:nvPr>
        </p:nvSpPr>
        <p:spPr>
          <a:xfrm>
            <a:off x="3190000" y="47618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39733" y="4062600"/>
            <a:ext cx="3660400" cy="6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3"/>
              </a:spcBef>
              <a:spcAft>
                <a:spcPts val="2133"/>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1583222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61551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84229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18507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88"/>
        <p:cNvGrpSpPr/>
        <p:nvPr/>
      </p:nvGrpSpPr>
      <p:grpSpPr>
        <a:xfrm>
          <a:off x="0" y="0"/>
          <a:ext cx="0" cy="0"/>
          <a:chOff x="0" y="0"/>
          <a:chExt cx="0" cy="0"/>
        </a:xfrm>
      </p:grpSpPr>
      <p:sp>
        <p:nvSpPr>
          <p:cNvPr id="389" name="Google Shape;389;p24"/>
          <p:cNvSpPr/>
          <p:nvPr/>
        </p:nvSpPr>
        <p:spPr>
          <a:xfrm>
            <a:off x="-4395989" y="1704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4"/>
          <p:cNvSpPr/>
          <p:nvPr/>
        </p:nvSpPr>
        <p:spPr>
          <a:xfrm flipH="1">
            <a:off x="-2005812" y="4314267"/>
            <a:ext cx="15634045"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1" name="Google Shape;391;p24"/>
          <p:cNvGrpSpPr/>
          <p:nvPr/>
        </p:nvGrpSpPr>
        <p:grpSpPr>
          <a:xfrm>
            <a:off x="10226015" y="402399"/>
            <a:ext cx="653651" cy="474539"/>
            <a:chOff x="8787625" y="134475"/>
            <a:chExt cx="838586" cy="608799"/>
          </a:xfrm>
        </p:grpSpPr>
        <p:sp>
          <p:nvSpPr>
            <p:cNvPr id="392" name="Google Shape;392;p24"/>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4"/>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4" name="Google Shape;394;p24"/>
          <p:cNvGrpSpPr/>
          <p:nvPr/>
        </p:nvGrpSpPr>
        <p:grpSpPr>
          <a:xfrm>
            <a:off x="10985151" y="2620721"/>
            <a:ext cx="653637" cy="811748"/>
            <a:chOff x="7376250" y="1989890"/>
            <a:chExt cx="490228" cy="608811"/>
          </a:xfrm>
        </p:grpSpPr>
        <p:sp>
          <p:nvSpPr>
            <p:cNvPr id="395" name="Google Shape;395;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8" name="Google Shape;398;p24"/>
          <p:cNvSpPr/>
          <p:nvPr/>
        </p:nvSpPr>
        <p:spPr>
          <a:xfrm>
            <a:off x="716968" y="7742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9" name="Google Shape;399;p24"/>
          <p:cNvGrpSpPr/>
          <p:nvPr/>
        </p:nvGrpSpPr>
        <p:grpSpPr>
          <a:xfrm>
            <a:off x="8707784" y="1353605"/>
            <a:ext cx="653637" cy="811748"/>
            <a:chOff x="7376250" y="1989890"/>
            <a:chExt cx="490228" cy="608811"/>
          </a:xfrm>
        </p:grpSpPr>
        <p:sp>
          <p:nvSpPr>
            <p:cNvPr id="400" name="Google Shape;400;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3" name="Google Shape;403;p24"/>
          <p:cNvSpPr txBox="1">
            <a:spLocks noGrp="1"/>
          </p:cNvSpPr>
          <p:nvPr>
            <p:ph type="title"/>
          </p:nvPr>
        </p:nvSpPr>
        <p:spPr>
          <a:xfrm>
            <a:off x="1289700" y="2040600"/>
            <a:ext cx="3040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4" name="Google Shape;404;p24"/>
          <p:cNvSpPr txBox="1">
            <a:spLocks noGrp="1"/>
          </p:cNvSpPr>
          <p:nvPr>
            <p:ph type="subTitle" idx="1"/>
          </p:nvPr>
        </p:nvSpPr>
        <p:spPr>
          <a:xfrm>
            <a:off x="1289700" y="2619433"/>
            <a:ext cx="3040800" cy="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5" name="Google Shape;405;p24"/>
          <p:cNvSpPr txBox="1">
            <a:spLocks noGrp="1"/>
          </p:cNvSpPr>
          <p:nvPr>
            <p:ph type="title" idx="2"/>
          </p:nvPr>
        </p:nvSpPr>
        <p:spPr>
          <a:xfrm>
            <a:off x="7861467" y="2040600"/>
            <a:ext cx="30408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6" name="Google Shape;406;p24"/>
          <p:cNvSpPr txBox="1">
            <a:spLocks noGrp="1"/>
          </p:cNvSpPr>
          <p:nvPr>
            <p:ph type="subTitle" idx="3"/>
          </p:nvPr>
        </p:nvSpPr>
        <p:spPr>
          <a:xfrm>
            <a:off x="7861400" y="2619433"/>
            <a:ext cx="3040800" cy="8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7" name="Google Shape;407;p24"/>
          <p:cNvSpPr txBox="1">
            <a:spLocks noGrp="1"/>
          </p:cNvSpPr>
          <p:nvPr>
            <p:ph type="title" idx="4"/>
          </p:nvPr>
        </p:nvSpPr>
        <p:spPr>
          <a:xfrm>
            <a:off x="1289700" y="3951800"/>
            <a:ext cx="3040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8" name="Google Shape;408;p24"/>
          <p:cNvSpPr txBox="1">
            <a:spLocks noGrp="1"/>
          </p:cNvSpPr>
          <p:nvPr>
            <p:ph type="subTitle" idx="5"/>
          </p:nvPr>
        </p:nvSpPr>
        <p:spPr>
          <a:xfrm>
            <a:off x="1289700" y="4530633"/>
            <a:ext cx="3040800" cy="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9" name="Google Shape;409;p24"/>
          <p:cNvSpPr txBox="1">
            <a:spLocks noGrp="1"/>
          </p:cNvSpPr>
          <p:nvPr>
            <p:ph type="title" idx="6"/>
          </p:nvPr>
        </p:nvSpPr>
        <p:spPr>
          <a:xfrm>
            <a:off x="7861467" y="3951800"/>
            <a:ext cx="30408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10" name="Google Shape;410;p24"/>
          <p:cNvSpPr txBox="1">
            <a:spLocks noGrp="1"/>
          </p:cNvSpPr>
          <p:nvPr>
            <p:ph type="subTitle" idx="7"/>
          </p:nvPr>
        </p:nvSpPr>
        <p:spPr>
          <a:xfrm>
            <a:off x="7861400" y="4530633"/>
            <a:ext cx="3040800" cy="8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1" name="Google Shape;411;p24"/>
          <p:cNvSpPr txBox="1">
            <a:spLocks noGrp="1"/>
          </p:cNvSpPr>
          <p:nvPr>
            <p:ph type="title" idx="8"/>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2" name="Google Shape;412;p24"/>
          <p:cNvGrpSpPr/>
          <p:nvPr/>
        </p:nvGrpSpPr>
        <p:grpSpPr>
          <a:xfrm>
            <a:off x="369118" y="3672238"/>
            <a:ext cx="653637" cy="811748"/>
            <a:chOff x="7376250" y="1989890"/>
            <a:chExt cx="490228" cy="608811"/>
          </a:xfrm>
        </p:grpSpPr>
        <p:sp>
          <p:nvSpPr>
            <p:cNvPr id="413" name="Google Shape;413;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09359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17"/>
        <p:cNvGrpSpPr/>
        <p:nvPr/>
      </p:nvGrpSpPr>
      <p:grpSpPr>
        <a:xfrm>
          <a:off x="0" y="0"/>
          <a:ext cx="0" cy="0"/>
          <a:chOff x="0" y="0"/>
          <a:chExt cx="0" cy="0"/>
        </a:xfrm>
      </p:grpSpPr>
      <p:sp>
        <p:nvSpPr>
          <p:cNvPr id="518" name="Google Shape;518;p28"/>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8"/>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8"/>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8"/>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8"/>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06579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517"/>
        <p:cNvGrpSpPr/>
        <p:nvPr/>
      </p:nvGrpSpPr>
      <p:grpSpPr>
        <a:xfrm>
          <a:off x="0" y="0"/>
          <a:ext cx="0" cy="0"/>
          <a:chOff x="0" y="0"/>
          <a:chExt cx="0" cy="0"/>
        </a:xfrm>
      </p:grpSpPr>
      <p:sp>
        <p:nvSpPr>
          <p:cNvPr id="518" name="Google Shape;518;p28"/>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8"/>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8"/>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8"/>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8"/>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5765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24"/>
        <p:cNvGrpSpPr/>
        <p:nvPr/>
      </p:nvGrpSpPr>
      <p:grpSpPr>
        <a:xfrm>
          <a:off x="0" y="0"/>
          <a:ext cx="0" cy="0"/>
          <a:chOff x="0" y="0"/>
          <a:chExt cx="0" cy="0"/>
        </a:xfrm>
      </p:grpSpPr>
      <p:sp>
        <p:nvSpPr>
          <p:cNvPr id="525" name="Google Shape;525;p29"/>
          <p:cNvSpPr/>
          <p:nvPr/>
        </p:nvSpPr>
        <p:spPr>
          <a:xfrm>
            <a:off x="-2654122" y="26075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29"/>
          <p:cNvSpPr/>
          <p:nvPr/>
        </p:nvSpPr>
        <p:spPr>
          <a:xfrm flipH="1">
            <a:off x="-4893100" y="4367700"/>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29"/>
          <p:cNvSpPr/>
          <p:nvPr/>
        </p:nvSpPr>
        <p:spPr>
          <a:xfrm flipH="1">
            <a:off x="5534158" y="3116969"/>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29"/>
          <p:cNvSpPr/>
          <p:nvPr/>
        </p:nvSpPr>
        <p:spPr>
          <a:xfrm flipH="1">
            <a:off x="5866219" y="3260583"/>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9" name="Google Shape;529;p29"/>
          <p:cNvGrpSpPr/>
          <p:nvPr/>
        </p:nvGrpSpPr>
        <p:grpSpPr>
          <a:xfrm>
            <a:off x="9821881" y="620865"/>
            <a:ext cx="653651" cy="474539"/>
            <a:chOff x="8787625" y="134475"/>
            <a:chExt cx="838586" cy="608799"/>
          </a:xfrm>
        </p:grpSpPr>
        <p:sp>
          <p:nvSpPr>
            <p:cNvPr id="530" name="Google Shape;530;p29"/>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9"/>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2" name="Google Shape;532;p29"/>
          <p:cNvGrpSpPr/>
          <p:nvPr/>
        </p:nvGrpSpPr>
        <p:grpSpPr>
          <a:xfrm>
            <a:off x="10808351" y="1488521"/>
            <a:ext cx="653637" cy="811748"/>
            <a:chOff x="7376250" y="1989890"/>
            <a:chExt cx="490228" cy="608811"/>
          </a:xfrm>
        </p:grpSpPr>
        <p:sp>
          <p:nvSpPr>
            <p:cNvPr id="533" name="Google Shape;533;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6" name="Google Shape;536;p29"/>
          <p:cNvSpPr/>
          <p:nvPr/>
        </p:nvSpPr>
        <p:spPr>
          <a:xfrm>
            <a:off x="599230" y="476063"/>
            <a:ext cx="957985" cy="47454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7" name="Google Shape;537;p29"/>
          <p:cNvGrpSpPr/>
          <p:nvPr/>
        </p:nvGrpSpPr>
        <p:grpSpPr>
          <a:xfrm>
            <a:off x="1758884" y="4367705"/>
            <a:ext cx="653637" cy="811748"/>
            <a:chOff x="7376250" y="1989890"/>
            <a:chExt cx="490228" cy="608811"/>
          </a:xfrm>
        </p:grpSpPr>
        <p:sp>
          <p:nvSpPr>
            <p:cNvPr id="538" name="Google Shape;538;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1" name="Google Shape;541;p29"/>
          <p:cNvSpPr/>
          <p:nvPr/>
        </p:nvSpPr>
        <p:spPr>
          <a:xfrm>
            <a:off x="10130667" y="5977868"/>
            <a:ext cx="2215708" cy="663665"/>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2" name="Google Shape;542;p29"/>
          <p:cNvGrpSpPr/>
          <p:nvPr/>
        </p:nvGrpSpPr>
        <p:grpSpPr>
          <a:xfrm>
            <a:off x="2047367" y="776001"/>
            <a:ext cx="1308380" cy="712529"/>
            <a:chOff x="816462" y="899275"/>
            <a:chExt cx="981285" cy="534397"/>
          </a:xfrm>
        </p:grpSpPr>
        <p:sp>
          <p:nvSpPr>
            <p:cNvPr id="543" name="Google Shape;543;p2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7749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45"/>
        <p:cNvGrpSpPr/>
        <p:nvPr/>
      </p:nvGrpSpPr>
      <p:grpSpPr>
        <a:xfrm>
          <a:off x="0" y="0"/>
          <a:ext cx="0" cy="0"/>
          <a:chOff x="0" y="0"/>
          <a:chExt cx="0" cy="0"/>
        </a:xfrm>
      </p:grpSpPr>
      <p:sp>
        <p:nvSpPr>
          <p:cNvPr id="546" name="Google Shape;546;p30"/>
          <p:cNvSpPr/>
          <p:nvPr/>
        </p:nvSpPr>
        <p:spPr>
          <a:xfrm flipH="1">
            <a:off x="-1195851" y="4196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30"/>
          <p:cNvSpPr/>
          <p:nvPr/>
        </p:nvSpPr>
        <p:spPr>
          <a:xfrm rot="10800000" flipH="1">
            <a:off x="-2447923" y="-3679619"/>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8" name="Google Shape;548;p30"/>
          <p:cNvGrpSpPr/>
          <p:nvPr/>
        </p:nvGrpSpPr>
        <p:grpSpPr>
          <a:xfrm rot="10800000">
            <a:off x="8087946" y="5299585"/>
            <a:ext cx="2570361" cy="1690153"/>
            <a:chOff x="2972001" y="3277838"/>
            <a:chExt cx="987082" cy="649060"/>
          </a:xfrm>
        </p:grpSpPr>
        <p:sp>
          <p:nvSpPr>
            <p:cNvPr id="549" name="Google Shape;549;p30"/>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0"/>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1" name="Google Shape;551;p30"/>
          <p:cNvSpPr/>
          <p:nvPr/>
        </p:nvSpPr>
        <p:spPr>
          <a:xfrm>
            <a:off x="-1249567" y="3301501"/>
            <a:ext cx="7534163"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30"/>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3" name="Google Shape;553;p30"/>
          <p:cNvGrpSpPr/>
          <p:nvPr/>
        </p:nvGrpSpPr>
        <p:grpSpPr>
          <a:xfrm rot="-6026666">
            <a:off x="10639707" y="247672"/>
            <a:ext cx="1478735" cy="1932616"/>
            <a:chOff x="2179573" y="1629825"/>
            <a:chExt cx="658104" cy="860102"/>
          </a:xfrm>
        </p:grpSpPr>
        <p:sp>
          <p:nvSpPr>
            <p:cNvPr id="554" name="Google Shape;554;p30"/>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0"/>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30"/>
          <p:cNvGrpSpPr/>
          <p:nvPr/>
        </p:nvGrpSpPr>
        <p:grpSpPr>
          <a:xfrm>
            <a:off x="3032030" y="5844037"/>
            <a:ext cx="797141" cy="601263"/>
            <a:chOff x="2533682" y="3720159"/>
            <a:chExt cx="248847" cy="187691"/>
          </a:xfrm>
        </p:grpSpPr>
        <p:sp>
          <p:nvSpPr>
            <p:cNvPr id="557" name="Google Shape;557;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 name="Google Shape;560;p30"/>
          <p:cNvGrpSpPr/>
          <p:nvPr/>
        </p:nvGrpSpPr>
        <p:grpSpPr>
          <a:xfrm>
            <a:off x="6284387" y="6144667"/>
            <a:ext cx="743789" cy="375535"/>
            <a:chOff x="2855620" y="1802395"/>
            <a:chExt cx="249884" cy="126165"/>
          </a:xfrm>
        </p:grpSpPr>
        <p:sp>
          <p:nvSpPr>
            <p:cNvPr id="561" name="Google Shape;561;p30"/>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0"/>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 name="Google Shape;563;p30"/>
          <p:cNvGrpSpPr/>
          <p:nvPr/>
        </p:nvGrpSpPr>
        <p:grpSpPr>
          <a:xfrm>
            <a:off x="10604030" y="5474703"/>
            <a:ext cx="797141" cy="601263"/>
            <a:chOff x="2533682" y="3720159"/>
            <a:chExt cx="248847" cy="187691"/>
          </a:xfrm>
        </p:grpSpPr>
        <p:sp>
          <p:nvSpPr>
            <p:cNvPr id="564" name="Google Shape;564;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7" name="Google Shape;567;p30"/>
          <p:cNvSpPr/>
          <p:nvPr/>
        </p:nvSpPr>
        <p:spPr>
          <a:xfrm>
            <a:off x="8466434" y="3590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8" name="Google Shape;568;p30"/>
          <p:cNvGrpSpPr/>
          <p:nvPr/>
        </p:nvGrpSpPr>
        <p:grpSpPr>
          <a:xfrm>
            <a:off x="3856267" y="226005"/>
            <a:ext cx="893999" cy="584699"/>
            <a:chOff x="7555450" y="377766"/>
            <a:chExt cx="670499" cy="438524"/>
          </a:xfrm>
        </p:grpSpPr>
        <p:sp>
          <p:nvSpPr>
            <p:cNvPr id="569" name="Google Shape;569;p3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 name="Google Shape;572;p30"/>
          <p:cNvGrpSpPr/>
          <p:nvPr/>
        </p:nvGrpSpPr>
        <p:grpSpPr>
          <a:xfrm>
            <a:off x="843734" y="357068"/>
            <a:ext cx="1308380" cy="712529"/>
            <a:chOff x="816462" y="899275"/>
            <a:chExt cx="981285" cy="534397"/>
          </a:xfrm>
        </p:grpSpPr>
        <p:sp>
          <p:nvSpPr>
            <p:cNvPr id="573" name="Google Shape;573;p3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173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040E2-36BE-486F-A9B7-0B76B9FD3A34}" type="datetimeFigureOut">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F92AE-AAB1-4310-A344-6D9A8305FC71}" type="slidenum">
              <a:rPr lang="en-US" smtClean="0"/>
              <a:t>‹#›</a:t>
            </a:fld>
            <a:endParaRPr lang="en-US"/>
          </a:p>
        </p:txBody>
      </p:sp>
    </p:spTree>
    <p:extLst>
      <p:ext uri="{BB962C8B-B14F-4D97-AF65-F5344CB8AC3E}">
        <p14:creationId xmlns:p14="http://schemas.microsoft.com/office/powerpoint/2010/main" val="16294821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3"/>
          <p:cNvSpPr/>
          <p:nvPr/>
        </p:nvSpPr>
        <p:spPr>
          <a:xfrm flipH="1">
            <a:off x="-1195851" y="4196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rot="10800000" flipH="1">
            <a:off x="-2447923" y="-3679619"/>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 name="Google Shape;21;p3"/>
          <p:cNvGrpSpPr/>
          <p:nvPr/>
        </p:nvGrpSpPr>
        <p:grpSpPr>
          <a:xfrm rot="10800000">
            <a:off x="8087946" y="5299585"/>
            <a:ext cx="2570361" cy="1690153"/>
            <a:chOff x="2972001" y="3277838"/>
            <a:chExt cx="987082" cy="649060"/>
          </a:xfrm>
        </p:grpSpPr>
        <p:sp>
          <p:nvSpPr>
            <p:cNvPr id="22" name="Google Shape;22;p3"/>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 name="Google Shape;24;p3"/>
          <p:cNvSpPr/>
          <p:nvPr/>
        </p:nvSpPr>
        <p:spPr>
          <a:xfrm>
            <a:off x="-1249567" y="3301501"/>
            <a:ext cx="7534163"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 name="Google Shape;26;p3"/>
          <p:cNvGrpSpPr/>
          <p:nvPr/>
        </p:nvGrpSpPr>
        <p:grpSpPr>
          <a:xfrm rot="-6026666">
            <a:off x="10639707" y="247672"/>
            <a:ext cx="1478735" cy="1932616"/>
            <a:chOff x="2179573" y="1629825"/>
            <a:chExt cx="658104" cy="860102"/>
          </a:xfrm>
        </p:grpSpPr>
        <p:sp>
          <p:nvSpPr>
            <p:cNvPr id="27" name="Google Shape;27;p3"/>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 name="Google Shape;29;p3"/>
          <p:cNvGrpSpPr/>
          <p:nvPr/>
        </p:nvGrpSpPr>
        <p:grpSpPr>
          <a:xfrm>
            <a:off x="3032030" y="5844037"/>
            <a:ext cx="797141" cy="601263"/>
            <a:chOff x="2533682" y="3720159"/>
            <a:chExt cx="248847" cy="187691"/>
          </a:xfrm>
        </p:grpSpPr>
        <p:sp>
          <p:nvSpPr>
            <p:cNvPr id="30" name="Google Shape;30;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 name="Google Shape;33;p3"/>
          <p:cNvGrpSpPr/>
          <p:nvPr/>
        </p:nvGrpSpPr>
        <p:grpSpPr>
          <a:xfrm>
            <a:off x="6284387" y="6144667"/>
            <a:ext cx="743789" cy="375535"/>
            <a:chOff x="2855620" y="1802395"/>
            <a:chExt cx="249884" cy="126165"/>
          </a:xfrm>
        </p:grpSpPr>
        <p:sp>
          <p:nvSpPr>
            <p:cNvPr id="34" name="Google Shape;34;p3"/>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 name="Google Shape;36;p3"/>
          <p:cNvGrpSpPr/>
          <p:nvPr/>
        </p:nvGrpSpPr>
        <p:grpSpPr>
          <a:xfrm>
            <a:off x="10604030" y="5474703"/>
            <a:ext cx="797141" cy="601263"/>
            <a:chOff x="2533682" y="3720159"/>
            <a:chExt cx="248847" cy="187691"/>
          </a:xfrm>
        </p:grpSpPr>
        <p:sp>
          <p:nvSpPr>
            <p:cNvPr id="37" name="Google Shape;37;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3"/>
          <p:cNvSpPr/>
          <p:nvPr/>
        </p:nvSpPr>
        <p:spPr>
          <a:xfrm>
            <a:off x="8466434" y="3590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 name="Google Shape;41;p3"/>
          <p:cNvGrpSpPr/>
          <p:nvPr/>
        </p:nvGrpSpPr>
        <p:grpSpPr>
          <a:xfrm>
            <a:off x="3856267" y="226005"/>
            <a:ext cx="893999" cy="584699"/>
            <a:chOff x="7555450" y="377766"/>
            <a:chExt cx="670499" cy="438524"/>
          </a:xfrm>
        </p:grpSpPr>
        <p:sp>
          <p:nvSpPr>
            <p:cNvPr id="42" name="Google Shape;42;p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 name="Google Shape;45;p3"/>
          <p:cNvGrpSpPr/>
          <p:nvPr/>
        </p:nvGrpSpPr>
        <p:grpSpPr>
          <a:xfrm>
            <a:off x="843734" y="357068"/>
            <a:ext cx="1308380" cy="712529"/>
            <a:chOff x="816462" y="899275"/>
            <a:chExt cx="981285" cy="534397"/>
          </a:xfrm>
        </p:grpSpPr>
        <p:sp>
          <p:nvSpPr>
            <p:cNvPr id="46" name="Google Shape;46;p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3"/>
          <p:cNvSpPr txBox="1">
            <a:spLocks noGrp="1"/>
          </p:cNvSpPr>
          <p:nvPr>
            <p:ph type="title"/>
          </p:nvPr>
        </p:nvSpPr>
        <p:spPr>
          <a:xfrm>
            <a:off x="5302733" y="2277200"/>
            <a:ext cx="5145200" cy="1396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9" name="Google Shape;49;p3"/>
          <p:cNvSpPr txBox="1">
            <a:spLocks noGrp="1"/>
          </p:cNvSpPr>
          <p:nvPr>
            <p:ph type="title" idx="2" hasCustomPrompt="1"/>
          </p:nvPr>
        </p:nvSpPr>
        <p:spPr>
          <a:xfrm>
            <a:off x="2940133" y="2414192"/>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0" name="Google Shape;50;p3"/>
          <p:cNvSpPr txBox="1">
            <a:spLocks noGrp="1"/>
          </p:cNvSpPr>
          <p:nvPr>
            <p:ph type="subTitle" idx="1"/>
          </p:nvPr>
        </p:nvSpPr>
        <p:spPr>
          <a:xfrm>
            <a:off x="5302733" y="3876800"/>
            <a:ext cx="4106400" cy="8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94568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8"/>
        <p:cNvGrpSpPr/>
        <p:nvPr/>
      </p:nvGrpSpPr>
      <p:grpSpPr>
        <a:xfrm>
          <a:off x="0" y="0"/>
          <a:ext cx="0" cy="0"/>
          <a:chOff x="0" y="0"/>
          <a:chExt cx="0" cy="0"/>
        </a:xfrm>
      </p:grpSpPr>
      <p:sp>
        <p:nvSpPr>
          <p:cNvPr id="119" name="Google Shape;119;p7"/>
          <p:cNvSpPr/>
          <p:nvPr/>
        </p:nvSpPr>
        <p:spPr>
          <a:xfrm>
            <a:off x="-2654122" y="26075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flipH="1">
            <a:off x="-4893100" y="4367700"/>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flipH="1">
            <a:off x="5534158" y="3116969"/>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7"/>
          <p:cNvSpPr/>
          <p:nvPr/>
        </p:nvSpPr>
        <p:spPr>
          <a:xfrm flipH="1">
            <a:off x="5866219" y="3260583"/>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 name="Google Shape;123;p7"/>
          <p:cNvGrpSpPr/>
          <p:nvPr/>
        </p:nvGrpSpPr>
        <p:grpSpPr>
          <a:xfrm>
            <a:off x="8642515" y="476065"/>
            <a:ext cx="653651" cy="474539"/>
            <a:chOff x="8787625" y="134475"/>
            <a:chExt cx="838586" cy="608799"/>
          </a:xfrm>
        </p:grpSpPr>
        <p:sp>
          <p:nvSpPr>
            <p:cNvPr id="124" name="Google Shape;124;p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7"/>
          <p:cNvGrpSpPr/>
          <p:nvPr/>
        </p:nvGrpSpPr>
        <p:grpSpPr>
          <a:xfrm>
            <a:off x="7923717" y="1902887"/>
            <a:ext cx="653637" cy="811748"/>
            <a:chOff x="7376250" y="1989890"/>
            <a:chExt cx="490228" cy="608811"/>
          </a:xfrm>
        </p:grpSpPr>
        <p:sp>
          <p:nvSpPr>
            <p:cNvPr id="127" name="Google Shape;127;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7"/>
          <p:cNvSpPr/>
          <p:nvPr/>
        </p:nvSpPr>
        <p:spPr>
          <a:xfrm>
            <a:off x="-477149" y="62085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1" name="Google Shape;131;p7"/>
          <p:cNvGrpSpPr/>
          <p:nvPr/>
        </p:nvGrpSpPr>
        <p:grpSpPr>
          <a:xfrm>
            <a:off x="1105451" y="-392095"/>
            <a:ext cx="653637" cy="811748"/>
            <a:chOff x="7376250" y="1989890"/>
            <a:chExt cx="490228" cy="608811"/>
          </a:xfrm>
        </p:grpSpPr>
        <p:sp>
          <p:nvSpPr>
            <p:cNvPr id="132" name="Google Shape;132;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7"/>
          <p:cNvSpPr/>
          <p:nvPr/>
        </p:nvSpPr>
        <p:spPr>
          <a:xfrm>
            <a:off x="10130667" y="5977868"/>
            <a:ext cx="2215708" cy="663665"/>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7"/>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 name="Google Shape;137;p7"/>
          <p:cNvSpPr txBox="1">
            <a:spLocks noGrp="1"/>
          </p:cNvSpPr>
          <p:nvPr>
            <p:ph type="body" idx="1"/>
          </p:nvPr>
        </p:nvSpPr>
        <p:spPr>
          <a:xfrm>
            <a:off x="960000" y="2038667"/>
            <a:ext cx="6236400" cy="37120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Clr>
                <a:srgbClr val="595959"/>
              </a:buClr>
              <a:buSzPts val="1000"/>
              <a:buFont typeface="Anaheim"/>
              <a:buChar char="●"/>
              <a:defRPr sz="2133">
                <a:solidFill>
                  <a:schemeClr val="dk1"/>
                </a:solidFill>
              </a:defRPr>
            </a:lvl1pPr>
            <a:lvl2pPr marL="1219170" lvl="1" indent="-423323" rtl="0">
              <a:lnSpc>
                <a:spcPct val="115000"/>
              </a:lnSpc>
              <a:spcBef>
                <a:spcPts val="0"/>
              </a:spcBef>
              <a:spcAft>
                <a:spcPts val="0"/>
              </a:spcAft>
              <a:buClr>
                <a:srgbClr val="595959"/>
              </a:buClr>
              <a:buSzPts val="1400"/>
              <a:buFont typeface="Anaheim"/>
              <a:buChar char="○"/>
              <a:defRPr>
                <a:solidFill>
                  <a:schemeClr val="dk1"/>
                </a:solidFill>
              </a:defRPr>
            </a:lvl2pPr>
            <a:lvl3pPr marL="1828754" lvl="2" indent="-423323" rtl="0">
              <a:lnSpc>
                <a:spcPct val="115000"/>
              </a:lnSpc>
              <a:spcBef>
                <a:spcPts val="0"/>
              </a:spcBef>
              <a:spcAft>
                <a:spcPts val="0"/>
              </a:spcAft>
              <a:buClr>
                <a:srgbClr val="595959"/>
              </a:buClr>
              <a:buSzPts val="1400"/>
              <a:buFont typeface="Anaheim"/>
              <a:buChar char="■"/>
              <a:defRPr>
                <a:solidFill>
                  <a:schemeClr val="dk1"/>
                </a:solidFill>
              </a:defRPr>
            </a:lvl3pPr>
            <a:lvl4pPr marL="2438339" lvl="3" indent="-423323" rtl="0">
              <a:lnSpc>
                <a:spcPct val="115000"/>
              </a:lnSpc>
              <a:spcBef>
                <a:spcPts val="0"/>
              </a:spcBef>
              <a:spcAft>
                <a:spcPts val="0"/>
              </a:spcAft>
              <a:buClr>
                <a:srgbClr val="595959"/>
              </a:buClr>
              <a:buSzPts val="1400"/>
              <a:buFont typeface="Anaheim"/>
              <a:buChar char="●"/>
              <a:defRPr>
                <a:solidFill>
                  <a:schemeClr val="dk1"/>
                </a:solidFill>
              </a:defRPr>
            </a:lvl4pPr>
            <a:lvl5pPr marL="3047924" lvl="4" indent="-423323" rtl="0">
              <a:lnSpc>
                <a:spcPct val="115000"/>
              </a:lnSpc>
              <a:spcBef>
                <a:spcPts val="0"/>
              </a:spcBef>
              <a:spcAft>
                <a:spcPts val="0"/>
              </a:spcAft>
              <a:buClr>
                <a:srgbClr val="595959"/>
              </a:buClr>
              <a:buSzPts val="1400"/>
              <a:buFont typeface="Anaheim"/>
              <a:buChar char="○"/>
              <a:defRPr>
                <a:solidFill>
                  <a:schemeClr val="dk1"/>
                </a:solidFill>
              </a:defRPr>
            </a:lvl5pPr>
            <a:lvl6pPr marL="3657509" lvl="5" indent="-423323" rtl="0">
              <a:lnSpc>
                <a:spcPct val="115000"/>
              </a:lnSpc>
              <a:spcBef>
                <a:spcPts val="0"/>
              </a:spcBef>
              <a:spcAft>
                <a:spcPts val="0"/>
              </a:spcAft>
              <a:buClr>
                <a:srgbClr val="595959"/>
              </a:buClr>
              <a:buSzPts val="1400"/>
              <a:buFont typeface="Anaheim"/>
              <a:buChar char="■"/>
              <a:defRPr>
                <a:solidFill>
                  <a:schemeClr val="dk1"/>
                </a:solidFill>
              </a:defRPr>
            </a:lvl6pPr>
            <a:lvl7pPr marL="4267093" lvl="6" indent="-423323" rtl="0">
              <a:lnSpc>
                <a:spcPct val="115000"/>
              </a:lnSpc>
              <a:spcBef>
                <a:spcPts val="0"/>
              </a:spcBef>
              <a:spcAft>
                <a:spcPts val="0"/>
              </a:spcAft>
              <a:buClr>
                <a:srgbClr val="595959"/>
              </a:buClr>
              <a:buSzPts val="1400"/>
              <a:buFont typeface="Anaheim"/>
              <a:buChar char="●"/>
              <a:defRPr>
                <a:solidFill>
                  <a:schemeClr val="dk1"/>
                </a:solidFill>
              </a:defRPr>
            </a:lvl7pPr>
            <a:lvl8pPr marL="4876678" lvl="7" indent="-423323" rtl="0">
              <a:lnSpc>
                <a:spcPct val="115000"/>
              </a:lnSpc>
              <a:spcBef>
                <a:spcPts val="0"/>
              </a:spcBef>
              <a:spcAft>
                <a:spcPts val="0"/>
              </a:spcAft>
              <a:buClr>
                <a:srgbClr val="595959"/>
              </a:buClr>
              <a:buSzPts val="1400"/>
              <a:buFont typeface="Anaheim"/>
              <a:buChar char="○"/>
              <a:defRPr>
                <a:solidFill>
                  <a:schemeClr val="dk1"/>
                </a:solidFill>
              </a:defRPr>
            </a:lvl8pPr>
            <a:lvl9pPr marL="5486263" lvl="8" indent="-423323" rtl="0">
              <a:lnSpc>
                <a:spcPct val="115000"/>
              </a:lnSpc>
              <a:spcBef>
                <a:spcPts val="0"/>
              </a:spcBef>
              <a:spcAft>
                <a:spcPts val="0"/>
              </a:spcAft>
              <a:buClr>
                <a:srgbClr val="595959"/>
              </a:buClr>
              <a:buSzPts val="1400"/>
              <a:buFont typeface="Anaheim"/>
              <a:buChar char="■"/>
              <a:defRPr>
                <a:solidFill>
                  <a:schemeClr val="dk1"/>
                </a:solidFill>
              </a:defRPr>
            </a:lvl9pPr>
          </a:lstStyle>
          <a:p>
            <a:endParaRPr/>
          </a:p>
        </p:txBody>
      </p:sp>
    </p:spTree>
    <p:extLst>
      <p:ext uri="{BB962C8B-B14F-4D97-AF65-F5344CB8AC3E}">
        <p14:creationId xmlns:p14="http://schemas.microsoft.com/office/powerpoint/2010/main" val="2921670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8"/>
        <p:cNvGrpSpPr/>
        <p:nvPr/>
      </p:nvGrpSpPr>
      <p:grpSpPr>
        <a:xfrm>
          <a:off x="0" y="0"/>
          <a:ext cx="0" cy="0"/>
          <a:chOff x="0" y="0"/>
          <a:chExt cx="0" cy="0"/>
        </a:xfrm>
      </p:grpSpPr>
      <p:grpSp>
        <p:nvGrpSpPr>
          <p:cNvPr id="139" name="Google Shape;139;p8"/>
          <p:cNvGrpSpPr/>
          <p:nvPr/>
        </p:nvGrpSpPr>
        <p:grpSpPr>
          <a:xfrm flipH="1">
            <a:off x="303258" y="2662955"/>
            <a:ext cx="893999" cy="584699"/>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 name="Google Shape;143;p8"/>
          <p:cNvGrpSpPr/>
          <p:nvPr/>
        </p:nvGrpSpPr>
        <p:grpSpPr>
          <a:xfrm>
            <a:off x="5725267" y="5489654"/>
            <a:ext cx="653637" cy="811748"/>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8"/>
          <p:cNvGrpSpPr/>
          <p:nvPr/>
        </p:nvGrpSpPr>
        <p:grpSpPr>
          <a:xfrm rot="-784911">
            <a:off x="10644059" y="1855914"/>
            <a:ext cx="1487932" cy="2317689"/>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8"/>
          <p:cNvSpPr/>
          <p:nvPr/>
        </p:nvSpPr>
        <p:spPr>
          <a:xfrm flipH="1">
            <a:off x="5525719" y="3504735"/>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8"/>
          <p:cNvSpPr/>
          <p:nvPr/>
        </p:nvSpPr>
        <p:spPr>
          <a:xfrm flipH="1">
            <a:off x="5857780" y="3648350"/>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8" name="Google Shape;158;p8"/>
          <p:cNvGrpSpPr/>
          <p:nvPr/>
        </p:nvGrpSpPr>
        <p:grpSpPr>
          <a:xfrm flipH="1">
            <a:off x="11119803" y="626238"/>
            <a:ext cx="653637" cy="811748"/>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 name="Google Shape;162;p8"/>
          <p:cNvSpPr txBox="1">
            <a:spLocks noGrp="1"/>
          </p:cNvSpPr>
          <p:nvPr>
            <p:ph type="title"/>
          </p:nvPr>
        </p:nvSpPr>
        <p:spPr>
          <a:xfrm>
            <a:off x="2510500" y="1438000"/>
            <a:ext cx="6893200" cy="3372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r">
              <a:spcBef>
                <a:spcPts val="0"/>
              </a:spcBef>
              <a:spcAft>
                <a:spcPts val="0"/>
              </a:spcAft>
              <a:buSzPts val="6000"/>
              <a:buNone/>
              <a:defRPr sz="9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3136042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84241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251712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655383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55292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B1DA4DE1-1D48-CE63-26A2-26A37EF7678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27733365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952B0AB7-855E-D314-4DDB-1D293B5DC30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3"/>
            <a:ext cx="2743200" cy="365124"/>
          </a:xfrm>
          <a:prstGeom prst="rect">
            <a:avLst/>
          </a:prstGeom>
        </p:spPr>
        <p:txBody>
          <a:bodyPr vert="horz" lIns="91440" tIns="45720" rIns="91440" bIns="45720" rtlCol="0" anchor="ctr"/>
          <a:lstStyle>
            <a:lvl1pPr algn="l">
              <a:defRPr sz="1191">
                <a:solidFill>
                  <a:schemeClr val="tx1">
                    <a:tint val="75000"/>
                  </a:schemeClr>
                </a:solidFill>
              </a:defRPr>
            </a:lvl1pPr>
          </a:lstStyle>
          <a:p>
            <a:fld id="{808040E2-36BE-486F-A9B7-0B76B9FD3A34}" type="datetimeFigureOut">
              <a:rPr lang="en-US" smtClean="0"/>
              <a:t>2/20/2024</a:t>
            </a:fld>
            <a:endParaRPr lang="en-US"/>
          </a:p>
        </p:txBody>
      </p:sp>
      <p:sp>
        <p:nvSpPr>
          <p:cNvPr id="5" name="Footer Placeholder 4"/>
          <p:cNvSpPr>
            <a:spLocks noGrp="1"/>
          </p:cNvSpPr>
          <p:nvPr>
            <p:ph type="ftr" sz="quarter" idx="3"/>
          </p:nvPr>
        </p:nvSpPr>
        <p:spPr>
          <a:xfrm>
            <a:off x="4038600" y="6356353"/>
            <a:ext cx="4114800" cy="365124"/>
          </a:xfrm>
          <a:prstGeom prst="rect">
            <a:avLst/>
          </a:prstGeom>
        </p:spPr>
        <p:txBody>
          <a:bodyPr vert="horz" lIns="91440" tIns="45720" rIns="91440" bIns="45720" rtlCol="0" anchor="ctr"/>
          <a:lstStyle>
            <a:lvl1pPr algn="ctr">
              <a:defRPr sz="119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3"/>
            <a:ext cx="2743200" cy="365124"/>
          </a:xfrm>
          <a:prstGeom prst="rect">
            <a:avLst/>
          </a:prstGeom>
        </p:spPr>
        <p:txBody>
          <a:bodyPr vert="horz" lIns="91440" tIns="45720" rIns="91440" bIns="45720" rtlCol="0" anchor="ctr"/>
          <a:lstStyle>
            <a:lvl1pPr algn="r">
              <a:defRPr sz="1191">
                <a:solidFill>
                  <a:schemeClr val="tx1">
                    <a:tint val="75000"/>
                  </a:schemeClr>
                </a:solidFill>
              </a:defRPr>
            </a:lvl1pPr>
          </a:lstStyle>
          <a:p>
            <a:fld id="{59DF92AE-AAB1-4310-A344-6D9A8305FC71}" type="slidenum">
              <a:rPr lang="en-US" smtClean="0"/>
              <a:t>‹#›</a:t>
            </a:fld>
            <a:endParaRPr lang="en-US"/>
          </a:p>
        </p:txBody>
      </p:sp>
    </p:spTree>
    <p:extLst>
      <p:ext uri="{BB962C8B-B14F-4D97-AF65-F5344CB8AC3E}">
        <p14:creationId xmlns:p14="http://schemas.microsoft.com/office/powerpoint/2010/main" val="126776019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notesSlide" Target="../notesSlides/notesSlide9.xml"/><Relationship Id="rId4"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1" name="Shape 582"/>
        <p:cNvGrpSpPr/>
        <p:nvPr/>
      </p:nvGrpSpPr>
      <p:grpSpPr>
        <a:xfrm>
          <a:off x="0" y="0"/>
          <a:ext cx="0" cy="0"/>
          <a:chOff x="0" y="0"/>
          <a:chExt cx="0" cy="0"/>
        </a:xfrm>
      </p:grpSpPr>
      <p:sp>
        <p:nvSpPr>
          <p:cNvPr id="584" name="Google Shape;584;p33"/>
          <p:cNvSpPr/>
          <p:nvPr/>
        </p:nvSpPr>
        <p:spPr>
          <a:xfrm>
            <a:off x="11493685" y="2499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 name="Google Shape;587;p33"/>
          <p:cNvSpPr/>
          <p:nvPr/>
        </p:nvSpPr>
        <p:spPr>
          <a:xfrm>
            <a:off x="9934479" y="5359103"/>
            <a:ext cx="60" cy="119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88" name="Google Shape;588;p33"/>
          <p:cNvGrpSpPr/>
          <p:nvPr/>
        </p:nvGrpSpPr>
        <p:grpSpPr>
          <a:xfrm rot="-9467757" flipH="1">
            <a:off x="11341892" y="1752471"/>
            <a:ext cx="1500555" cy="1762061"/>
            <a:chOff x="6705262" y="3258288"/>
            <a:chExt cx="981314" cy="1152238"/>
          </a:xfrm>
        </p:grpSpPr>
        <p:sp>
          <p:nvSpPr>
            <p:cNvPr id="589" name="Google Shape;589;p33"/>
            <p:cNvSpPr/>
            <p:nvPr/>
          </p:nvSpPr>
          <p:spPr>
            <a:xfrm>
              <a:off x="6705262" y="3258288"/>
              <a:ext cx="981314" cy="1054191"/>
            </a:xfrm>
            <a:custGeom>
              <a:avLst/>
              <a:gdLst/>
              <a:ahLst/>
              <a:cxnLst/>
              <a:rect l="l" t="t" r="r" b="b"/>
              <a:pathLst>
                <a:path w="21989" h="23622" extrusionOk="0">
                  <a:moveTo>
                    <a:pt x="3515" y="1"/>
                  </a:moveTo>
                  <a:cubicBezTo>
                    <a:pt x="3592" y="58"/>
                    <a:pt x="3553" y="58"/>
                    <a:pt x="3515" y="58"/>
                  </a:cubicBezTo>
                  <a:lnTo>
                    <a:pt x="3400" y="58"/>
                  </a:lnTo>
                  <a:cubicBezTo>
                    <a:pt x="3227" y="78"/>
                    <a:pt x="3073" y="155"/>
                    <a:pt x="2977" y="270"/>
                  </a:cubicBezTo>
                  <a:cubicBezTo>
                    <a:pt x="2920" y="347"/>
                    <a:pt x="2881" y="443"/>
                    <a:pt x="2862" y="519"/>
                  </a:cubicBezTo>
                  <a:cubicBezTo>
                    <a:pt x="2843" y="596"/>
                    <a:pt x="2843" y="654"/>
                    <a:pt x="2843" y="750"/>
                  </a:cubicBezTo>
                  <a:cubicBezTo>
                    <a:pt x="2843" y="884"/>
                    <a:pt x="2843" y="999"/>
                    <a:pt x="2881" y="1134"/>
                  </a:cubicBezTo>
                  <a:cubicBezTo>
                    <a:pt x="2747" y="1019"/>
                    <a:pt x="2574" y="903"/>
                    <a:pt x="2344" y="750"/>
                  </a:cubicBezTo>
                  <a:cubicBezTo>
                    <a:pt x="2094" y="615"/>
                    <a:pt x="1825" y="500"/>
                    <a:pt x="1537" y="423"/>
                  </a:cubicBezTo>
                  <a:cubicBezTo>
                    <a:pt x="1345" y="366"/>
                    <a:pt x="1191" y="327"/>
                    <a:pt x="1018" y="327"/>
                  </a:cubicBezTo>
                  <a:cubicBezTo>
                    <a:pt x="942" y="327"/>
                    <a:pt x="865" y="327"/>
                    <a:pt x="807" y="347"/>
                  </a:cubicBezTo>
                  <a:cubicBezTo>
                    <a:pt x="673" y="366"/>
                    <a:pt x="558" y="404"/>
                    <a:pt x="462" y="443"/>
                  </a:cubicBezTo>
                  <a:cubicBezTo>
                    <a:pt x="366" y="500"/>
                    <a:pt x="270" y="558"/>
                    <a:pt x="193" y="635"/>
                  </a:cubicBezTo>
                  <a:cubicBezTo>
                    <a:pt x="58" y="788"/>
                    <a:pt x="1" y="999"/>
                    <a:pt x="1" y="1134"/>
                  </a:cubicBezTo>
                  <a:cubicBezTo>
                    <a:pt x="1" y="1307"/>
                    <a:pt x="20" y="1480"/>
                    <a:pt x="116" y="1710"/>
                  </a:cubicBezTo>
                  <a:cubicBezTo>
                    <a:pt x="193" y="1902"/>
                    <a:pt x="289" y="2094"/>
                    <a:pt x="442" y="2344"/>
                  </a:cubicBezTo>
                  <a:cubicBezTo>
                    <a:pt x="577" y="2574"/>
                    <a:pt x="769" y="2824"/>
                    <a:pt x="1018" y="3112"/>
                  </a:cubicBezTo>
                  <a:lnTo>
                    <a:pt x="1134" y="3227"/>
                  </a:lnTo>
                  <a:lnTo>
                    <a:pt x="1114" y="3227"/>
                  </a:lnTo>
                  <a:cubicBezTo>
                    <a:pt x="1038" y="3227"/>
                    <a:pt x="999" y="3246"/>
                    <a:pt x="942" y="3304"/>
                  </a:cubicBezTo>
                  <a:cubicBezTo>
                    <a:pt x="846" y="3400"/>
                    <a:pt x="846" y="3515"/>
                    <a:pt x="865" y="3592"/>
                  </a:cubicBezTo>
                  <a:cubicBezTo>
                    <a:pt x="903" y="3707"/>
                    <a:pt x="942" y="3822"/>
                    <a:pt x="999" y="3957"/>
                  </a:cubicBezTo>
                  <a:cubicBezTo>
                    <a:pt x="1134" y="4264"/>
                    <a:pt x="1326" y="4552"/>
                    <a:pt x="1518" y="4821"/>
                  </a:cubicBezTo>
                  <a:cubicBezTo>
                    <a:pt x="1687" y="5066"/>
                    <a:pt x="1875" y="5310"/>
                    <a:pt x="2063" y="5573"/>
                  </a:cubicBezTo>
                  <a:lnTo>
                    <a:pt x="2063" y="5573"/>
                  </a:lnTo>
                  <a:cubicBezTo>
                    <a:pt x="2053" y="5562"/>
                    <a:pt x="2038" y="5551"/>
                    <a:pt x="2017" y="5551"/>
                  </a:cubicBezTo>
                  <a:cubicBezTo>
                    <a:pt x="1959" y="5532"/>
                    <a:pt x="1902" y="5532"/>
                    <a:pt x="1863" y="5532"/>
                  </a:cubicBezTo>
                  <a:cubicBezTo>
                    <a:pt x="1787" y="5532"/>
                    <a:pt x="1729" y="5551"/>
                    <a:pt x="1671" y="5589"/>
                  </a:cubicBezTo>
                  <a:cubicBezTo>
                    <a:pt x="1575" y="5628"/>
                    <a:pt x="1499" y="5704"/>
                    <a:pt x="1479" y="5820"/>
                  </a:cubicBezTo>
                  <a:cubicBezTo>
                    <a:pt x="1441" y="5935"/>
                    <a:pt x="1479" y="6069"/>
                    <a:pt x="1499" y="6165"/>
                  </a:cubicBezTo>
                  <a:cubicBezTo>
                    <a:pt x="1537" y="6300"/>
                    <a:pt x="1595" y="6415"/>
                    <a:pt x="1633" y="6549"/>
                  </a:cubicBezTo>
                  <a:cubicBezTo>
                    <a:pt x="1710" y="6684"/>
                    <a:pt x="1787" y="6837"/>
                    <a:pt x="1883" y="6991"/>
                  </a:cubicBezTo>
                  <a:cubicBezTo>
                    <a:pt x="2075" y="7317"/>
                    <a:pt x="2286" y="7606"/>
                    <a:pt x="2478" y="7894"/>
                  </a:cubicBezTo>
                  <a:cubicBezTo>
                    <a:pt x="2550" y="7984"/>
                    <a:pt x="2588" y="8040"/>
                    <a:pt x="2656" y="8126"/>
                  </a:cubicBezTo>
                  <a:lnTo>
                    <a:pt x="2656" y="8126"/>
                  </a:lnTo>
                  <a:cubicBezTo>
                    <a:pt x="2631" y="8104"/>
                    <a:pt x="2586" y="8101"/>
                    <a:pt x="2555" y="8086"/>
                  </a:cubicBezTo>
                  <a:cubicBezTo>
                    <a:pt x="2401" y="8028"/>
                    <a:pt x="2286" y="8009"/>
                    <a:pt x="2171" y="8009"/>
                  </a:cubicBezTo>
                  <a:lnTo>
                    <a:pt x="2113" y="8009"/>
                  </a:lnTo>
                  <a:cubicBezTo>
                    <a:pt x="1998" y="8009"/>
                    <a:pt x="1902" y="8047"/>
                    <a:pt x="1806" y="8143"/>
                  </a:cubicBezTo>
                  <a:cubicBezTo>
                    <a:pt x="1729" y="8220"/>
                    <a:pt x="1710" y="8316"/>
                    <a:pt x="1691" y="8431"/>
                  </a:cubicBezTo>
                  <a:cubicBezTo>
                    <a:pt x="1671" y="8527"/>
                    <a:pt x="1691" y="8662"/>
                    <a:pt x="1710" y="8796"/>
                  </a:cubicBezTo>
                  <a:cubicBezTo>
                    <a:pt x="1729" y="8911"/>
                    <a:pt x="1787" y="9065"/>
                    <a:pt x="1825" y="9238"/>
                  </a:cubicBezTo>
                  <a:cubicBezTo>
                    <a:pt x="1959" y="9564"/>
                    <a:pt x="2113" y="9872"/>
                    <a:pt x="2267" y="10160"/>
                  </a:cubicBezTo>
                  <a:cubicBezTo>
                    <a:pt x="2363" y="10352"/>
                    <a:pt x="2478" y="10544"/>
                    <a:pt x="2593" y="10717"/>
                  </a:cubicBezTo>
                  <a:cubicBezTo>
                    <a:pt x="2478" y="10640"/>
                    <a:pt x="2344" y="10601"/>
                    <a:pt x="2190" y="10582"/>
                  </a:cubicBezTo>
                  <a:lnTo>
                    <a:pt x="2113" y="10582"/>
                  </a:lnTo>
                  <a:cubicBezTo>
                    <a:pt x="1998" y="10582"/>
                    <a:pt x="1883" y="10601"/>
                    <a:pt x="1787" y="10659"/>
                  </a:cubicBezTo>
                  <a:cubicBezTo>
                    <a:pt x="1671" y="10755"/>
                    <a:pt x="1614" y="10909"/>
                    <a:pt x="1595" y="11005"/>
                  </a:cubicBezTo>
                  <a:cubicBezTo>
                    <a:pt x="1575" y="11101"/>
                    <a:pt x="1595" y="11216"/>
                    <a:pt x="1614" y="11369"/>
                  </a:cubicBezTo>
                  <a:cubicBezTo>
                    <a:pt x="1633" y="11504"/>
                    <a:pt x="1691" y="11657"/>
                    <a:pt x="1767" y="11811"/>
                  </a:cubicBezTo>
                  <a:cubicBezTo>
                    <a:pt x="1902" y="12176"/>
                    <a:pt x="2113" y="12522"/>
                    <a:pt x="2286" y="12771"/>
                  </a:cubicBezTo>
                  <a:cubicBezTo>
                    <a:pt x="2356" y="12859"/>
                    <a:pt x="2394" y="12947"/>
                    <a:pt x="2460" y="13065"/>
                  </a:cubicBezTo>
                  <a:lnTo>
                    <a:pt x="2460" y="13065"/>
                  </a:lnTo>
                  <a:cubicBezTo>
                    <a:pt x="2454" y="13059"/>
                    <a:pt x="2450" y="13059"/>
                    <a:pt x="2440" y="13059"/>
                  </a:cubicBezTo>
                  <a:lnTo>
                    <a:pt x="2344" y="13059"/>
                  </a:lnTo>
                  <a:cubicBezTo>
                    <a:pt x="2286" y="13059"/>
                    <a:pt x="2248" y="13059"/>
                    <a:pt x="2190" y="13098"/>
                  </a:cubicBezTo>
                  <a:cubicBezTo>
                    <a:pt x="2094" y="13117"/>
                    <a:pt x="2055" y="13136"/>
                    <a:pt x="1979" y="13194"/>
                  </a:cubicBezTo>
                  <a:cubicBezTo>
                    <a:pt x="1902" y="13232"/>
                    <a:pt x="1863" y="13309"/>
                    <a:pt x="1825" y="13347"/>
                  </a:cubicBezTo>
                  <a:cubicBezTo>
                    <a:pt x="1806" y="13405"/>
                    <a:pt x="1787" y="13482"/>
                    <a:pt x="1787" y="13520"/>
                  </a:cubicBezTo>
                  <a:lnTo>
                    <a:pt x="1787" y="13712"/>
                  </a:lnTo>
                  <a:cubicBezTo>
                    <a:pt x="1806" y="13866"/>
                    <a:pt x="1863" y="13981"/>
                    <a:pt x="1921" y="14116"/>
                  </a:cubicBezTo>
                  <a:cubicBezTo>
                    <a:pt x="1998" y="14269"/>
                    <a:pt x="2094" y="14423"/>
                    <a:pt x="2190" y="14576"/>
                  </a:cubicBezTo>
                  <a:cubicBezTo>
                    <a:pt x="2401" y="14884"/>
                    <a:pt x="2651" y="15210"/>
                    <a:pt x="2939" y="15460"/>
                  </a:cubicBezTo>
                  <a:lnTo>
                    <a:pt x="3054" y="15594"/>
                  </a:lnTo>
                  <a:lnTo>
                    <a:pt x="3112" y="15633"/>
                  </a:lnTo>
                  <a:lnTo>
                    <a:pt x="2939" y="15633"/>
                  </a:lnTo>
                  <a:cubicBezTo>
                    <a:pt x="2881" y="15633"/>
                    <a:pt x="2804" y="15671"/>
                    <a:pt x="2747" y="15709"/>
                  </a:cubicBezTo>
                  <a:cubicBezTo>
                    <a:pt x="2670" y="15729"/>
                    <a:pt x="2612" y="15786"/>
                    <a:pt x="2593" y="15825"/>
                  </a:cubicBezTo>
                  <a:cubicBezTo>
                    <a:pt x="2555" y="15882"/>
                    <a:pt x="2516" y="15940"/>
                    <a:pt x="2516" y="15998"/>
                  </a:cubicBezTo>
                  <a:cubicBezTo>
                    <a:pt x="2497" y="16055"/>
                    <a:pt x="2497" y="16094"/>
                    <a:pt x="2516" y="16151"/>
                  </a:cubicBezTo>
                  <a:cubicBezTo>
                    <a:pt x="2516" y="16190"/>
                    <a:pt x="2555" y="16266"/>
                    <a:pt x="2574" y="16305"/>
                  </a:cubicBezTo>
                  <a:cubicBezTo>
                    <a:pt x="2612" y="16439"/>
                    <a:pt x="2689" y="16554"/>
                    <a:pt x="2766" y="16670"/>
                  </a:cubicBezTo>
                  <a:cubicBezTo>
                    <a:pt x="2843" y="16785"/>
                    <a:pt x="2939" y="16881"/>
                    <a:pt x="3073" y="17034"/>
                  </a:cubicBezTo>
                  <a:cubicBezTo>
                    <a:pt x="3323" y="17265"/>
                    <a:pt x="3573" y="17534"/>
                    <a:pt x="3918" y="17803"/>
                  </a:cubicBezTo>
                  <a:cubicBezTo>
                    <a:pt x="4033" y="17899"/>
                    <a:pt x="4149" y="17995"/>
                    <a:pt x="4283" y="18071"/>
                  </a:cubicBezTo>
                  <a:cubicBezTo>
                    <a:pt x="4321" y="18091"/>
                    <a:pt x="4379" y="18129"/>
                    <a:pt x="4398" y="18168"/>
                  </a:cubicBezTo>
                  <a:lnTo>
                    <a:pt x="4437" y="18187"/>
                  </a:lnTo>
                  <a:lnTo>
                    <a:pt x="4571" y="18264"/>
                  </a:lnTo>
                  <a:lnTo>
                    <a:pt x="4533" y="18264"/>
                  </a:lnTo>
                  <a:cubicBezTo>
                    <a:pt x="4494" y="18264"/>
                    <a:pt x="4475" y="18264"/>
                    <a:pt x="4437" y="18283"/>
                  </a:cubicBezTo>
                  <a:cubicBezTo>
                    <a:pt x="4398" y="18302"/>
                    <a:pt x="4341" y="18321"/>
                    <a:pt x="4321" y="18360"/>
                  </a:cubicBezTo>
                  <a:cubicBezTo>
                    <a:pt x="4245" y="18398"/>
                    <a:pt x="4225" y="18456"/>
                    <a:pt x="4206" y="18494"/>
                  </a:cubicBezTo>
                  <a:cubicBezTo>
                    <a:pt x="4149" y="18590"/>
                    <a:pt x="4187" y="18744"/>
                    <a:pt x="4206" y="18801"/>
                  </a:cubicBezTo>
                  <a:cubicBezTo>
                    <a:pt x="4225" y="18897"/>
                    <a:pt x="4302" y="18993"/>
                    <a:pt x="4341" y="19051"/>
                  </a:cubicBezTo>
                  <a:lnTo>
                    <a:pt x="4610" y="19320"/>
                  </a:lnTo>
                  <a:cubicBezTo>
                    <a:pt x="4859" y="19531"/>
                    <a:pt x="5109" y="19723"/>
                    <a:pt x="5339" y="19857"/>
                  </a:cubicBezTo>
                  <a:cubicBezTo>
                    <a:pt x="5839" y="20203"/>
                    <a:pt x="6395" y="20530"/>
                    <a:pt x="7087" y="20894"/>
                  </a:cubicBezTo>
                  <a:cubicBezTo>
                    <a:pt x="7298" y="21010"/>
                    <a:pt x="7509" y="21106"/>
                    <a:pt x="7740" y="21221"/>
                  </a:cubicBezTo>
                  <a:cubicBezTo>
                    <a:pt x="7701" y="21221"/>
                    <a:pt x="7682" y="21259"/>
                    <a:pt x="7644" y="21279"/>
                  </a:cubicBezTo>
                  <a:cubicBezTo>
                    <a:pt x="7567" y="21336"/>
                    <a:pt x="7548" y="21375"/>
                    <a:pt x="7490" y="21471"/>
                  </a:cubicBezTo>
                  <a:cubicBezTo>
                    <a:pt x="7452" y="21567"/>
                    <a:pt x="7452" y="21701"/>
                    <a:pt x="7490" y="21835"/>
                  </a:cubicBezTo>
                  <a:cubicBezTo>
                    <a:pt x="7548" y="21951"/>
                    <a:pt x="7644" y="22066"/>
                    <a:pt x="7740" y="22143"/>
                  </a:cubicBezTo>
                  <a:cubicBezTo>
                    <a:pt x="7855" y="22239"/>
                    <a:pt x="7989" y="22335"/>
                    <a:pt x="8124" y="22412"/>
                  </a:cubicBezTo>
                  <a:cubicBezTo>
                    <a:pt x="8258" y="22469"/>
                    <a:pt x="8412" y="22584"/>
                    <a:pt x="8565" y="22642"/>
                  </a:cubicBezTo>
                  <a:cubicBezTo>
                    <a:pt x="8854" y="22796"/>
                    <a:pt x="9180" y="22911"/>
                    <a:pt x="9583" y="23064"/>
                  </a:cubicBezTo>
                  <a:cubicBezTo>
                    <a:pt x="9852" y="23141"/>
                    <a:pt x="10083" y="23218"/>
                    <a:pt x="10294" y="23295"/>
                  </a:cubicBezTo>
                  <a:cubicBezTo>
                    <a:pt x="10447" y="23352"/>
                    <a:pt x="10563" y="23372"/>
                    <a:pt x="10716" y="23391"/>
                  </a:cubicBezTo>
                  <a:cubicBezTo>
                    <a:pt x="11043" y="23468"/>
                    <a:pt x="11408" y="23545"/>
                    <a:pt x="11772" y="23564"/>
                  </a:cubicBezTo>
                  <a:cubicBezTo>
                    <a:pt x="12214" y="23602"/>
                    <a:pt x="12675" y="23621"/>
                    <a:pt x="13136" y="23621"/>
                  </a:cubicBezTo>
                  <a:cubicBezTo>
                    <a:pt x="13347" y="23621"/>
                    <a:pt x="13558" y="23621"/>
                    <a:pt x="13750" y="23602"/>
                  </a:cubicBezTo>
                  <a:cubicBezTo>
                    <a:pt x="13981" y="23602"/>
                    <a:pt x="14173" y="23583"/>
                    <a:pt x="14384" y="23564"/>
                  </a:cubicBezTo>
                  <a:lnTo>
                    <a:pt x="15056" y="23564"/>
                  </a:lnTo>
                  <a:cubicBezTo>
                    <a:pt x="15325" y="23564"/>
                    <a:pt x="15556" y="23525"/>
                    <a:pt x="15824" y="23506"/>
                  </a:cubicBezTo>
                  <a:cubicBezTo>
                    <a:pt x="15844" y="23506"/>
                    <a:pt x="15901" y="23525"/>
                    <a:pt x="15920" y="23525"/>
                  </a:cubicBezTo>
                  <a:cubicBezTo>
                    <a:pt x="15959" y="23525"/>
                    <a:pt x="15997" y="23525"/>
                    <a:pt x="16036" y="23506"/>
                  </a:cubicBezTo>
                  <a:cubicBezTo>
                    <a:pt x="16535" y="23333"/>
                    <a:pt x="17053" y="23045"/>
                    <a:pt x="17572" y="22623"/>
                  </a:cubicBezTo>
                  <a:cubicBezTo>
                    <a:pt x="17975" y="22315"/>
                    <a:pt x="18359" y="21931"/>
                    <a:pt x="18724" y="21490"/>
                  </a:cubicBezTo>
                  <a:cubicBezTo>
                    <a:pt x="19396" y="20702"/>
                    <a:pt x="19972" y="19761"/>
                    <a:pt x="20472" y="18667"/>
                  </a:cubicBezTo>
                  <a:cubicBezTo>
                    <a:pt x="20933" y="17668"/>
                    <a:pt x="21297" y="16593"/>
                    <a:pt x="21566" y="15460"/>
                  </a:cubicBezTo>
                  <a:cubicBezTo>
                    <a:pt x="21682" y="14961"/>
                    <a:pt x="21778" y="14442"/>
                    <a:pt x="21854" y="13904"/>
                  </a:cubicBezTo>
                  <a:cubicBezTo>
                    <a:pt x="21893" y="13482"/>
                    <a:pt x="21950" y="12963"/>
                    <a:pt x="21970" y="12387"/>
                  </a:cubicBezTo>
                  <a:cubicBezTo>
                    <a:pt x="21989" y="11888"/>
                    <a:pt x="21989" y="11312"/>
                    <a:pt x="21950" y="10717"/>
                  </a:cubicBezTo>
                  <a:cubicBezTo>
                    <a:pt x="21874" y="10044"/>
                    <a:pt x="21758" y="9487"/>
                    <a:pt x="21528" y="9007"/>
                  </a:cubicBezTo>
                  <a:cubicBezTo>
                    <a:pt x="21489" y="8892"/>
                    <a:pt x="21413" y="8777"/>
                    <a:pt x="21336" y="8623"/>
                  </a:cubicBezTo>
                  <a:cubicBezTo>
                    <a:pt x="21297" y="8527"/>
                    <a:pt x="21221" y="8431"/>
                    <a:pt x="21182" y="8354"/>
                  </a:cubicBezTo>
                  <a:lnTo>
                    <a:pt x="21125" y="8297"/>
                  </a:lnTo>
                  <a:cubicBezTo>
                    <a:pt x="21029" y="8143"/>
                    <a:pt x="20894" y="7951"/>
                    <a:pt x="20741" y="7817"/>
                  </a:cubicBezTo>
                  <a:cubicBezTo>
                    <a:pt x="20625" y="7721"/>
                    <a:pt x="20510" y="7644"/>
                    <a:pt x="20376" y="7644"/>
                  </a:cubicBezTo>
                  <a:cubicBezTo>
                    <a:pt x="20337" y="7644"/>
                    <a:pt x="20280" y="7644"/>
                    <a:pt x="20241" y="7663"/>
                  </a:cubicBezTo>
                  <a:cubicBezTo>
                    <a:pt x="20203" y="7682"/>
                    <a:pt x="20164" y="7682"/>
                    <a:pt x="20145" y="7721"/>
                  </a:cubicBezTo>
                  <a:cubicBezTo>
                    <a:pt x="20145" y="7644"/>
                    <a:pt x="20126" y="7548"/>
                    <a:pt x="20088" y="7471"/>
                  </a:cubicBezTo>
                  <a:cubicBezTo>
                    <a:pt x="20030" y="7145"/>
                    <a:pt x="19896" y="6876"/>
                    <a:pt x="19780" y="6626"/>
                  </a:cubicBezTo>
                  <a:cubicBezTo>
                    <a:pt x="19704" y="6511"/>
                    <a:pt x="19550" y="6280"/>
                    <a:pt x="19300" y="6280"/>
                  </a:cubicBezTo>
                  <a:lnTo>
                    <a:pt x="19223" y="6280"/>
                  </a:lnTo>
                  <a:cubicBezTo>
                    <a:pt x="19108" y="6300"/>
                    <a:pt x="19012" y="6376"/>
                    <a:pt x="18916" y="6492"/>
                  </a:cubicBezTo>
                  <a:cubicBezTo>
                    <a:pt x="18897" y="6376"/>
                    <a:pt x="18839" y="6242"/>
                    <a:pt x="18820" y="6146"/>
                  </a:cubicBezTo>
                  <a:cubicBezTo>
                    <a:pt x="18686" y="5743"/>
                    <a:pt x="18513" y="5416"/>
                    <a:pt x="18340" y="5090"/>
                  </a:cubicBezTo>
                  <a:cubicBezTo>
                    <a:pt x="18244" y="4936"/>
                    <a:pt x="18167" y="4840"/>
                    <a:pt x="18110" y="4744"/>
                  </a:cubicBezTo>
                  <a:cubicBezTo>
                    <a:pt x="18033" y="4648"/>
                    <a:pt x="17937" y="4552"/>
                    <a:pt x="17783" y="4495"/>
                  </a:cubicBezTo>
                  <a:cubicBezTo>
                    <a:pt x="17764" y="4495"/>
                    <a:pt x="17745" y="4475"/>
                    <a:pt x="17726" y="4475"/>
                  </a:cubicBezTo>
                  <a:cubicBezTo>
                    <a:pt x="17630" y="4475"/>
                    <a:pt x="17534" y="4514"/>
                    <a:pt x="17457" y="4591"/>
                  </a:cubicBezTo>
                  <a:cubicBezTo>
                    <a:pt x="17399" y="4648"/>
                    <a:pt x="17380" y="4706"/>
                    <a:pt x="17361" y="4802"/>
                  </a:cubicBezTo>
                  <a:cubicBezTo>
                    <a:pt x="17303" y="4667"/>
                    <a:pt x="17265" y="4495"/>
                    <a:pt x="17188" y="4379"/>
                  </a:cubicBezTo>
                  <a:cubicBezTo>
                    <a:pt x="17092" y="4130"/>
                    <a:pt x="16996" y="3918"/>
                    <a:pt x="16900" y="3746"/>
                  </a:cubicBezTo>
                  <a:cubicBezTo>
                    <a:pt x="16785" y="3534"/>
                    <a:pt x="16689" y="3362"/>
                    <a:pt x="16535" y="3227"/>
                  </a:cubicBezTo>
                  <a:lnTo>
                    <a:pt x="16343" y="3035"/>
                  </a:lnTo>
                  <a:cubicBezTo>
                    <a:pt x="16285" y="2977"/>
                    <a:pt x="16189" y="2939"/>
                    <a:pt x="16055" y="2881"/>
                  </a:cubicBezTo>
                  <a:cubicBezTo>
                    <a:pt x="15997" y="2862"/>
                    <a:pt x="15920" y="2843"/>
                    <a:pt x="15844" y="2843"/>
                  </a:cubicBezTo>
                  <a:lnTo>
                    <a:pt x="15767" y="2843"/>
                  </a:lnTo>
                  <a:cubicBezTo>
                    <a:pt x="15671" y="2862"/>
                    <a:pt x="15575" y="2920"/>
                    <a:pt x="15536" y="2977"/>
                  </a:cubicBezTo>
                  <a:cubicBezTo>
                    <a:pt x="15460" y="3054"/>
                    <a:pt x="15440" y="3169"/>
                    <a:pt x="15440" y="3304"/>
                  </a:cubicBezTo>
                  <a:cubicBezTo>
                    <a:pt x="15421" y="3227"/>
                    <a:pt x="15344" y="3169"/>
                    <a:pt x="15287" y="3112"/>
                  </a:cubicBezTo>
                  <a:lnTo>
                    <a:pt x="15268" y="3073"/>
                  </a:lnTo>
                  <a:cubicBezTo>
                    <a:pt x="15075" y="2862"/>
                    <a:pt x="14864" y="2651"/>
                    <a:pt x="14653" y="2440"/>
                  </a:cubicBezTo>
                  <a:cubicBezTo>
                    <a:pt x="14519" y="2344"/>
                    <a:pt x="14423" y="2267"/>
                    <a:pt x="14327" y="2190"/>
                  </a:cubicBezTo>
                  <a:cubicBezTo>
                    <a:pt x="14231" y="2113"/>
                    <a:pt x="14135" y="2075"/>
                    <a:pt x="14038" y="2017"/>
                  </a:cubicBezTo>
                  <a:cubicBezTo>
                    <a:pt x="13981" y="1998"/>
                    <a:pt x="13904" y="1979"/>
                    <a:pt x="13846" y="1979"/>
                  </a:cubicBezTo>
                  <a:cubicBezTo>
                    <a:pt x="13808" y="1979"/>
                    <a:pt x="13750" y="1979"/>
                    <a:pt x="13712" y="1998"/>
                  </a:cubicBezTo>
                  <a:cubicBezTo>
                    <a:pt x="13654" y="2017"/>
                    <a:pt x="13616" y="2056"/>
                    <a:pt x="13558" y="2113"/>
                  </a:cubicBezTo>
                  <a:cubicBezTo>
                    <a:pt x="13520" y="2171"/>
                    <a:pt x="13501" y="2248"/>
                    <a:pt x="13501" y="2305"/>
                  </a:cubicBezTo>
                  <a:cubicBezTo>
                    <a:pt x="13501" y="2363"/>
                    <a:pt x="13462" y="2401"/>
                    <a:pt x="13462" y="2459"/>
                  </a:cubicBezTo>
                  <a:lnTo>
                    <a:pt x="13424" y="2363"/>
                  </a:lnTo>
                  <a:cubicBezTo>
                    <a:pt x="13117" y="1998"/>
                    <a:pt x="12771" y="1614"/>
                    <a:pt x="12406" y="1288"/>
                  </a:cubicBezTo>
                  <a:cubicBezTo>
                    <a:pt x="12291" y="1153"/>
                    <a:pt x="12157" y="1057"/>
                    <a:pt x="12003" y="961"/>
                  </a:cubicBezTo>
                  <a:lnTo>
                    <a:pt x="11868" y="903"/>
                  </a:lnTo>
                  <a:cubicBezTo>
                    <a:pt x="11772" y="865"/>
                    <a:pt x="11696" y="846"/>
                    <a:pt x="11619" y="846"/>
                  </a:cubicBezTo>
                  <a:cubicBezTo>
                    <a:pt x="11484" y="846"/>
                    <a:pt x="11350" y="923"/>
                    <a:pt x="11254" y="1038"/>
                  </a:cubicBezTo>
                  <a:cubicBezTo>
                    <a:pt x="11196" y="1153"/>
                    <a:pt x="11139" y="1307"/>
                    <a:pt x="11120" y="1499"/>
                  </a:cubicBezTo>
                  <a:lnTo>
                    <a:pt x="11120" y="1787"/>
                  </a:lnTo>
                  <a:cubicBezTo>
                    <a:pt x="10716" y="1384"/>
                    <a:pt x="10332" y="1057"/>
                    <a:pt x="9948" y="807"/>
                  </a:cubicBezTo>
                  <a:cubicBezTo>
                    <a:pt x="9698" y="635"/>
                    <a:pt x="9410" y="443"/>
                    <a:pt x="9084" y="366"/>
                  </a:cubicBezTo>
                  <a:cubicBezTo>
                    <a:pt x="9007" y="347"/>
                    <a:pt x="8950" y="347"/>
                    <a:pt x="8892" y="347"/>
                  </a:cubicBezTo>
                  <a:cubicBezTo>
                    <a:pt x="8834" y="347"/>
                    <a:pt x="8758" y="347"/>
                    <a:pt x="8719" y="366"/>
                  </a:cubicBezTo>
                  <a:cubicBezTo>
                    <a:pt x="8623" y="385"/>
                    <a:pt x="8527" y="481"/>
                    <a:pt x="8450" y="577"/>
                  </a:cubicBezTo>
                  <a:cubicBezTo>
                    <a:pt x="8373" y="731"/>
                    <a:pt x="8373" y="923"/>
                    <a:pt x="8373" y="1095"/>
                  </a:cubicBezTo>
                  <a:cubicBezTo>
                    <a:pt x="8373" y="1230"/>
                    <a:pt x="8412" y="1384"/>
                    <a:pt x="8431" y="1576"/>
                  </a:cubicBezTo>
                  <a:cubicBezTo>
                    <a:pt x="7970" y="1211"/>
                    <a:pt x="7548" y="903"/>
                    <a:pt x="7087" y="635"/>
                  </a:cubicBezTo>
                  <a:cubicBezTo>
                    <a:pt x="6933" y="539"/>
                    <a:pt x="6799" y="462"/>
                    <a:pt x="6645" y="385"/>
                  </a:cubicBezTo>
                  <a:cubicBezTo>
                    <a:pt x="6511" y="327"/>
                    <a:pt x="6357" y="270"/>
                    <a:pt x="6242" y="251"/>
                  </a:cubicBezTo>
                  <a:cubicBezTo>
                    <a:pt x="6165" y="231"/>
                    <a:pt x="6127" y="231"/>
                    <a:pt x="6050" y="231"/>
                  </a:cubicBezTo>
                  <a:cubicBezTo>
                    <a:pt x="5973" y="231"/>
                    <a:pt x="5935" y="231"/>
                    <a:pt x="5858" y="251"/>
                  </a:cubicBezTo>
                  <a:cubicBezTo>
                    <a:pt x="5743" y="270"/>
                    <a:pt x="5647" y="366"/>
                    <a:pt x="5589" y="481"/>
                  </a:cubicBezTo>
                  <a:cubicBezTo>
                    <a:pt x="5551" y="615"/>
                    <a:pt x="5531" y="769"/>
                    <a:pt x="5551" y="999"/>
                  </a:cubicBezTo>
                  <a:lnTo>
                    <a:pt x="5551" y="1038"/>
                  </a:lnTo>
                  <a:cubicBezTo>
                    <a:pt x="5455" y="942"/>
                    <a:pt x="5339" y="865"/>
                    <a:pt x="5205" y="807"/>
                  </a:cubicBezTo>
                  <a:cubicBezTo>
                    <a:pt x="4955" y="615"/>
                    <a:pt x="4571" y="385"/>
                    <a:pt x="4187" y="193"/>
                  </a:cubicBezTo>
                  <a:cubicBezTo>
                    <a:pt x="4014" y="135"/>
                    <a:pt x="3841" y="58"/>
                    <a:pt x="3707" y="39"/>
                  </a:cubicBezTo>
                  <a:cubicBezTo>
                    <a:pt x="3649" y="1"/>
                    <a:pt x="3573" y="1"/>
                    <a:pt x="3515"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33"/>
            <p:cNvSpPr/>
            <p:nvPr/>
          </p:nvSpPr>
          <p:spPr>
            <a:xfrm>
              <a:off x="6759261" y="3312288"/>
              <a:ext cx="856179" cy="1098238"/>
            </a:xfrm>
            <a:custGeom>
              <a:avLst/>
              <a:gdLst/>
              <a:ahLst/>
              <a:cxnLst/>
              <a:rect l="l" t="t" r="r" b="b"/>
              <a:pathLst>
                <a:path w="19185" h="24609" extrusionOk="0">
                  <a:moveTo>
                    <a:pt x="18993" y="9122"/>
                  </a:moveTo>
                  <a:cubicBezTo>
                    <a:pt x="18954" y="9122"/>
                    <a:pt x="18935" y="9180"/>
                    <a:pt x="18935" y="9199"/>
                  </a:cubicBezTo>
                  <a:cubicBezTo>
                    <a:pt x="18954" y="9449"/>
                    <a:pt x="18993" y="9699"/>
                    <a:pt x="19012" y="9967"/>
                  </a:cubicBezTo>
                  <a:cubicBezTo>
                    <a:pt x="19033" y="10681"/>
                    <a:pt x="19003" y="11390"/>
                    <a:pt x="18927" y="12095"/>
                  </a:cubicBezTo>
                  <a:lnTo>
                    <a:pt x="18927" y="12095"/>
                  </a:lnTo>
                  <a:cubicBezTo>
                    <a:pt x="19185" y="11032"/>
                    <a:pt x="19180" y="10106"/>
                    <a:pt x="19050" y="9180"/>
                  </a:cubicBezTo>
                  <a:cubicBezTo>
                    <a:pt x="19050" y="9142"/>
                    <a:pt x="19031" y="9122"/>
                    <a:pt x="18993" y="9122"/>
                  </a:cubicBezTo>
                  <a:close/>
                  <a:moveTo>
                    <a:pt x="18927" y="12095"/>
                  </a:moveTo>
                  <a:lnTo>
                    <a:pt x="18927" y="12095"/>
                  </a:lnTo>
                  <a:cubicBezTo>
                    <a:pt x="18917" y="12135"/>
                    <a:pt x="18907" y="12174"/>
                    <a:pt x="18897" y="12214"/>
                  </a:cubicBezTo>
                  <a:cubicBezTo>
                    <a:pt x="18842" y="12729"/>
                    <a:pt x="18751" y="13244"/>
                    <a:pt x="18659" y="13758"/>
                  </a:cubicBezTo>
                  <a:lnTo>
                    <a:pt x="18659" y="13758"/>
                  </a:lnTo>
                  <a:cubicBezTo>
                    <a:pt x="18777" y="13205"/>
                    <a:pt x="18866" y="12651"/>
                    <a:pt x="18927" y="12095"/>
                  </a:cubicBezTo>
                  <a:close/>
                  <a:moveTo>
                    <a:pt x="2823" y="1"/>
                  </a:moveTo>
                  <a:cubicBezTo>
                    <a:pt x="2804" y="1"/>
                    <a:pt x="2804" y="1"/>
                    <a:pt x="2785" y="20"/>
                  </a:cubicBezTo>
                  <a:cubicBezTo>
                    <a:pt x="2766" y="39"/>
                    <a:pt x="2766" y="97"/>
                    <a:pt x="2785" y="116"/>
                  </a:cubicBezTo>
                  <a:cubicBezTo>
                    <a:pt x="2996" y="308"/>
                    <a:pt x="3188" y="519"/>
                    <a:pt x="3361" y="769"/>
                  </a:cubicBezTo>
                  <a:lnTo>
                    <a:pt x="3361" y="750"/>
                  </a:lnTo>
                  <a:cubicBezTo>
                    <a:pt x="3496" y="942"/>
                    <a:pt x="3649" y="1134"/>
                    <a:pt x="3764" y="1345"/>
                  </a:cubicBezTo>
                  <a:cubicBezTo>
                    <a:pt x="3880" y="1537"/>
                    <a:pt x="3976" y="1748"/>
                    <a:pt x="4072" y="1959"/>
                  </a:cubicBezTo>
                  <a:cubicBezTo>
                    <a:pt x="4225" y="2324"/>
                    <a:pt x="4341" y="2728"/>
                    <a:pt x="4417" y="3112"/>
                  </a:cubicBezTo>
                  <a:cubicBezTo>
                    <a:pt x="3092" y="1959"/>
                    <a:pt x="1671" y="903"/>
                    <a:pt x="116" y="116"/>
                  </a:cubicBezTo>
                  <a:lnTo>
                    <a:pt x="77" y="116"/>
                  </a:lnTo>
                  <a:cubicBezTo>
                    <a:pt x="39" y="116"/>
                    <a:pt x="20" y="116"/>
                    <a:pt x="20" y="135"/>
                  </a:cubicBezTo>
                  <a:cubicBezTo>
                    <a:pt x="1" y="174"/>
                    <a:pt x="1" y="212"/>
                    <a:pt x="39" y="231"/>
                  </a:cubicBezTo>
                  <a:cubicBezTo>
                    <a:pt x="1364" y="903"/>
                    <a:pt x="2593" y="1806"/>
                    <a:pt x="3726" y="2766"/>
                  </a:cubicBezTo>
                  <a:lnTo>
                    <a:pt x="4302" y="3265"/>
                  </a:lnTo>
                  <a:cubicBezTo>
                    <a:pt x="4148" y="3246"/>
                    <a:pt x="3976" y="3246"/>
                    <a:pt x="3841" y="3208"/>
                  </a:cubicBezTo>
                  <a:cubicBezTo>
                    <a:pt x="3630" y="3189"/>
                    <a:pt x="3438" y="3150"/>
                    <a:pt x="3208" y="3092"/>
                  </a:cubicBezTo>
                  <a:cubicBezTo>
                    <a:pt x="2631" y="2958"/>
                    <a:pt x="2094" y="2708"/>
                    <a:pt x="1556" y="2420"/>
                  </a:cubicBezTo>
                  <a:cubicBezTo>
                    <a:pt x="1422" y="2324"/>
                    <a:pt x="1268" y="2248"/>
                    <a:pt x="1134" y="2152"/>
                  </a:cubicBezTo>
                  <a:lnTo>
                    <a:pt x="1076" y="2152"/>
                  </a:lnTo>
                  <a:cubicBezTo>
                    <a:pt x="1057" y="2152"/>
                    <a:pt x="1057" y="2152"/>
                    <a:pt x="1038" y="2190"/>
                  </a:cubicBezTo>
                  <a:cubicBezTo>
                    <a:pt x="999" y="2209"/>
                    <a:pt x="999" y="2248"/>
                    <a:pt x="1038" y="2286"/>
                  </a:cubicBezTo>
                  <a:cubicBezTo>
                    <a:pt x="1268" y="2440"/>
                    <a:pt x="1518" y="2593"/>
                    <a:pt x="1767" y="2708"/>
                  </a:cubicBezTo>
                  <a:cubicBezTo>
                    <a:pt x="2055" y="2862"/>
                    <a:pt x="2343" y="2996"/>
                    <a:pt x="2631" y="3092"/>
                  </a:cubicBezTo>
                  <a:cubicBezTo>
                    <a:pt x="2919" y="3208"/>
                    <a:pt x="3208" y="3304"/>
                    <a:pt x="3534" y="3381"/>
                  </a:cubicBezTo>
                  <a:cubicBezTo>
                    <a:pt x="3822" y="3457"/>
                    <a:pt x="4129" y="3496"/>
                    <a:pt x="4437" y="3534"/>
                  </a:cubicBezTo>
                  <a:cubicBezTo>
                    <a:pt x="4456" y="3534"/>
                    <a:pt x="4494" y="3534"/>
                    <a:pt x="4513" y="3496"/>
                  </a:cubicBezTo>
                  <a:cubicBezTo>
                    <a:pt x="5185" y="4149"/>
                    <a:pt x="5838" y="4821"/>
                    <a:pt x="6453" y="5512"/>
                  </a:cubicBezTo>
                  <a:cubicBezTo>
                    <a:pt x="6856" y="5973"/>
                    <a:pt x="7240" y="6434"/>
                    <a:pt x="7624" y="6914"/>
                  </a:cubicBezTo>
                  <a:lnTo>
                    <a:pt x="7528" y="6914"/>
                  </a:lnTo>
                  <a:cubicBezTo>
                    <a:pt x="7432" y="6914"/>
                    <a:pt x="7317" y="6895"/>
                    <a:pt x="7221" y="6895"/>
                  </a:cubicBezTo>
                  <a:cubicBezTo>
                    <a:pt x="7010" y="6856"/>
                    <a:pt x="6818" y="6837"/>
                    <a:pt x="6607" y="6818"/>
                  </a:cubicBezTo>
                  <a:cubicBezTo>
                    <a:pt x="6165" y="6760"/>
                    <a:pt x="5762" y="6664"/>
                    <a:pt x="5358" y="6568"/>
                  </a:cubicBezTo>
                  <a:cubicBezTo>
                    <a:pt x="4917" y="6453"/>
                    <a:pt x="4494" y="6319"/>
                    <a:pt x="4052" y="6146"/>
                  </a:cubicBezTo>
                  <a:cubicBezTo>
                    <a:pt x="3841" y="6050"/>
                    <a:pt x="3630" y="5954"/>
                    <a:pt x="3438" y="5858"/>
                  </a:cubicBezTo>
                  <a:cubicBezTo>
                    <a:pt x="3208" y="5762"/>
                    <a:pt x="3015" y="5647"/>
                    <a:pt x="2804" y="5512"/>
                  </a:cubicBezTo>
                  <a:cubicBezTo>
                    <a:pt x="2516" y="5359"/>
                    <a:pt x="2228" y="5166"/>
                    <a:pt x="1940" y="4974"/>
                  </a:cubicBezTo>
                  <a:lnTo>
                    <a:pt x="1902" y="4974"/>
                  </a:lnTo>
                  <a:cubicBezTo>
                    <a:pt x="1863" y="4974"/>
                    <a:pt x="1863" y="4974"/>
                    <a:pt x="1844" y="4994"/>
                  </a:cubicBezTo>
                  <a:cubicBezTo>
                    <a:pt x="1825" y="5013"/>
                    <a:pt x="1825" y="5070"/>
                    <a:pt x="1844" y="5090"/>
                  </a:cubicBezTo>
                  <a:cubicBezTo>
                    <a:pt x="2247" y="5378"/>
                    <a:pt x="2689" y="5647"/>
                    <a:pt x="3150" y="5896"/>
                  </a:cubicBezTo>
                  <a:lnTo>
                    <a:pt x="3860" y="6261"/>
                  </a:lnTo>
                  <a:cubicBezTo>
                    <a:pt x="3976" y="6319"/>
                    <a:pt x="4110" y="6376"/>
                    <a:pt x="4225" y="6434"/>
                  </a:cubicBezTo>
                  <a:cubicBezTo>
                    <a:pt x="4360" y="6472"/>
                    <a:pt x="4494" y="6549"/>
                    <a:pt x="4629" y="6607"/>
                  </a:cubicBezTo>
                  <a:cubicBezTo>
                    <a:pt x="4878" y="6703"/>
                    <a:pt x="5128" y="6799"/>
                    <a:pt x="5397" y="6895"/>
                  </a:cubicBezTo>
                  <a:cubicBezTo>
                    <a:pt x="5666" y="6991"/>
                    <a:pt x="5934" y="7048"/>
                    <a:pt x="6222" y="7106"/>
                  </a:cubicBezTo>
                  <a:cubicBezTo>
                    <a:pt x="6472" y="7144"/>
                    <a:pt x="6722" y="7221"/>
                    <a:pt x="6991" y="7240"/>
                  </a:cubicBezTo>
                  <a:cubicBezTo>
                    <a:pt x="7106" y="7279"/>
                    <a:pt x="7240" y="7279"/>
                    <a:pt x="7375" y="7279"/>
                  </a:cubicBezTo>
                  <a:lnTo>
                    <a:pt x="7567" y="7279"/>
                  </a:lnTo>
                  <a:cubicBezTo>
                    <a:pt x="7624" y="7279"/>
                    <a:pt x="7701" y="7240"/>
                    <a:pt x="7778" y="7240"/>
                  </a:cubicBezTo>
                  <a:lnTo>
                    <a:pt x="7797" y="7240"/>
                  </a:lnTo>
                  <a:cubicBezTo>
                    <a:pt x="8162" y="7701"/>
                    <a:pt x="8488" y="8162"/>
                    <a:pt x="8853" y="8642"/>
                  </a:cubicBezTo>
                  <a:cubicBezTo>
                    <a:pt x="9161" y="9065"/>
                    <a:pt x="9487" y="9526"/>
                    <a:pt x="9794" y="9987"/>
                  </a:cubicBezTo>
                  <a:lnTo>
                    <a:pt x="10370" y="10851"/>
                  </a:lnTo>
                  <a:lnTo>
                    <a:pt x="9641" y="10851"/>
                  </a:lnTo>
                  <a:cubicBezTo>
                    <a:pt x="9314" y="10851"/>
                    <a:pt x="8969" y="10832"/>
                    <a:pt x="8661" y="10793"/>
                  </a:cubicBezTo>
                  <a:cubicBezTo>
                    <a:pt x="8008" y="10736"/>
                    <a:pt x="7394" y="10601"/>
                    <a:pt x="6741" y="10467"/>
                  </a:cubicBezTo>
                  <a:cubicBezTo>
                    <a:pt x="6261" y="10351"/>
                    <a:pt x="5781" y="10179"/>
                    <a:pt x="5301" y="9987"/>
                  </a:cubicBezTo>
                  <a:cubicBezTo>
                    <a:pt x="4821" y="9795"/>
                    <a:pt x="4360" y="9583"/>
                    <a:pt x="3918" y="9314"/>
                  </a:cubicBezTo>
                  <a:cubicBezTo>
                    <a:pt x="3342" y="8969"/>
                    <a:pt x="2804" y="8623"/>
                    <a:pt x="2305" y="8181"/>
                  </a:cubicBezTo>
                  <a:lnTo>
                    <a:pt x="2286" y="8162"/>
                  </a:lnTo>
                  <a:cubicBezTo>
                    <a:pt x="2247" y="8162"/>
                    <a:pt x="2228" y="8162"/>
                    <a:pt x="2228" y="8181"/>
                  </a:cubicBezTo>
                  <a:cubicBezTo>
                    <a:pt x="2209" y="8201"/>
                    <a:pt x="2209" y="8258"/>
                    <a:pt x="2228" y="8277"/>
                  </a:cubicBezTo>
                  <a:cubicBezTo>
                    <a:pt x="2708" y="8681"/>
                    <a:pt x="3246" y="9065"/>
                    <a:pt x="3764" y="9391"/>
                  </a:cubicBezTo>
                  <a:cubicBezTo>
                    <a:pt x="4033" y="9545"/>
                    <a:pt x="4321" y="9699"/>
                    <a:pt x="4609" y="9833"/>
                  </a:cubicBezTo>
                  <a:cubicBezTo>
                    <a:pt x="4897" y="9987"/>
                    <a:pt x="5185" y="10121"/>
                    <a:pt x="5493" y="10255"/>
                  </a:cubicBezTo>
                  <a:cubicBezTo>
                    <a:pt x="6703" y="10736"/>
                    <a:pt x="7951" y="11043"/>
                    <a:pt x="9237" y="11158"/>
                  </a:cubicBezTo>
                  <a:cubicBezTo>
                    <a:pt x="9449" y="11177"/>
                    <a:pt x="9698" y="11216"/>
                    <a:pt x="9910" y="11216"/>
                  </a:cubicBezTo>
                  <a:cubicBezTo>
                    <a:pt x="10121" y="11216"/>
                    <a:pt x="10370" y="11216"/>
                    <a:pt x="10582" y="11177"/>
                  </a:cubicBezTo>
                  <a:cubicBezTo>
                    <a:pt x="10966" y="11811"/>
                    <a:pt x="11350" y="12425"/>
                    <a:pt x="11695" y="13059"/>
                  </a:cubicBezTo>
                  <a:cubicBezTo>
                    <a:pt x="11926" y="13462"/>
                    <a:pt x="12137" y="13904"/>
                    <a:pt x="12368" y="14327"/>
                  </a:cubicBezTo>
                  <a:lnTo>
                    <a:pt x="12272" y="14327"/>
                  </a:lnTo>
                  <a:cubicBezTo>
                    <a:pt x="12137" y="14327"/>
                    <a:pt x="12041" y="14346"/>
                    <a:pt x="11926" y="14346"/>
                  </a:cubicBezTo>
                  <a:cubicBezTo>
                    <a:pt x="11715" y="14384"/>
                    <a:pt x="11503" y="14384"/>
                    <a:pt x="11273" y="14384"/>
                  </a:cubicBezTo>
                  <a:cubicBezTo>
                    <a:pt x="10774" y="14384"/>
                    <a:pt x="10255" y="14327"/>
                    <a:pt x="9737" y="14288"/>
                  </a:cubicBezTo>
                  <a:cubicBezTo>
                    <a:pt x="9218" y="14211"/>
                    <a:pt x="8661" y="14115"/>
                    <a:pt x="8143" y="13962"/>
                  </a:cubicBezTo>
                  <a:cubicBezTo>
                    <a:pt x="6933" y="13654"/>
                    <a:pt x="5762" y="13194"/>
                    <a:pt x="4686" y="12579"/>
                  </a:cubicBezTo>
                  <a:cubicBezTo>
                    <a:pt x="4052" y="12214"/>
                    <a:pt x="3438" y="11792"/>
                    <a:pt x="2900" y="11312"/>
                  </a:cubicBezTo>
                  <a:lnTo>
                    <a:pt x="2881" y="11273"/>
                  </a:lnTo>
                  <a:cubicBezTo>
                    <a:pt x="2862" y="11273"/>
                    <a:pt x="2823" y="11273"/>
                    <a:pt x="2823" y="11312"/>
                  </a:cubicBezTo>
                  <a:cubicBezTo>
                    <a:pt x="2804" y="11331"/>
                    <a:pt x="2804" y="11369"/>
                    <a:pt x="2823" y="11408"/>
                  </a:cubicBezTo>
                  <a:cubicBezTo>
                    <a:pt x="3688" y="12176"/>
                    <a:pt x="4705" y="12790"/>
                    <a:pt x="5762" y="13290"/>
                  </a:cubicBezTo>
                  <a:cubicBezTo>
                    <a:pt x="6318" y="13558"/>
                    <a:pt x="6914" y="13808"/>
                    <a:pt x="7490" y="14000"/>
                  </a:cubicBezTo>
                  <a:cubicBezTo>
                    <a:pt x="7778" y="14096"/>
                    <a:pt x="8085" y="14192"/>
                    <a:pt x="8373" y="14250"/>
                  </a:cubicBezTo>
                  <a:cubicBezTo>
                    <a:pt x="8661" y="14327"/>
                    <a:pt x="8969" y="14403"/>
                    <a:pt x="9257" y="14480"/>
                  </a:cubicBezTo>
                  <a:cubicBezTo>
                    <a:pt x="9814" y="14595"/>
                    <a:pt x="10390" y="14672"/>
                    <a:pt x="10947" y="14711"/>
                  </a:cubicBezTo>
                  <a:cubicBezTo>
                    <a:pt x="11235" y="14730"/>
                    <a:pt x="11503" y="14730"/>
                    <a:pt x="11792" y="14730"/>
                  </a:cubicBezTo>
                  <a:cubicBezTo>
                    <a:pt x="11926" y="14730"/>
                    <a:pt x="12080" y="14730"/>
                    <a:pt x="12214" y="14711"/>
                  </a:cubicBezTo>
                  <a:cubicBezTo>
                    <a:pt x="12291" y="14711"/>
                    <a:pt x="12368" y="14711"/>
                    <a:pt x="12406" y="14691"/>
                  </a:cubicBezTo>
                  <a:cubicBezTo>
                    <a:pt x="12464" y="14691"/>
                    <a:pt x="12483" y="14691"/>
                    <a:pt x="12521" y="14672"/>
                  </a:cubicBezTo>
                  <a:cubicBezTo>
                    <a:pt x="12886" y="15402"/>
                    <a:pt x="13193" y="16151"/>
                    <a:pt x="13481" y="16919"/>
                  </a:cubicBezTo>
                  <a:cubicBezTo>
                    <a:pt x="13558" y="17130"/>
                    <a:pt x="13654" y="17380"/>
                    <a:pt x="13731" y="17610"/>
                  </a:cubicBezTo>
                  <a:cubicBezTo>
                    <a:pt x="13769" y="17745"/>
                    <a:pt x="13808" y="17860"/>
                    <a:pt x="13846" y="17956"/>
                  </a:cubicBezTo>
                  <a:lnTo>
                    <a:pt x="13654" y="17956"/>
                  </a:lnTo>
                  <a:cubicBezTo>
                    <a:pt x="13558" y="17956"/>
                    <a:pt x="13462" y="17975"/>
                    <a:pt x="13366" y="17975"/>
                  </a:cubicBezTo>
                  <a:cubicBezTo>
                    <a:pt x="13174" y="17995"/>
                    <a:pt x="12963" y="17995"/>
                    <a:pt x="12771" y="17995"/>
                  </a:cubicBezTo>
                  <a:cubicBezTo>
                    <a:pt x="11926" y="17995"/>
                    <a:pt x="11062" y="17879"/>
                    <a:pt x="10255" y="17668"/>
                  </a:cubicBezTo>
                  <a:cubicBezTo>
                    <a:pt x="8834" y="17303"/>
                    <a:pt x="7490" y="16708"/>
                    <a:pt x="6222" y="15978"/>
                  </a:cubicBezTo>
                  <a:cubicBezTo>
                    <a:pt x="5378" y="15498"/>
                    <a:pt x="4590" y="14980"/>
                    <a:pt x="3841" y="14403"/>
                  </a:cubicBezTo>
                  <a:lnTo>
                    <a:pt x="3784" y="14403"/>
                  </a:lnTo>
                  <a:cubicBezTo>
                    <a:pt x="3764" y="14403"/>
                    <a:pt x="3745" y="14403"/>
                    <a:pt x="3745" y="14423"/>
                  </a:cubicBezTo>
                  <a:cubicBezTo>
                    <a:pt x="3726" y="14442"/>
                    <a:pt x="3726" y="14499"/>
                    <a:pt x="3745" y="14519"/>
                  </a:cubicBezTo>
                  <a:cubicBezTo>
                    <a:pt x="4725" y="15287"/>
                    <a:pt x="5762" y="15978"/>
                    <a:pt x="6856" y="16554"/>
                  </a:cubicBezTo>
                  <a:cubicBezTo>
                    <a:pt x="7432" y="16881"/>
                    <a:pt x="8047" y="17169"/>
                    <a:pt x="8661" y="17418"/>
                  </a:cubicBezTo>
                  <a:lnTo>
                    <a:pt x="9602" y="17783"/>
                  </a:lnTo>
                  <a:lnTo>
                    <a:pt x="10543" y="18071"/>
                  </a:lnTo>
                  <a:cubicBezTo>
                    <a:pt x="11119" y="18225"/>
                    <a:pt x="11695" y="18340"/>
                    <a:pt x="12272" y="18379"/>
                  </a:cubicBezTo>
                  <a:cubicBezTo>
                    <a:pt x="12560" y="18417"/>
                    <a:pt x="12848" y="18417"/>
                    <a:pt x="13136" y="18417"/>
                  </a:cubicBezTo>
                  <a:cubicBezTo>
                    <a:pt x="13270" y="18417"/>
                    <a:pt x="13424" y="18417"/>
                    <a:pt x="13558" y="18379"/>
                  </a:cubicBezTo>
                  <a:cubicBezTo>
                    <a:pt x="13635" y="18379"/>
                    <a:pt x="13712" y="18359"/>
                    <a:pt x="13769" y="18359"/>
                  </a:cubicBezTo>
                  <a:cubicBezTo>
                    <a:pt x="13827" y="18359"/>
                    <a:pt x="13904" y="18340"/>
                    <a:pt x="13942" y="18340"/>
                  </a:cubicBezTo>
                  <a:cubicBezTo>
                    <a:pt x="14038" y="18628"/>
                    <a:pt x="14115" y="18916"/>
                    <a:pt x="14192" y="19204"/>
                  </a:cubicBezTo>
                  <a:cubicBezTo>
                    <a:pt x="14326" y="19761"/>
                    <a:pt x="14480" y="20299"/>
                    <a:pt x="14595" y="20856"/>
                  </a:cubicBezTo>
                  <a:lnTo>
                    <a:pt x="14576" y="20856"/>
                  </a:lnTo>
                  <a:cubicBezTo>
                    <a:pt x="14422" y="20913"/>
                    <a:pt x="14288" y="20933"/>
                    <a:pt x="14154" y="20952"/>
                  </a:cubicBezTo>
                  <a:lnTo>
                    <a:pt x="13731" y="21029"/>
                  </a:lnTo>
                  <a:cubicBezTo>
                    <a:pt x="13424" y="21067"/>
                    <a:pt x="13136" y="21105"/>
                    <a:pt x="12809" y="21105"/>
                  </a:cubicBezTo>
                  <a:cubicBezTo>
                    <a:pt x="12406" y="21105"/>
                    <a:pt x="11984" y="21067"/>
                    <a:pt x="11561" y="21009"/>
                  </a:cubicBezTo>
                  <a:cubicBezTo>
                    <a:pt x="11139" y="20933"/>
                    <a:pt x="10697" y="20856"/>
                    <a:pt x="10294" y="20741"/>
                  </a:cubicBezTo>
                  <a:cubicBezTo>
                    <a:pt x="9679" y="20568"/>
                    <a:pt x="9045" y="20376"/>
                    <a:pt x="8469" y="20145"/>
                  </a:cubicBezTo>
                  <a:lnTo>
                    <a:pt x="8450" y="20145"/>
                  </a:lnTo>
                  <a:cubicBezTo>
                    <a:pt x="8431" y="20145"/>
                    <a:pt x="8392" y="20165"/>
                    <a:pt x="8392" y="20184"/>
                  </a:cubicBezTo>
                  <a:cubicBezTo>
                    <a:pt x="8373" y="20203"/>
                    <a:pt x="8392" y="20261"/>
                    <a:pt x="8431" y="20261"/>
                  </a:cubicBezTo>
                  <a:cubicBezTo>
                    <a:pt x="8911" y="20453"/>
                    <a:pt x="9410" y="20645"/>
                    <a:pt x="9890" y="20817"/>
                  </a:cubicBezTo>
                  <a:cubicBezTo>
                    <a:pt x="10409" y="20971"/>
                    <a:pt x="10966" y="21125"/>
                    <a:pt x="11503" y="21240"/>
                  </a:cubicBezTo>
                  <a:cubicBezTo>
                    <a:pt x="12041" y="21336"/>
                    <a:pt x="12598" y="21413"/>
                    <a:pt x="13155" y="21413"/>
                  </a:cubicBezTo>
                  <a:cubicBezTo>
                    <a:pt x="13654" y="21413"/>
                    <a:pt x="14154" y="21394"/>
                    <a:pt x="14672" y="21240"/>
                  </a:cubicBezTo>
                  <a:cubicBezTo>
                    <a:pt x="14768" y="21682"/>
                    <a:pt x="14864" y="22123"/>
                    <a:pt x="14922" y="22584"/>
                  </a:cubicBezTo>
                  <a:lnTo>
                    <a:pt x="15075" y="23448"/>
                  </a:lnTo>
                  <a:cubicBezTo>
                    <a:pt x="15114" y="23736"/>
                    <a:pt x="15171" y="24024"/>
                    <a:pt x="15191" y="24313"/>
                  </a:cubicBezTo>
                  <a:cubicBezTo>
                    <a:pt x="15191" y="24409"/>
                    <a:pt x="15267" y="24505"/>
                    <a:pt x="15344" y="24562"/>
                  </a:cubicBezTo>
                  <a:cubicBezTo>
                    <a:pt x="15386" y="24590"/>
                    <a:pt x="15449" y="24608"/>
                    <a:pt x="15517" y="24608"/>
                  </a:cubicBezTo>
                  <a:cubicBezTo>
                    <a:pt x="15542" y="24608"/>
                    <a:pt x="15568" y="24606"/>
                    <a:pt x="15594" y="24601"/>
                  </a:cubicBezTo>
                  <a:cubicBezTo>
                    <a:pt x="15690" y="24581"/>
                    <a:pt x="15767" y="24524"/>
                    <a:pt x="15843" y="24466"/>
                  </a:cubicBezTo>
                  <a:cubicBezTo>
                    <a:pt x="15882" y="24389"/>
                    <a:pt x="15920" y="24293"/>
                    <a:pt x="15882" y="24197"/>
                  </a:cubicBezTo>
                  <a:lnTo>
                    <a:pt x="15824" y="23698"/>
                  </a:lnTo>
                  <a:cubicBezTo>
                    <a:pt x="15786" y="23506"/>
                    <a:pt x="15767" y="23333"/>
                    <a:pt x="15747" y="23141"/>
                  </a:cubicBezTo>
                  <a:cubicBezTo>
                    <a:pt x="15690" y="22776"/>
                    <a:pt x="15632" y="22411"/>
                    <a:pt x="15555" y="22085"/>
                  </a:cubicBezTo>
                  <a:cubicBezTo>
                    <a:pt x="15479" y="21720"/>
                    <a:pt x="15402" y="21355"/>
                    <a:pt x="15306" y="21029"/>
                  </a:cubicBezTo>
                  <a:lnTo>
                    <a:pt x="15498" y="20837"/>
                  </a:lnTo>
                  <a:cubicBezTo>
                    <a:pt x="15594" y="20741"/>
                    <a:pt x="15690" y="20645"/>
                    <a:pt x="15767" y="20529"/>
                  </a:cubicBezTo>
                  <a:cubicBezTo>
                    <a:pt x="15939" y="20337"/>
                    <a:pt x="16074" y="20145"/>
                    <a:pt x="16228" y="19915"/>
                  </a:cubicBezTo>
                  <a:cubicBezTo>
                    <a:pt x="16535" y="19492"/>
                    <a:pt x="16804" y="19032"/>
                    <a:pt x="17034" y="18551"/>
                  </a:cubicBezTo>
                  <a:cubicBezTo>
                    <a:pt x="17303" y="18052"/>
                    <a:pt x="17514" y="17553"/>
                    <a:pt x="17745" y="17034"/>
                  </a:cubicBezTo>
                  <a:cubicBezTo>
                    <a:pt x="17841" y="16785"/>
                    <a:pt x="17937" y="16516"/>
                    <a:pt x="18033" y="16228"/>
                  </a:cubicBezTo>
                  <a:cubicBezTo>
                    <a:pt x="18129" y="15959"/>
                    <a:pt x="18186" y="15671"/>
                    <a:pt x="18263" y="15402"/>
                  </a:cubicBezTo>
                  <a:cubicBezTo>
                    <a:pt x="18417" y="14884"/>
                    <a:pt x="18532" y="14346"/>
                    <a:pt x="18647" y="13827"/>
                  </a:cubicBezTo>
                  <a:cubicBezTo>
                    <a:pt x="18651" y="13804"/>
                    <a:pt x="18655" y="13781"/>
                    <a:pt x="18659" y="13758"/>
                  </a:cubicBezTo>
                  <a:lnTo>
                    <a:pt x="18659" y="13758"/>
                  </a:lnTo>
                  <a:cubicBezTo>
                    <a:pt x="18649" y="13807"/>
                    <a:pt x="18639" y="13856"/>
                    <a:pt x="18628" y="13904"/>
                  </a:cubicBezTo>
                  <a:lnTo>
                    <a:pt x="18628" y="13866"/>
                  </a:lnTo>
                  <a:cubicBezTo>
                    <a:pt x="18551" y="14211"/>
                    <a:pt x="18455" y="14576"/>
                    <a:pt x="18359" y="14903"/>
                  </a:cubicBezTo>
                  <a:cubicBezTo>
                    <a:pt x="18263" y="15248"/>
                    <a:pt x="18148" y="15575"/>
                    <a:pt x="18033" y="15921"/>
                  </a:cubicBezTo>
                  <a:cubicBezTo>
                    <a:pt x="17783" y="16573"/>
                    <a:pt x="17495" y="17207"/>
                    <a:pt x="17188" y="17841"/>
                  </a:cubicBezTo>
                  <a:cubicBezTo>
                    <a:pt x="16746" y="18628"/>
                    <a:pt x="16266" y="19377"/>
                    <a:pt x="15651" y="20049"/>
                  </a:cubicBezTo>
                  <a:cubicBezTo>
                    <a:pt x="15575" y="20107"/>
                    <a:pt x="15498" y="20222"/>
                    <a:pt x="15402" y="20280"/>
                  </a:cubicBezTo>
                  <a:lnTo>
                    <a:pt x="15344" y="20357"/>
                  </a:lnTo>
                  <a:cubicBezTo>
                    <a:pt x="15287" y="20184"/>
                    <a:pt x="15248" y="20011"/>
                    <a:pt x="15191" y="19819"/>
                  </a:cubicBezTo>
                  <a:cubicBezTo>
                    <a:pt x="15056" y="19243"/>
                    <a:pt x="14864" y="18705"/>
                    <a:pt x="14672" y="18148"/>
                  </a:cubicBezTo>
                  <a:cubicBezTo>
                    <a:pt x="14691" y="18148"/>
                    <a:pt x="14730" y="18129"/>
                    <a:pt x="14768" y="18091"/>
                  </a:cubicBezTo>
                  <a:cubicBezTo>
                    <a:pt x="14864" y="17975"/>
                    <a:pt x="14960" y="17879"/>
                    <a:pt x="15018" y="17764"/>
                  </a:cubicBezTo>
                  <a:cubicBezTo>
                    <a:pt x="15114" y="17649"/>
                    <a:pt x="15191" y="17514"/>
                    <a:pt x="15267" y="17380"/>
                  </a:cubicBezTo>
                  <a:cubicBezTo>
                    <a:pt x="15402" y="17130"/>
                    <a:pt x="15555" y="16881"/>
                    <a:pt x="15671" y="16612"/>
                  </a:cubicBezTo>
                  <a:cubicBezTo>
                    <a:pt x="15920" y="16074"/>
                    <a:pt x="16112" y="15498"/>
                    <a:pt x="16247" y="14960"/>
                  </a:cubicBezTo>
                  <a:cubicBezTo>
                    <a:pt x="16324" y="14672"/>
                    <a:pt x="16362" y="14384"/>
                    <a:pt x="16420" y="14096"/>
                  </a:cubicBezTo>
                  <a:cubicBezTo>
                    <a:pt x="16458" y="13808"/>
                    <a:pt x="16516" y="13482"/>
                    <a:pt x="16535" y="13194"/>
                  </a:cubicBezTo>
                  <a:cubicBezTo>
                    <a:pt x="16612" y="12598"/>
                    <a:pt x="16631" y="12003"/>
                    <a:pt x="16631" y="11408"/>
                  </a:cubicBezTo>
                  <a:cubicBezTo>
                    <a:pt x="16631" y="10351"/>
                    <a:pt x="16535" y="9314"/>
                    <a:pt x="16400" y="8277"/>
                  </a:cubicBezTo>
                  <a:cubicBezTo>
                    <a:pt x="16247" y="7298"/>
                    <a:pt x="16035" y="6319"/>
                    <a:pt x="15786" y="5359"/>
                  </a:cubicBezTo>
                  <a:cubicBezTo>
                    <a:pt x="15786" y="5320"/>
                    <a:pt x="15767" y="5301"/>
                    <a:pt x="15747" y="5301"/>
                  </a:cubicBezTo>
                  <a:lnTo>
                    <a:pt x="15728" y="5301"/>
                  </a:lnTo>
                  <a:cubicBezTo>
                    <a:pt x="15690" y="5301"/>
                    <a:pt x="15671" y="5359"/>
                    <a:pt x="15671" y="5378"/>
                  </a:cubicBezTo>
                  <a:cubicBezTo>
                    <a:pt x="15920" y="6261"/>
                    <a:pt x="16074" y="7202"/>
                    <a:pt x="16208" y="8105"/>
                  </a:cubicBezTo>
                  <a:cubicBezTo>
                    <a:pt x="16247" y="8527"/>
                    <a:pt x="16304" y="8911"/>
                    <a:pt x="16324" y="9314"/>
                  </a:cubicBezTo>
                  <a:cubicBezTo>
                    <a:pt x="16343" y="9718"/>
                    <a:pt x="16362" y="10121"/>
                    <a:pt x="16362" y="10544"/>
                  </a:cubicBezTo>
                  <a:cubicBezTo>
                    <a:pt x="16362" y="10947"/>
                    <a:pt x="16362" y="11350"/>
                    <a:pt x="16343" y="11753"/>
                  </a:cubicBezTo>
                  <a:cubicBezTo>
                    <a:pt x="16324" y="12195"/>
                    <a:pt x="16266" y="12598"/>
                    <a:pt x="16228" y="13002"/>
                  </a:cubicBezTo>
                  <a:lnTo>
                    <a:pt x="16228" y="12963"/>
                  </a:lnTo>
                  <a:cubicBezTo>
                    <a:pt x="16151" y="13462"/>
                    <a:pt x="16055" y="13962"/>
                    <a:pt x="15939" y="14442"/>
                  </a:cubicBezTo>
                  <a:cubicBezTo>
                    <a:pt x="15863" y="14691"/>
                    <a:pt x="15824" y="14922"/>
                    <a:pt x="15728" y="15152"/>
                  </a:cubicBezTo>
                  <a:cubicBezTo>
                    <a:pt x="15651" y="15383"/>
                    <a:pt x="15555" y="15594"/>
                    <a:pt x="15459" y="15824"/>
                  </a:cubicBezTo>
                  <a:lnTo>
                    <a:pt x="15459" y="15786"/>
                  </a:lnTo>
                  <a:cubicBezTo>
                    <a:pt x="15459" y="15786"/>
                    <a:pt x="15459" y="15824"/>
                    <a:pt x="15440" y="15824"/>
                  </a:cubicBezTo>
                  <a:cubicBezTo>
                    <a:pt x="15287" y="16151"/>
                    <a:pt x="15114" y="16458"/>
                    <a:pt x="14960" y="16804"/>
                  </a:cubicBezTo>
                  <a:cubicBezTo>
                    <a:pt x="14864" y="16977"/>
                    <a:pt x="14768" y="17111"/>
                    <a:pt x="14672" y="17284"/>
                  </a:cubicBezTo>
                  <a:cubicBezTo>
                    <a:pt x="14595" y="17399"/>
                    <a:pt x="14518" y="17495"/>
                    <a:pt x="14442" y="17610"/>
                  </a:cubicBezTo>
                  <a:cubicBezTo>
                    <a:pt x="14211" y="16977"/>
                    <a:pt x="13942" y="16324"/>
                    <a:pt x="13673" y="15671"/>
                  </a:cubicBezTo>
                  <a:cubicBezTo>
                    <a:pt x="13481" y="15210"/>
                    <a:pt x="13270" y="14788"/>
                    <a:pt x="13059" y="14346"/>
                  </a:cubicBezTo>
                  <a:cubicBezTo>
                    <a:pt x="13059" y="14327"/>
                    <a:pt x="13078" y="14307"/>
                    <a:pt x="13078" y="14307"/>
                  </a:cubicBezTo>
                  <a:cubicBezTo>
                    <a:pt x="13328" y="13654"/>
                    <a:pt x="13443" y="12963"/>
                    <a:pt x="13520" y="12272"/>
                  </a:cubicBezTo>
                  <a:cubicBezTo>
                    <a:pt x="13539" y="12099"/>
                    <a:pt x="13539" y="11926"/>
                    <a:pt x="13558" y="11753"/>
                  </a:cubicBezTo>
                  <a:cubicBezTo>
                    <a:pt x="13577" y="11600"/>
                    <a:pt x="13577" y="11408"/>
                    <a:pt x="13577" y="11235"/>
                  </a:cubicBezTo>
                  <a:cubicBezTo>
                    <a:pt x="13616" y="10870"/>
                    <a:pt x="13616" y="10544"/>
                    <a:pt x="13616" y="10179"/>
                  </a:cubicBezTo>
                  <a:cubicBezTo>
                    <a:pt x="13577" y="8777"/>
                    <a:pt x="13366" y="7375"/>
                    <a:pt x="13040" y="6031"/>
                  </a:cubicBezTo>
                  <a:cubicBezTo>
                    <a:pt x="12713" y="4725"/>
                    <a:pt x="12310" y="3457"/>
                    <a:pt x="11811" y="2209"/>
                  </a:cubicBezTo>
                  <a:cubicBezTo>
                    <a:pt x="11811" y="2190"/>
                    <a:pt x="11792" y="2152"/>
                    <a:pt x="11753" y="2152"/>
                  </a:cubicBezTo>
                  <a:lnTo>
                    <a:pt x="11734" y="2152"/>
                  </a:lnTo>
                  <a:cubicBezTo>
                    <a:pt x="11715" y="2152"/>
                    <a:pt x="11695" y="2209"/>
                    <a:pt x="11695" y="2228"/>
                  </a:cubicBezTo>
                  <a:cubicBezTo>
                    <a:pt x="12368" y="3976"/>
                    <a:pt x="12886" y="5800"/>
                    <a:pt x="13155" y="7682"/>
                  </a:cubicBezTo>
                  <a:cubicBezTo>
                    <a:pt x="13251" y="8393"/>
                    <a:pt x="13289" y="9103"/>
                    <a:pt x="13328" y="9814"/>
                  </a:cubicBezTo>
                  <a:cubicBezTo>
                    <a:pt x="13328" y="10179"/>
                    <a:pt x="13328" y="10505"/>
                    <a:pt x="13289" y="10870"/>
                  </a:cubicBezTo>
                  <a:cubicBezTo>
                    <a:pt x="13270" y="11216"/>
                    <a:pt x="13251" y="11561"/>
                    <a:pt x="13193" y="11907"/>
                  </a:cubicBezTo>
                  <a:cubicBezTo>
                    <a:pt x="13155" y="12291"/>
                    <a:pt x="13078" y="12675"/>
                    <a:pt x="12982" y="13040"/>
                  </a:cubicBezTo>
                  <a:lnTo>
                    <a:pt x="12771" y="13827"/>
                  </a:lnTo>
                  <a:cubicBezTo>
                    <a:pt x="12752" y="13808"/>
                    <a:pt x="12752" y="13751"/>
                    <a:pt x="12713" y="13731"/>
                  </a:cubicBezTo>
                  <a:cubicBezTo>
                    <a:pt x="12406" y="13174"/>
                    <a:pt x="12099" y="12617"/>
                    <a:pt x="11753" y="12080"/>
                  </a:cubicBezTo>
                  <a:cubicBezTo>
                    <a:pt x="11465" y="11600"/>
                    <a:pt x="11158" y="11120"/>
                    <a:pt x="10851" y="10659"/>
                  </a:cubicBezTo>
                  <a:cubicBezTo>
                    <a:pt x="10851" y="10640"/>
                    <a:pt x="10870" y="10640"/>
                    <a:pt x="10870" y="10601"/>
                  </a:cubicBezTo>
                  <a:cubicBezTo>
                    <a:pt x="10927" y="10294"/>
                    <a:pt x="10947" y="9967"/>
                    <a:pt x="10947" y="9641"/>
                  </a:cubicBezTo>
                  <a:cubicBezTo>
                    <a:pt x="10947" y="9314"/>
                    <a:pt x="10947" y="9007"/>
                    <a:pt x="10927" y="8662"/>
                  </a:cubicBezTo>
                  <a:cubicBezTo>
                    <a:pt x="10889" y="8335"/>
                    <a:pt x="10870" y="7989"/>
                    <a:pt x="10831" y="7682"/>
                  </a:cubicBezTo>
                  <a:cubicBezTo>
                    <a:pt x="10793" y="7509"/>
                    <a:pt x="10774" y="7375"/>
                    <a:pt x="10755" y="7202"/>
                  </a:cubicBezTo>
                  <a:cubicBezTo>
                    <a:pt x="10735" y="7029"/>
                    <a:pt x="10678" y="6856"/>
                    <a:pt x="10658" y="6664"/>
                  </a:cubicBezTo>
                  <a:cubicBezTo>
                    <a:pt x="10582" y="6338"/>
                    <a:pt x="10505" y="5992"/>
                    <a:pt x="10409" y="5666"/>
                  </a:cubicBezTo>
                  <a:cubicBezTo>
                    <a:pt x="10313" y="5320"/>
                    <a:pt x="10217" y="4994"/>
                    <a:pt x="10121" y="4686"/>
                  </a:cubicBezTo>
                  <a:cubicBezTo>
                    <a:pt x="9929" y="4033"/>
                    <a:pt x="9698" y="3400"/>
                    <a:pt x="9449" y="2766"/>
                  </a:cubicBezTo>
                  <a:cubicBezTo>
                    <a:pt x="9218" y="2152"/>
                    <a:pt x="8949" y="1556"/>
                    <a:pt x="8661" y="961"/>
                  </a:cubicBezTo>
                  <a:cubicBezTo>
                    <a:pt x="8661" y="942"/>
                    <a:pt x="8642" y="942"/>
                    <a:pt x="8623" y="942"/>
                  </a:cubicBezTo>
                  <a:lnTo>
                    <a:pt x="8585" y="942"/>
                  </a:lnTo>
                  <a:cubicBezTo>
                    <a:pt x="8565" y="961"/>
                    <a:pt x="8565" y="980"/>
                    <a:pt x="8565" y="999"/>
                  </a:cubicBezTo>
                  <a:cubicBezTo>
                    <a:pt x="8738" y="1364"/>
                    <a:pt x="8911" y="1748"/>
                    <a:pt x="9065" y="2132"/>
                  </a:cubicBezTo>
                  <a:cubicBezTo>
                    <a:pt x="9410" y="2920"/>
                    <a:pt x="9698" y="3726"/>
                    <a:pt x="9929" y="4533"/>
                  </a:cubicBezTo>
                  <a:cubicBezTo>
                    <a:pt x="10063" y="4974"/>
                    <a:pt x="10178" y="5378"/>
                    <a:pt x="10274" y="5800"/>
                  </a:cubicBezTo>
                  <a:cubicBezTo>
                    <a:pt x="10370" y="6242"/>
                    <a:pt x="10447" y="6664"/>
                    <a:pt x="10505" y="7106"/>
                  </a:cubicBezTo>
                  <a:cubicBezTo>
                    <a:pt x="10543" y="7375"/>
                    <a:pt x="10582" y="7663"/>
                    <a:pt x="10582" y="7913"/>
                  </a:cubicBezTo>
                  <a:cubicBezTo>
                    <a:pt x="10601" y="8201"/>
                    <a:pt x="10639" y="8489"/>
                    <a:pt x="10639" y="8777"/>
                  </a:cubicBezTo>
                  <a:cubicBezTo>
                    <a:pt x="10639" y="9257"/>
                    <a:pt x="10601" y="9718"/>
                    <a:pt x="10562" y="10179"/>
                  </a:cubicBezTo>
                  <a:lnTo>
                    <a:pt x="9698" y="8950"/>
                  </a:lnTo>
                  <a:cubicBezTo>
                    <a:pt x="9141" y="8201"/>
                    <a:pt x="8585" y="7471"/>
                    <a:pt x="7989" y="6760"/>
                  </a:cubicBezTo>
                  <a:cubicBezTo>
                    <a:pt x="7970" y="6511"/>
                    <a:pt x="7970" y="6242"/>
                    <a:pt x="7912" y="5992"/>
                  </a:cubicBezTo>
                  <a:cubicBezTo>
                    <a:pt x="7893" y="5704"/>
                    <a:pt x="7855" y="5455"/>
                    <a:pt x="7778" y="5166"/>
                  </a:cubicBezTo>
                  <a:cubicBezTo>
                    <a:pt x="7759" y="5032"/>
                    <a:pt x="7720" y="4898"/>
                    <a:pt x="7682" y="4782"/>
                  </a:cubicBezTo>
                  <a:cubicBezTo>
                    <a:pt x="7663" y="4629"/>
                    <a:pt x="7605" y="4494"/>
                    <a:pt x="7567" y="4341"/>
                  </a:cubicBezTo>
                  <a:cubicBezTo>
                    <a:pt x="7490" y="4072"/>
                    <a:pt x="7394" y="3822"/>
                    <a:pt x="7298" y="3553"/>
                  </a:cubicBezTo>
                  <a:cubicBezTo>
                    <a:pt x="7202" y="3285"/>
                    <a:pt x="7106" y="3054"/>
                    <a:pt x="6991" y="2785"/>
                  </a:cubicBezTo>
                  <a:cubicBezTo>
                    <a:pt x="6856" y="2516"/>
                    <a:pt x="6741" y="2286"/>
                    <a:pt x="6626" y="2036"/>
                  </a:cubicBezTo>
                  <a:cubicBezTo>
                    <a:pt x="6357" y="1537"/>
                    <a:pt x="6050" y="1057"/>
                    <a:pt x="5704" y="577"/>
                  </a:cubicBezTo>
                  <a:cubicBezTo>
                    <a:pt x="5685" y="558"/>
                    <a:pt x="5685" y="558"/>
                    <a:pt x="5666" y="558"/>
                  </a:cubicBezTo>
                  <a:lnTo>
                    <a:pt x="5646" y="558"/>
                  </a:lnTo>
                  <a:cubicBezTo>
                    <a:pt x="5608" y="577"/>
                    <a:pt x="5589" y="596"/>
                    <a:pt x="5608" y="615"/>
                  </a:cubicBezTo>
                  <a:cubicBezTo>
                    <a:pt x="6069" y="1268"/>
                    <a:pt x="6472" y="1959"/>
                    <a:pt x="6799" y="2708"/>
                  </a:cubicBezTo>
                  <a:lnTo>
                    <a:pt x="6799" y="2689"/>
                  </a:lnTo>
                  <a:cubicBezTo>
                    <a:pt x="6991" y="3112"/>
                    <a:pt x="7125" y="3553"/>
                    <a:pt x="7240" y="4014"/>
                  </a:cubicBezTo>
                  <a:cubicBezTo>
                    <a:pt x="7375" y="4456"/>
                    <a:pt x="7471" y="4936"/>
                    <a:pt x="7509" y="5416"/>
                  </a:cubicBezTo>
                  <a:lnTo>
                    <a:pt x="7509" y="5397"/>
                  </a:lnTo>
                  <a:cubicBezTo>
                    <a:pt x="7567" y="5704"/>
                    <a:pt x="7586" y="5992"/>
                    <a:pt x="7605" y="6319"/>
                  </a:cubicBezTo>
                  <a:cubicBezTo>
                    <a:pt x="7490" y="6165"/>
                    <a:pt x="7375" y="6031"/>
                    <a:pt x="7240" y="5896"/>
                  </a:cubicBezTo>
                  <a:cubicBezTo>
                    <a:pt x="6434" y="4994"/>
                    <a:pt x="5589" y="4129"/>
                    <a:pt x="4686" y="3304"/>
                  </a:cubicBezTo>
                  <a:lnTo>
                    <a:pt x="4705" y="3285"/>
                  </a:lnTo>
                  <a:lnTo>
                    <a:pt x="4705" y="3208"/>
                  </a:lnTo>
                  <a:cubicBezTo>
                    <a:pt x="4648" y="2900"/>
                    <a:pt x="4590" y="2612"/>
                    <a:pt x="4456" y="2324"/>
                  </a:cubicBezTo>
                  <a:cubicBezTo>
                    <a:pt x="4341" y="2036"/>
                    <a:pt x="4225" y="1748"/>
                    <a:pt x="4052" y="1479"/>
                  </a:cubicBezTo>
                  <a:cubicBezTo>
                    <a:pt x="3976" y="1345"/>
                    <a:pt x="3880" y="1230"/>
                    <a:pt x="3784" y="1076"/>
                  </a:cubicBezTo>
                  <a:cubicBezTo>
                    <a:pt x="3726" y="961"/>
                    <a:pt x="3630" y="846"/>
                    <a:pt x="3534" y="711"/>
                  </a:cubicBezTo>
                  <a:cubicBezTo>
                    <a:pt x="3342" y="481"/>
                    <a:pt x="3111" y="231"/>
                    <a:pt x="2881" y="20"/>
                  </a:cubicBezTo>
                  <a:cubicBezTo>
                    <a:pt x="2862" y="20"/>
                    <a:pt x="2862" y="1"/>
                    <a:pt x="2823" y="1"/>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33"/>
            <p:cNvSpPr/>
            <p:nvPr/>
          </p:nvSpPr>
          <p:spPr>
            <a:xfrm>
              <a:off x="7470585" y="3871921"/>
              <a:ext cx="35166" cy="42887"/>
            </a:xfrm>
            <a:custGeom>
              <a:avLst/>
              <a:gdLst/>
              <a:ahLst/>
              <a:cxnLst/>
              <a:rect l="l" t="t" r="r" b="b"/>
              <a:pathLst>
                <a:path w="788" h="961" extrusionOk="0">
                  <a:moveTo>
                    <a:pt x="557" y="1"/>
                  </a:moveTo>
                  <a:cubicBezTo>
                    <a:pt x="519" y="1"/>
                    <a:pt x="481" y="20"/>
                    <a:pt x="461" y="20"/>
                  </a:cubicBezTo>
                  <a:cubicBezTo>
                    <a:pt x="385" y="39"/>
                    <a:pt x="327" y="97"/>
                    <a:pt x="289" y="135"/>
                  </a:cubicBezTo>
                  <a:cubicBezTo>
                    <a:pt x="231" y="193"/>
                    <a:pt x="193" y="231"/>
                    <a:pt x="173" y="308"/>
                  </a:cubicBezTo>
                  <a:cubicBezTo>
                    <a:pt x="96" y="423"/>
                    <a:pt x="39" y="538"/>
                    <a:pt x="20" y="692"/>
                  </a:cubicBezTo>
                  <a:cubicBezTo>
                    <a:pt x="0" y="807"/>
                    <a:pt x="77" y="922"/>
                    <a:pt x="193" y="961"/>
                  </a:cubicBezTo>
                  <a:cubicBezTo>
                    <a:pt x="231" y="961"/>
                    <a:pt x="308" y="961"/>
                    <a:pt x="365" y="922"/>
                  </a:cubicBezTo>
                  <a:lnTo>
                    <a:pt x="404" y="884"/>
                  </a:lnTo>
                  <a:cubicBezTo>
                    <a:pt x="500" y="865"/>
                    <a:pt x="596" y="788"/>
                    <a:pt x="673" y="692"/>
                  </a:cubicBezTo>
                  <a:cubicBezTo>
                    <a:pt x="711" y="615"/>
                    <a:pt x="749" y="538"/>
                    <a:pt x="769" y="442"/>
                  </a:cubicBezTo>
                  <a:cubicBezTo>
                    <a:pt x="788" y="346"/>
                    <a:pt x="769" y="250"/>
                    <a:pt x="749" y="154"/>
                  </a:cubicBezTo>
                  <a:cubicBezTo>
                    <a:pt x="711" y="116"/>
                    <a:pt x="692" y="58"/>
                    <a:pt x="653" y="39"/>
                  </a:cubicBezTo>
                  <a:cubicBezTo>
                    <a:pt x="615" y="20"/>
                    <a:pt x="596" y="1"/>
                    <a:pt x="557" y="1"/>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2" name="Google Shape;592;p33"/>
          <p:cNvGrpSpPr/>
          <p:nvPr/>
        </p:nvGrpSpPr>
        <p:grpSpPr>
          <a:xfrm>
            <a:off x="9934451" y="2227621"/>
            <a:ext cx="653637" cy="811748"/>
            <a:chOff x="7376250" y="1989890"/>
            <a:chExt cx="490228" cy="608811"/>
          </a:xfrm>
        </p:grpSpPr>
        <p:sp>
          <p:nvSpPr>
            <p:cNvPr id="593" name="Google Shape;593;p3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3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3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96" name="Google Shape;596;p33"/>
          <p:cNvSpPr/>
          <p:nvPr/>
        </p:nvSpPr>
        <p:spPr>
          <a:xfrm>
            <a:off x="16108609" y="4853678"/>
            <a:ext cx="93" cy="1868"/>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33"/>
          <p:cNvSpPr/>
          <p:nvPr/>
        </p:nvSpPr>
        <p:spPr>
          <a:xfrm>
            <a:off x="18148675" y="4801638"/>
            <a:ext cx="37745" cy="3783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33"/>
          <p:cNvSpPr/>
          <p:nvPr/>
        </p:nvSpPr>
        <p:spPr>
          <a:xfrm>
            <a:off x="17983583" y="4871616"/>
            <a:ext cx="35971" cy="35971"/>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99" name="Google Shape;599;p33"/>
          <p:cNvGrpSpPr/>
          <p:nvPr/>
        </p:nvGrpSpPr>
        <p:grpSpPr>
          <a:xfrm>
            <a:off x="3190001" y="392672"/>
            <a:ext cx="893999" cy="584699"/>
            <a:chOff x="7555450" y="377766"/>
            <a:chExt cx="670499" cy="438524"/>
          </a:xfrm>
        </p:grpSpPr>
        <p:sp>
          <p:nvSpPr>
            <p:cNvPr id="600" name="Google Shape;600;p3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3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3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3" name="Google Shape;603;p33"/>
          <p:cNvGrpSpPr/>
          <p:nvPr/>
        </p:nvGrpSpPr>
        <p:grpSpPr>
          <a:xfrm rot="1385271">
            <a:off x="-786232" y="1111894"/>
            <a:ext cx="1937347" cy="281303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34" name="Google Shape;634;p33"/>
          <p:cNvGrpSpPr/>
          <p:nvPr/>
        </p:nvGrpSpPr>
        <p:grpSpPr>
          <a:xfrm>
            <a:off x="8875549" y="-886367"/>
            <a:ext cx="1760833" cy="1640564"/>
            <a:chOff x="7195051" y="-202918"/>
            <a:chExt cx="880241" cy="820118"/>
          </a:xfrm>
        </p:grpSpPr>
        <p:sp>
          <p:nvSpPr>
            <p:cNvPr id="635" name="Google Shape;635;p33"/>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 name="Google Shape;636;p33"/>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 name="Google Shape;637;p33"/>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 name="Google Shape;638;p33"/>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 name="Google Shape;639;p33"/>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 name="Google Shape;640;p33"/>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 name="Google Shape;641;p33"/>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 name="Google Shape;642;p33"/>
          <p:cNvGrpSpPr/>
          <p:nvPr/>
        </p:nvGrpSpPr>
        <p:grpSpPr>
          <a:xfrm>
            <a:off x="-428875" y="3448979"/>
            <a:ext cx="2885248" cy="2946343"/>
            <a:chOff x="1064350" y="2043650"/>
            <a:chExt cx="1357125" cy="1385775"/>
          </a:xfrm>
        </p:grpSpPr>
        <p:sp>
          <p:nvSpPr>
            <p:cNvPr id="643" name="Google Shape;643;p33"/>
            <p:cNvSpPr/>
            <p:nvPr/>
          </p:nvSpPr>
          <p:spPr>
            <a:xfrm>
              <a:off x="1529675" y="2095175"/>
              <a:ext cx="144450" cy="75575"/>
            </a:xfrm>
            <a:custGeom>
              <a:avLst/>
              <a:gdLst/>
              <a:ahLst/>
              <a:cxnLst/>
              <a:rect l="l" t="t" r="r" b="b"/>
              <a:pathLst>
                <a:path w="5778" h="3023" extrusionOk="0">
                  <a:moveTo>
                    <a:pt x="1946" y="1"/>
                  </a:moveTo>
                  <a:cubicBezTo>
                    <a:pt x="1693" y="20"/>
                    <a:pt x="1460" y="20"/>
                    <a:pt x="1226" y="40"/>
                  </a:cubicBezTo>
                  <a:cubicBezTo>
                    <a:pt x="837" y="98"/>
                    <a:pt x="429" y="176"/>
                    <a:pt x="1" y="312"/>
                  </a:cubicBezTo>
                  <a:lnTo>
                    <a:pt x="1" y="604"/>
                  </a:lnTo>
                  <a:cubicBezTo>
                    <a:pt x="1" y="857"/>
                    <a:pt x="59" y="1071"/>
                    <a:pt x="137" y="1285"/>
                  </a:cubicBezTo>
                  <a:lnTo>
                    <a:pt x="137" y="1265"/>
                  </a:lnTo>
                  <a:cubicBezTo>
                    <a:pt x="176" y="1460"/>
                    <a:pt x="273" y="1654"/>
                    <a:pt x="370" y="1810"/>
                  </a:cubicBezTo>
                  <a:cubicBezTo>
                    <a:pt x="468" y="1985"/>
                    <a:pt x="623" y="2140"/>
                    <a:pt x="759" y="2276"/>
                  </a:cubicBezTo>
                  <a:cubicBezTo>
                    <a:pt x="934" y="2432"/>
                    <a:pt x="1110" y="2549"/>
                    <a:pt x="1304" y="2665"/>
                  </a:cubicBezTo>
                  <a:cubicBezTo>
                    <a:pt x="1537" y="2782"/>
                    <a:pt x="1790" y="2879"/>
                    <a:pt x="2063" y="2938"/>
                  </a:cubicBezTo>
                  <a:lnTo>
                    <a:pt x="2024" y="2938"/>
                  </a:lnTo>
                  <a:cubicBezTo>
                    <a:pt x="2246" y="2997"/>
                    <a:pt x="2469" y="3023"/>
                    <a:pt x="2692" y="3023"/>
                  </a:cubicBezTo>
                  <a:cubicBezTo>
                    <a:pt x="2761" y="3023"/>
                    <a:pt x="2830" y="3020"/>
                    <a:pt x="2899" y="3016"/>
                  </a:cubicBezTo>
                  <a:cubicBezTo>
                    <a:pt x="3191" y="2977"/>
                    <a:pt x="3521" y="2938"/>
                    <a:pt x="3813" y="2860"/>
                  </a:cubicBezTo>
                  <a:cubicBezTo>
                    <a:pt x="4066" y="2763"/>
                    <a:pt x="4319" y="2665"/>
                    <a:pt x="4552" y="2529"/>
                  </a:cubicBezTo>
                  <a:cubicBezTo>
                    <a:pt x="4785" y="2374"/>
                    <a:pt x="4980" y="2238"/>
                    <a:pt x="5136" y="2043"/>
                  </a:cubicBezTo>
                  <a:lnTo>
                    <a:pt x="5136" y="2043"/>
                  </a:lnTo>
                  <a:lnTo>
                    <a:pt x="5116" y="2063"/>
                  </a:lnTo>
                  <a:cubicBezTo>
                    <a:pt x="5311" y="1868"/>
                    <a:pt x="5447" y="1654"/>
                    <a:pt x="5602" y="1401"/>
                  </a:cubicBezTo>
                  <a:cubicBezTo>
                    <a:pt x="5680" y="1285"/>
                    <a:pt x="5719" y="1168"/>
                    <a:pt x="5777" y="1012"/>
                  </a:cubicBezTo>
                  <a:cubicBezTo>
                    <a:pt x="4824" y="545"/>
                    <a:pt x="3930" y="234"/>
                    <a:pt x="3054" y="98"/>
                  </a:cubicBezTo>
                  <a:cubicBezTo>
                    <a:pt x="2685" y="20"/>
                    <a:pt x="2315" y="1"/>
                    <a:pt x="1946"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 name="Google Shape;644;p33"/>
            <p:cNvSpPr/>
            <p:nvPr/>
          </p:nvSpPr>
          <p:spPr>
            <a:xfrm>
              <a:off x="2242025" y="2496325"/>
              <a:ext cx="78775" cy="73450"/>
            </a:xfrm>
            <a:custGeom>
              <a:avLst/>
              <a:gdLst/>
              <a:ahLst/>
              <a:cxnLst/>
              <a:rect l="l" t="t" r="r" b="b"/>
              <a:pathLst>
                <a:path w="3151" h="2938" extrusionOk="0">
                  <a:moveTo>
                    <a:pt x="1187" y="1"/>
                  </a:moveTo>
                  <a:cubicBezTo>
                    <a:pt x="1148" y="1"/>
                    <a:pt x="1128" y="1"/>
                    <a:pt x="1089" y="20"/>
                  </a:cubicBezTo>
                  <a:cubicBezTo>
                    <a:pt x="1031" y="20"/>
                    <a:pt x="992" y="39"/>
                    <a:pt x="934" y="39"/>
                  </a:cubicBezTo>
                  <a:cubicBezTo>
                    <a:pt x="895" y="59"/>
                    <a:pt x="837" y="59"/>
                    <a:pt x="778" y="98"/>
                  </a:cubicBezTo>
                  <a:cubicBezTo>
                    <a:pt x="778" y="98"/>
                    <a:pt x="759" y="98"/>
                    <a:pt x="759" y="117"/>
                  </a:cubicBezTo>
                  <a:lnTo>
                    <a:pt x="739" y="117"/>
                  </a:lnTo>
                  <a:cubicBezTo>
                    <a:pt x="720" y="137"/>
                    <a:pt x="681" y="137"/>
                    <a:pt x="661" y="156"/>
                  </a:cubicBezTo>
                  <a:cubicBezTo>
                    <a:pt x="642" y="156"/>
                    <a:pt x="623" y="195"/>
                    <a:pt x="623" y="195"/>
                  </a:cubicBezTo>
                  <a:lnTo>
                    <a:pt x="584" y="215"/>
                  </a:lnTo>
                  <a:cubicBezTo>
                    <a:pt x="564" y="234"/>
                    <a:pt x="545" y="253"/>
                    <a:pt x="525" y="253"/>
                  </a:cubicBezTo>
                  <a:lnTo>
                    <a:pt x="486" y="253"/>
                  </a:lnTo>
                  <a:cubicBezTo>
                    <a:pt x="467" y="292"/>
                    <a:pt x="428" y="312"/>
                    <a:pt x="389" y="331"/>
                  </a:cubicBezTo>
                  <a:lnTo>
                    <a:pt x="370" y="351"/>
                  </a:lnTo>
                  <a:cubicBezTo>
                    <a:pt x="350" y="409"/>
                    <a:pt x="292" y="428"/>
                    <a:pt x="272" y="487"/>
                  </a:cubicBezTo>
                  <a:cubicBezTo>
                    <a:pt x="253" y="506"/>
                    <a:pt x="234" y="526"/>
                    <a:pt x="195" y="584"/>
                  </a:cubicBezTo>
                  <a:cubicBezTo>
                    <a:pt x="195" y="604"/>
                    <a:pt x="175" y="604"/>
                    <a:pt x="175" y="623"/>
                  </a:cubicBezTo>
                  <a:lnTo>
                    <a:pt x="97" y="779"/>
                  </a:lnTo>
                  <a:lnTo>
                    <a:pt x="39" y="993"/>
                  </a:lnTo>
                  <a:lnTo>
                    <a:pt x="39" y="1012"/>
                  </a:lnTo>
                  <a:lnTo>
                    <a:pt x="0" y="1090"/>
                  </a:lnTo>
                  <a:lnTo>
                    <a:pt x="0" y="1129"/>
                  </a:lnTo>
                  <a:lnTo>
                    <a:pt x="0" y="1206"/>
                  </a:lnTo>
                  <a:lnTo>
                    <a:pt x="0" y="1284"/>
                  </a:lnTo>
                  <a:lnTo>
                    <a:pt x="0" y="1304"/>
                  </a:lnTo>
                  <a:lnTo>
                    <a:pt x="0" y="1459"/>
                  </a:lnTo>
                  <a:lnTo>
                    <a:pt x="0" y="1479"/>
                  </a:lnTo>
                  <a:cubicBezTo>
                    <a:pt x="0" y="1498"/>
                    <a:pt x="0" y="1557"/>
                    <a:pt x="39" y="1576"/>
                  </a:cubicBezTo>
                  <a:cubicBezTo>
                    <a:pt x="39" y="1615"/>
                    <a:pt x="59" y="1654"/>
                    <a:pt x="59" y="1693"/>
                  </a:cubicBezTo>
                  <a:lnTo>
                    <a:pt x="78" y="1751"/>
                  </a:lnTo>
                  <a:cubicBezTo>
                    <a:pt x="97" y="1790"/>
                    <a:pt x="97" y="1809"/>
                    <a:pt x="136" y="1868"/>
                  </a:cubicBezTo>
                  <a:cubicBezTo>
                    <a:pt x="156" y="1946"/>
                    <a:pt x="175" y="1984"/>
                    <a:pt x="234" y="2062"/>
                  </a:cubicBezTo>
                  <a:cubicBezTo>
                    <a:pt x="272" y="2140"/>
                    <a:pt x="292" y="2179"/>
                    <a:pt x="350" y="2237"/>
                  </a:cubicBezTo>
                  <a:cubicBezTo>
                    <a:pt x="389" y="2276"/>
                    <a:pt x="448" y="2354"/>
                    <a:pt x="486" y="2393"/>
                  </a:cubicBezTo>
                  <a:cubicBezTo>
                    <a:pt x="545" y="2451"/>
                    <a:pt x="584" y="2490"/>
                    <a:pt x="642" y="2529"/>
                  </a:cubicBezTo>
                  <a:lnTo>
                    <a:pt x="856" y="2665"/>
                  </a:lnTo>
                  <a:cubicBezTo>
                    <a:pt x="914" y="2685"/>
                    <a:pt x="973" y="2724"/>
                    <a:pt x="1031" y="2762"/>
                  </a:cubicBezTo>
                  <a:lnTo>
                    <a:pt x="1012" y="2762"/>
                  </a:lnTo>
                  <a:cubicBezTo>
                    <a:pt x="1109" y="2782"/>
                    <a:pt x="1167" y="2840"/>
                    <a:pt x="1264" y="2860"/>
                  </a:cubicBezTo>
                  <a:cubicBezTo>
                    <a:pt x="1342" y="2879"/>
                    <a:pt x="1420" y="2879"/>
                    <a:pt x="1498" y="2918"/>
                  </a:cubicBezTo>
                  <a:lnTo>
                    <a:pt x="1459" y="2918"/>
                  </a:lnTo>
                  <a:cubicBezTo>
                    <a:pt x="1537" y="2918"/>
                    <a:pt x="1615" y="2937"/>
                    <a:pt x="1692" y="2937"/>
                  </a:cubicBezTo>
                  <a:cubicBezTo>
                    <a:pt x="1751" y="2937"/>
                    <a:pt x="1828" y="2937"/>
                    <a:pt x="1906" y="2918"/>
                  </a:cubicBezTo>
                  <a:cubicBezTo>
                    <a:pt x="1984" y="2918"/>
                    <a:pt x="2042" y="2879"/>
                    <a:pt x="2120" y="2860"/>
                  </a:cubicBezTo>
                  <a:cubicBezTo>
                    <a:pt x="2198" y="2840"/>
                    <a:pt x="2237" y="2821"/>
                    <a:pt x="2315" y="2782"/>
                  </a:cubicBezTo>
                  <a:lnTo>
                    <a:pt x="2334" y="2782"/>
                  </a:lnTo>
                  <a:cubicBezTo>
                    <a:pt x="2392" y="2762"/>
                    <a:pt x="2470" y="2743"/>
                    <a:pt x="2509" y="2685"/>
                  </a:cubicBezTo>
                  <a:cubicBezTo>
                    <a:pt x="2568" y="2665"/>
                    <a:pt x="2587" y="2646"/>
                    <a:pt x="2626" y="2626"/>
                  </a:cubicBezTo>
                  <a:cubicBezTo>
                    <a:pt x="2684" y="2568"/>
                    <a:pt x="2723" y="2548"/>
                    <a:pt x="2781" y="2490"/>
                  </a:cubicBezTo>
                  <a:cubicBezTo>
                    <a:pt x="2801" y="2471"/>
                    <a:pt x="2820" y="2432"/>
                    <a:pt x="2879" y="2393"/>
                  </a:cubicBezTo>
                  <a:cubicBezTo>
                    <a:pt x="2898" y="2354"/>
                    <a:pt x="2918" y="2335"/>
                    <a:pt x="2957" y="2276"/>
                  </a:cubicBezTo>
                  <a:lnTo>
                    <a:pt x="3015" y="2140"/>
                  </a:lnTo>
                  <a:lnTo>
                    <a:pt x="3015" y="2159"/>
                  </a:lnTo>
                  <a:cubicBezTo>
                    <a:pt x="3054" y="2082"/>
                    <a:pt x="3073" y="2043"/>
                    <a:pt x="3093" y="1965"/>
                  </a:cubicBezTo>
                  <a:cubicBezTo>
                    <a:pt x="3093" y="1907"/>
                    <a:pt x="3112" y="1868"/>
                    <a:pt x="3112" y="1809"/>
                  </a:cubicBezTo>
                  <a:cubicBezTo>
                    <a:pt x="3112" y="1751"/>
                    <a:pt x="3151" y="1673"/>
                    <a:pt x="3151" y="1595"/>
                  </a:cubicBezTo>
                  <a:lnTo>
                    <a:pt x="3151" y="1459"/>
                  </a:lnTo>
                  <a:cubicBezTo>
                    <a:pt x="3151" y="1382"/>
                    <a:pt x="3112" y="1304"/>
                    <a:pt x="3093" y="1265"/>
                  </a:cubicBezTo>
                  <a:cubicBezTo>
                    <a:pt x="3073" y="1206"/>
                    <a:pt x="3054" y="1129"/>
                    <a:pt x="3054" y="1090"/>
                  </a:cubicBezTo>
                  <a:lnTo>
                    <a:pt x="3054" y="1109"/>
                  </a:lnTo>
                  <a:cubicBezTo>
                    <a:pt x="3015" y="1031"/>
                    <a:pt x="2995" y="993"/>
                    <a:pt x="2957" y="915"/>
                  </a:cubicBezTo>
                  <a:cubicBezTo>
                    <a:pt x="2918" y="876"/>
                    <a:pt x="2879" y="798"/>
                    <a:pt x="2820" y="740"/>
                  </a:cubicBezTo>
                  <a:cubicBezTo>
                    <a:pt x="2781" y="701"/>
                    <a:pt x="2723" y="642"/>
                    <a:pt x="2684" y="584"/>
                  </a:cubicBezTo>
                  <a:lnTo>
                    <a:pt x="2529" y="428"/>
                  </a:lnTo>
                  <a:cubicBezTo>
                    <a:pt x="2470" y="390"/>
                    <a:pt x="2412" y="331"/>
                    <a:pt x="2334" y="312"/>
                  </a:cubicBezTo>
                  <a:cubicBezTo>
                    <a:pt x="2276" y="253"/>
                    <a:pt x="2217" y="234"/>
                    <a:pt x="2140" y="215"/>
                  </a:cubicBezTo>
                  <a:cubicBezTo>
                    <a:pt x="2081" y="195"/>
                    <a:pt x="1984" y="156"/>
                    <a:pt x="1906" y="137"/>
                  </a:cubicBezTo>
                  <a:cubicBezTo>
                    <a:pt x="1848" y="117"/>
                    <a:pt x="1809" y="117"/>
                    <a:pt x="1751" y="117"/>
                  </a:cubicBezTo>
                  <a:lnTo>
                    <a:pt x="1731" y="117"/>
                  </a:lnTo>
                  <a:cubicBezTo>
                    <a:pt x="1537" y="20"/>
                    <a:pt x="1498" y="1"/>
                    <a:pt x="1439"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 name="Google Shape;645;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 name="Google Shape;646;p33"/>
            <p:cNvSpPr/>
            <p:nvPr/>
          </p:nvSpPr>
          <p:spPr>
            <a:xfrm>
              <a:off x="2281900" y="2496825"/>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 name="Google Shape;647;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 name="Google Shape;648;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 name="Google Shape;649;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 name="Google Shape;650;p33"/>
            <p:cNvSpPr/>
            <p:nvPr/>
          </p:nvSpPr>
          <p:spPr>
            <a:xfrm>
              <a:off x="2261950" y="24992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 name="Google Shape;651;p33"/>
            <p:cNvSpPr/>
            <p:nvPr/>
          </p:nvSpPr>
          <p:spPr>
            <a:xfrm>
              <a:off x="2303275" y="2505575"/>
              <a:ext cx="25" cy="25"/>
            </a:xfrm>
            <a:custGeom>
              <a:avLst/>
              <a:gdLst/>
              <a:ahLst/>
              <a:cxnLst/>
              <a:rect l="l" t="t" r="r" b="b"/>
              <a:pathLst>
                <a:path w="1" h="1" extrusionOk="0">
                  <a:moveTo>
                    <a:pt x="1" y="0"/>
                  </a:move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 name="Google Shape;652;p33"/>
            <p:cNvSpPr/>
            <p:nvPr/>
          </p:nvSpPr>
          <p:spPr>
            <a:xfrm>
              <a:off x="2247850" y="2509450"/>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 name="Google Shape;653;p33"/>
            <p:cNvSpPr/>
            <p:nvPr/>
          </p:nvSpPr>
          <p:spPr>
            <a:xfrm>
              <a:off x="2247850" y="2509450"/>
              <a:ext cx="25" cy="1000"/>
            </a:xfrm>
            <a:custGeom>
              <a:avLst/>
              <a:gdLst/>
              <a:ahLst/>
              <a:cxnLst/>
              <a:rect l="l" t="t" r="r" b="b"/>
              <a:pathLst>
                <a:path w="1" h="40" extrusionOk="0">
                  <a:moveTo>
                    <a:pt x="1" y="40"/>
                  </a:moveTo>
                  <a:lnTo>
                    <a:pt x="1" y="40"/>
                  </a:lnTo>
                  <a:cubicBezTo>
                    <a:pt x="1" y="40"/>
                    <a:pt x="1" y="1"/>
                    <a:pt x="1" y="4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 name="Google Shape;654;p33"/>
            <p:cNvSpPr/>
            <p:nvPr/>
          </p:nvSpPr>
          <p:spPr>
            <a:xfrm>
              <a:off x="2311075" y="251335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 name="Google Shape;655;p33"/>
            <p:cNvSpPr/>
            <p:nvPr/>
          </p:nvSpPr>
          <p:spPr>
            <a:xfrm>
              <a:off x="2311075" y="251335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 name="Google Shape;656;p33"/>
            <p:cNvSpPr/>
            <p:nvPr/>
          </p:nvSpPr>
          <p:spPr>
            <a:xfrm>
              <a:off x="2311075" y="2513350"/>
              <a:ext cx="25" cy="25"/>
            </a:xfrm>
            <a:custGeom>
              <a:avLst/>
              <a:gdLst/>
              <a:ahLst/>
              <a:cxnLst/>
              <a:rect l="l" t="t" r="r" b="b"/>
              <a:pathLst>
                <a:path w="1" h="1" extrusionOk="0">
                  <a:moveTo>
                    <a:pt x="0" y="0"/>
                  </a:move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 name="Google Shape;657;p33"/>
            <p:cNvSpPr/>
            <p:nvPr/>
          </p:nvSpPr>
          <p:spPr>
            <a:xfrm>
              <a:off x="2241050" y="253377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 name="Google Shape;658;p33"/>
            <p:cNvSpPr/>
            <p:nvPr/>
          </p:nvSpPr>
          <p:spPr>
            <a:xfrm>
              <a:off x="2298900" y="2566350"/>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 name="Google Shape;659;p33"/>
            <p:cNvSpPr/>
            <p:nvPr/>
          </p:nvSpPr>
          <p:spPr>
            <a:xfrm>
              <a:off x="1691600" y="22420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 name="Google Shape;660;p33"/>
            <p:cNvSpPr/>
            <p:nvPr/>
          </p:nvSpPr>
          <p:spPr>
            <a:xfrm>
              <a:off x="1673600" y="22527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 name="Google Shape;661;p33"/>
            <p:cNvSpPr/>
            <p:nvPr/>
          </p:nvSpPr>
          <p:spPr>
            <a:xfrm>
              <a:off x="2170050" y="2773000"/>
              <a:ext cx="128400" cy="102125"/>
            </a:xfrm>
            <a:custGeom>
              <a:avLst/>
              <a:gdLst/>
              <a:ahLst/>
              <a:cxnLst/>
              <a:rect l="l" t="t" r="r" b="b"/>
              <a:pathLst>
                <a:path w="5136" h="4085" extrusionOk="0">
                  <a:moveTo>
                    <a:pt x="3891" y="0"/>
                  </a:moveTo>
                  <a:cubicBezTo>
                    <a:pt x="3696" y="20"/>
                    <a:pt x="3521" y="20"/>
                    <a:pt x="3385" y="39"/>
                  </a:cubicBezTo>
                  <a:cubicBezTo>
                    <a:pt x="3015" y="78"/>
                    <a:pt x="2646" y="195"/>
                    <a:pt x="2315" y="331"/>
                  </a:cubicBezTo>
                  <a:lnTo>
                    <a:pt x="2335" y="331"/>
                  </a:lnTo>
                  <a:cubicBezTo>
                    <a:pt x="1965" y="467"/>
                    <a:pt x="1634" y="700"/>
                    <a:pt x="1304" y="914"/>
                  </a:cubicBezTo>
                  <a:cubicBezTo>
                    <a:pt x="1051" y="1128"/>
                    <a:pt x="798" y="1362"/>
                    <a:pt x="604" y="1615"/>
                  </a:cubicBezTo>
                  <a:cubicBezTo>
                    <a:pt x="429" y="1848"/>
                    <a:pt x="292" y="2081"/>
                    <a:pt x="195" y="2334"/>
                  </a:cubicBezTo>
                  <a:lnTo>
                    <a:pt x="195" y="2295"/>
                  </a:lnTo>
                  <a:cubicBezTo>
                    <a:pt x="98" y="2529"/>
                    <a:pt x="40" y="2743"/>
                    <a:pt x="20" y="2957"/>
                  </a:cubicBezTo>
                  <a:lnTo>
                    <a:pt x="20" y="2937"/>
                  </a:lnTo>
                  <a:cubicBezTo>
                    <a:pt x="1" y="3132"/>
                    <a:pt x="1" y="3346"/>
                    <a:pt x="20" y="3540"/>
                  </a:cubicBezTo>
                  <a:cubicBezTo>
                    <a:pt x="40" y="3735"/>
                    <a:pt x="98" y="3910"/>
                    <a:pt x="176" y="4085"/>
                  </a:cubicBezTo>
                  <a:cubicBezTo>
                    <a:pt x="390" y="3948"/>
                    <a:pt x="604" y="3832"/>
                    <a:pt x="798" y="3715"/>
                  </a:cubicBezTo>
                  <a:cubicBezTo>
                    <a:pt x="1829" y="3112"/>
                    <a:pt x="2763" y="2451"/>
                    <a:pt x="3599" y="1751"/>
                  </a:cubicBezTo>
                  <a:cubicBezTo>
                    <a:pt x="4163" y="1284"/>
                    <a:pt x="4669" y="778"/>
                    <a:pt x="5135" y="253"/>
                  </a:cubicBezTo>
                  <a:cubicBezTo>
                    <a:pt x="5077" y="234"/>
                    <a:pt x="5058" y="214"/>
                    <a:pt x="4999" y="214"/>
                  </a:cubicBezTo>
                  <a:lnTo>
                    <a:pt x="5038" y="214"/>
                  </a:lnTo>
                  <a:cubicBezTo>
                    <a:pt x="4785" y="117"/>
                    <a:pt x="4571" y="39"/>
                    <a:pt x="4299" y="20"/>
                  </a:cubicBezTo>
                  <a:lnTo>
                    <a:pt x="4318" y="20"/>
                  </a:lnTo>
                  <a:cubicBezTo>
                    <a:pt x="4182" y="0"/>
                    <a:pt x="4027" y="0"/>
                    <a:pt x="3891"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 name="Google Shape;662;p33"/>
            <p:cNvSpPr/>
            <p:nvPr/>
          </p:nvSpPr>
          <p:spPr>
            <a:xfrm>
              <a:off x="2254650" y="277397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 name="Google Shape;663;p33"/>
            <p:cNvSpPr/>
            <p:nvPr/>
          </p:nvSpPr>
          <p:spPr>
            <a:xfrm>
              <a:off x="2202625" y="27963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 name="Google Shape;664;p33"/>
            <p:cNvSpPr/>
            <p:nvPr/>
          </p:nvSpPr>
          <p:spPr>
            <a:xfrm>
              <a:off x="2225975" y="244820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 name="Google Shape;665;p33"/>
            <p:cNvSpPr/>
            <p:nvPr/>
          </p:nvSpPr>
          <p:spPr>
            <a:xfrm>
              <a:off x="1795650" y="2237175"/>
              <a:ext cx="51575" cy="48525"/>
            </a:xfrm>
            <a:custGeom>
              <a:avLst/>
              <a:gdLst/>
              <a:ahLst/>
              <a:cxnLst/>
              <a:rect l="l" t="t" r="r" b="b"/>
              <a:pathLst>
                <a:path w="2063" h="1941" extrusionOk="0">
                  <a:moveTo>
                    <a:pt x="429" y="0"/>
                  </a:moveTo>
                  <a:cubicBezTo>
                    <a:pt x="312" y="39"/>
                    <a:pt x="195" y="97"/>
                    <a:pt x="137" y="175"/>
                  </a:cubicBezTo>
                  <a:cubicBezTo>
                    <a:pt x="40" y="292"/>
                    <a:pt x="1" y="467"/>
                    <a:pt x="40" y="622"/>
                  </a:cubicBezTo>
                  <a:cubicBezTo>
                    <a:pt x="40" y="642"/>
                    <a:pt x="78" y="661"/>
                    <a:pt x="78" y="681"/>
                  </a:cubicBezTo>
                  <a:cubicBezTo>
                    <a:pt x="78" y="875"/>
                    <a:pt x="176" y="1070"/>
                    <a:pt x="292" y="1225"/>
                  </a:cubicBezTo>
                  <a:cubicBezTo>
                    <a:pt x="487" y="1459"/>
                    <a:pt x="701" y="1653"/>
                    <a:pt x="973" y="1809"/>
                  </a:cubicBezTo>
                  <a:cubicBezTo>
                    <a:pt x="1109" y="1888"/>
                    <a:pt x="1277" y="1941"/>
                    <a:pt x="1440" y="1941"/>
                  </a:cubicBezTo>
                  <a:cubicBezTo>
                    <a:pt x="1558" y="1941"/>
                    <a:pt x="1673" y="1913"/>
                    <a:pt x="1771" y="1848"/>
                  </a:cubicBezTo>
                  <a:cubicBezTo>
                    <a:pt x="1926" y="1789"/>
                    <a:pt x="2023" y="1614"/>
                    <a:pt x="2043" y="1459"/>
                  </a:cubicBezTo>
                  <a:cubicBezTo>
                    <a:pt x="2062" y="1400"/>
                    <a:pt x="2062" y="1323"/>
                    <a:pt x="2062" y="1225"/>
                  </a:cubicBezTo>
                  <a:cubicBezTo>
                    <a:pt x="2043" y="1109"/>
                    <a:pt x="2023" y="1011"/>
                    <a:pt x="1965" y="914"/>
                  </a:cubicBezTo>
                  <a:cubicBezTo>
                    <a:pt x="1887" y="778"/>
                    <a:pt x="1790" y="661"/>
                    <a:pt x="1693" y="564"/>
                  </a:cubicBezTo>
                  <a:cubicBezTo>
                    <a:pt x="1576" y="447"/>
                    <a:pt x="1440" y="350"/>
                    <a:pt x="1284" y="272"/>
                  </a:cubicBezTo>
                  <a:cubicBezTo>
                    <a:pt x="1168" y="195"/>
                    <a:pt x="1051" y="156"/>
                    <a:pt x="915" y="97"/>
                  </a:cubicBezTo>
                  <a:cubicBezTo>
                    <a:pt x="856" y="78"/>
                    <a:pt x="759" y="58"/>
                    <a:pt x="681" y="39"/>
                  </a:cubicBezTo>
                  <a:cubicBezTo>
                    <a:pt x="604" y="0"/>
                    <a:pt x="526" y="0"/>
                    <a:pt x="4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 name="Google Shape;666;p33"/>
            <p:cNvSpPr/>
            <p:nvPr/>
          </p:nvSpPr>
          <p:spPr>
            <a:xfrm>
              <a:off x="1064350" y="2043650"/>
              <a:ext cx="1357125" cy="1385775"/>
            </a:xfrm>
            <a:custGeom>
              <a:avLst/>
              <a:gdLst/>
              <a:ahLst/>
              <a:cxnLst/>
              <a:rect l="l" t="t" r="r" b="b"/>
              <a:pathLst>
                <a:path w="54285" h="55431" extrusionOk="0">
                  <a:moveTo>
                    <a:pt x="20539" y="0"/>
                  </a:moveTo>
                  <a:cubicBezTo>
                    <a:pt x="20248" y="0"/>
                    <a:pt x="19956" y="20"/>
                    <a:pt x="19664" y="39"/>
                  </a:cubicBezTo>
                  <a:cubicBezTo>
                    <a:pt x="19509" y="59"/>
                    <a:pt x="19334" y="98"/>
                    <a:pt x="19120" y="117"/>
                  </a:cubicBezTo>
                  <a:lnTo>
                    <a:pt x="18983" y="136"/>
                  </a:lnTo>
                  <a:cubicBezTo>
                    <a:pt x="18828" y="156"/>
                    <a:pt x="18672" y="214"/>
                    <a:pt x="18536" y="234"/>
                  </a:cubicBezTo>
                  <a:cubicBezTo>
                    <a:pt x="18497" y="234"/>
                    <a:pt x="18478" y="253"/>
                    <a:pt x="18458" y="253"/>
                  </a:cubicBezTo>
                  <a:cubicBezTo>
                    <a:pt x="18303" y="311"/>
                    <a:pt x="18167" y="331"/>
                    <a:pt x="18050" y="389"/>
                  </a:cubicBezTo>
                  <a:cubicBezTo>
                    <a:pt x="17992" y="409"/>
                    <a:pt x="17953" y="409"/>
                    <a:pt x="17914" y="428"/>
                  </a:cubicBezTo>
                  <a:cubicBezTo>
                    <a:pt x="17700" y="506"/>
                    <a:pt x="17505" y="584"/>
                    <a:pt x="17311" y="681"/>
                  </a:cubicBezTo>
                  <a:cubicBezTo>
                    <a:pt x="16591" y="992"/>
                    <a:pt x="15910" y="1401"/>
                    <a:pt x="15288" y="1945"/>
                  </a:cubicBezTo>
                  <a:cubicBezTo>
                    <a:pt x="14782" y="2373"/>
                    <a:pt x="14316" y="2918"/>
                    <a:pt x="13888" y="3521"/>
                  </a:cubicBezTo>
                  <a:cubicBezTo>
                    <a:pt x="13518" y="4026"/>
                    <a:pt x="13168" y="4610"/>
                    <a:pt x="12857" y="5291"/>
                  </a:cubicBezTo>
                  <a:cubicBezTo>
                    <a:pt x="12604" y="5835"/>
                    <a:pt x="12351" y="6419"/>
                    <a:pt x="12118" y="7138"/>
                  </a:cubicBezTo>
                  <a:cubicBezTo>
                    <a:pt x="11768" y="8091"/>
                    <a:pt x="11476" y="9044"/>
                    <a:pt x="11262" y="9822"/>
                  </a:cubicBezTo>
                  <a:lnTo>
                    <a:pt x="11009" y="10620"/>
                  </a:lnTo>
                  <a:cubicBezTo>
                    <a:pt x="10990" y="10697"/>
                    <a:pt x="10970" y="10795"/>
                    <a:pt x="10951" y="10872"/>
                  </a:cubicBezTo>
                  <a:cubicBezTo>
                    <a:pt x="10951" y="10911"/>
                    <a:pt x="10912" y="10950"/>
                    <a:pt x="10912" y="10989"/>
                  </a:cubicBezTo>
                  <a:cubicBezTo>
                    <a:pt x="10873" y="11125"/>
                    <a:pt x="10815" y="11281"/>
                    <a:pt x="10776" y="11436"/>
                  </a:cubicBezTo>
                  <a:lnTo>
                    <a:pt x="10679" y="11728"/>
                  </a:lnTo>
                  <a:lnTo>
                    <a:pt x="10581" y="12020"/>
                  </a:lnTo>
                  <a:cubicBezTo>
                    <a:pt x="10426" y="12409"/>
                    <a:pt x="10251" y="12856"/>
                    <a:pt x="10076" y="13343"/>
                  </a:cubicBezTo>
                  <a:cubicBezTo>
                    <a:pt x="9998" y="13518"/>
                    <a:pt x="9901" y="13712"/>
                    <a:pt x="9823" y="13907"/>
                  </a:cubicBezTo>
                  <a:cubicBezTo>
                    <a:pt x="9745" y="14101"/>
                    <a:pt x="9648" y="14257"/>
                    <a:pt x="9550" y="14451"/>
                  </a:cubicBezTo>
                  <a:cubicBezTo>
                    <a:pt x="9220" y="15190"/>
                    <a:pt x="8831" y="15910"/>
                    <a:pt x="8442" y="16571"/>
                  </a:cubicBezTo>
                  <a:lnTo>
                    <a:pt x="8364" y="16688"/>
                  </a:lnTo>
                  <a:cubicBezTo>
                    <a:pt x="7742" y="17738"/>
                    <a:pt x="7003" y="18769"/>
                    <a:pt x="6205" y="19780"/>
                  </a:cubicBezTo>
                  <a:cubicBezTo>
                    <a:pt x="5797" y="20286"/>
                    <a:pt x="5349" y="20811"/>
                    <a:pt x="4844" y="21414"/>
                  </a:cubicBezTo>
                  <a:cubicBezTo>
                    <a:pt x="4358" y="21939"/>
                    <a:pt x="3949" y="22464"/>
                    <a:pt x="3541" y="22989"/>
                  </a:cubicBezTo>
                  <a:cubicBezTo>
                    <a:pt x="2646" y="24176"/>
                    <a:pt x="1868" y="25421"/>
                    <a:pt x="1285" y="26685"/>
                  </a:cubicBezTo>
                  <a:cubicBezTo>
                    <a:pt x="604" y="28143"/>
                    <a:pt x="195" y="29602"/>
                    <a:pt x="79" y="30983"/>
                  </a:cubicBezTo>
                  <a:cubicBezTo>
                    <a:pt x="1" y="31761"/>
                    <a:pt x="20" y="32539"/>
                    <a:pt x="137" y="33298"/>
                  </a:cubicBezTo>
                  <a:cubicBezTo>
                    <a:pt x="195" y="33550"/>
                    <a:pt x="254" y="33803"/>
                    <a:pt x="312" y="34075"/>
                  </a:cubicBezTo>
                  <a:cubicBezTo>
                    <a:pt x="312" y="34134"/>
                    <a:pt x="331" y="34173"/>
                    <a:pt x="331" y="34231"/>
                  </a:cubicBezTo>
                  <a:cubicBezTo>
                    <a:pt x="370" y="34270"/>
                    <a:pt x="370" y="34328"/>
                    <a:pt x="390" y="34367"/>
                  </a:cubicBezTo>
                  <a:lnTo>
                    <a:pt x="526" y="34815"/>
                  </a:lnTo>
                  <a:lnTo>
                    <a:pt x="526" y="34834"/>
                  </a:lnTo>
                  <a:cubicBezTo>
                    <a:pt x="565" y="34873"/>
                    <a:pt x="565" y="34931"/>
                    <a:pt x="584" y="34970"/>
                  </a:cubicBezTo>
                  <a:cubicBezTo>
                    <a:pt x="682" y="35223"/>
                    <a:pt x="759" y="35417"/>
                    <a:pt x="857" y="35612"/>
                  </a:cubicBezTo>
                  <a:cubicBezTo>
                    <a:pt x="1362" y="36682"/>
                    <a:pt x="2160" y="37674"/>
                    <a:pt x="3229" y="38646"/>
                  </a:cubicBezTo>
                  <a:cubicBezTo>
                    <a:pt x="3482" y="38860"/>
                    <a:pt x="3716" y="39093"/>
                    <a:pt x="3969" y="39249"/>
                  </a:cubicBezTo>
                  <a:lnTo>
                    <a:pt x="4066" y="39327"/>
                  </a:lnTo>
                  <a:cubicBezTo>
                    <a:pt x="4085" y="39346"/>
                    <a:pt x="4105" y="39385"/>
                    <a:pt x="4124" y="39385"/>
                  </a:cubicBezTo>
                  <a:cubicBezTo>
                    <a:pt x="5174" y="40144"/>
                    <a:pt x="6341" y="40785"/>
                    <a:pt x="7606" y="41272"/>
                  </a:cubicBezTo>
                  <a:cubicBezTo>
                    <a:pt x="7975" y="41427"/>
                    <a:pt x="8345" y="41544"/>
                    <a:pt x="8695" y="41641"/>
                  </a:cubicBezTo>
                  <a:cubicBezTo>
                    <a:pt x="9842" y="42030"/>
                    <a:pt x="11087" y="42303"/>
                    <a:pt x="12429" y="42439"/>
                  </a:cubicBezTo>
                  <a:cubicBezTo>
                    <a:pt x="13207" y="42536"/>
                    <a:pt x="13985" y="42555"/>
                    <a:pt x="14763" y="42555"/>
                  </a:cubicBezTo>
                  <a:cubicBezTo>
                    <a:pt x="15074" y="42555"/>
                    <a:pt x="15444" y="42555"/>
                    <a:pt x="15852" y="42536"/>
                  </a:cubicBezTo>
                  <a:cubicBezTo>
                    <a:pt x="15969" y="42536"/>
                    <a:pt x="16066" y="42536"/>
                    <a:pt x="16183" y="42516"/>
                  </a:cubicBezTo>
                  <a:cubicBezTo>
                    <a:pt x="16825" y="42497"/>
                    <a:pt x="17486" y="42458"/>
                    <a:pt x="18244" y="42400"/>
                  </a:cubicBezTo>
                  <a:cubicBezTo>
                    <a:pt x="18847" y="42341"/>
                    <a:pt x="19431" y="42244"/>
                    <a:pt x="20014" y="42166"/>
                  </a:cubicBezTo>
                  <a:lnTo>
                    <a:pt x="20014" y="42166"/>
                  </a:lnTo>
                  <a:cubicBezTo>
                    <a:pt x="20014" y="42244"/>
                    <a:pt x="19975" y="42322"/>
                    <a:pt x="19975" y="42419"/>
                  </a:cubicBezTo>
                  <a:cubicBezTo>
                    <a:pt x="19684" y="42516"/>
                    <a:pt x="19431" y="42633"/>
                    <a:pt x="19158" y="42789"/>
                  </a:cubicBezTo>
                  <a:cubicBezTo>
                    <a:pt x="18886" y="42944"/>
                    <a:pt x="18614" y="43178"/>
                    <a:pt x="18381" y="43431"/>
                  </a:cubicBezTo>
                  <a:cubicBezTo>
                    <a:pt x="18167" y="43683"/>
                    <a:pt x="17972" y="43975"/>
                    <a:pt x="17816" y="44267"/>
                  </a:cubicBezTo>
                  <a:cubicBezTo>
                    <a:pt x="17583" y="44753"/>
                    <a:pt x="17447" y="45278"/>
                    <a:pt x="17408" y="45920"/>
                  </a:cubicBezTo>
                  <a:cubicBezTo>
                    <a:pt x="17389" y="46406"/>
                    <a:pt x="17427" y="46931"/>
                    <a:pt x="17544" y="47457"/>
                  </a:cubicBezTo>
                  <a:cubicBezTo>
                    <a:pt x="17603" y="47671"/>
                    <a:pt x="17680" y="47904"/>
                    <a:pt x="17797" y="48176"/>
                  </a:cubicBezTo>
                  <a:cubicBezTo>
                    <a:pt x="17894" y="48429"/>
                    <a:pt x="18011" y="48682"/>
                    <a:pt x="18167" y="48974"/>
                  </a:cubicBezTo>
                  <a:cubicBezTo>
                    <a:pt x="18322" y="49324"/>
                    <a:pt x="18556" y="49635"/>
                    <a:pt x="18808" y="50004"/>
                  </a:cubicBezTo>
                  <a:cubicBezTo>
                    <a:pt x="18614" y="50277"/>
                    <a:pt x="18497" y="50568"/>
                    <a:pt x="18400" y="50899"/>
                  </a:cubicBezTo>
                  <a:lnTo>
                    <a:pt x="18400" y="50919"/>
                  </a:lnTo>
                  <a:cubicBezTo>
                    <a:pt x="18303" y="51269"/>
                    <a:pt x="18283" y="51599"/>
                    <a:pt x="18283" y="52027"/>
                  </a:cubicBezTo>
                  <a:cubicBezTo>
                    <a:pt x="18303" y="52416"/>
                    <a:pt x="18400" y="52766"/>
                    <a:pt x="18575" y="53194"/>
                  </a:cubicBezTo>
                  <a:cubicBezTo>
                    <a:pt x="18672" y="53428"/>
                    <a:pt x="18847" y="53680"/>
                    <a:pt x="19003" y="53836"/>
                  </a:cubicBezTo>
                  <a:cubicBezTo>
                    <a:pt x="19081" y="53933"/>
                    <a:pt x="19158" y="54069"/>
                    <a:pt x="19236" y="54167"/>
                  </a:cubicBezTo>
                  <a:cubicBezTo>
                    <a:pt x="19392" y="54381"/>
                    <a:pt x="19586" y="54575"/>
                    <a:pt x="19839" y="54711"/>
                  </a:cubicBezTo>
                  <a:cubicBezTo>
                    <a:pt x="20287" y="55139"/>
                    <a:pt x="20851" y="55372"/>
                    <a:pt x="21492" y="55372"/>
                  </a:cubicBezTo>
                  <a:cubicBezTo>
                    <a:pt x="21687" y="55372"/>
                    <a:pt x="21881" y="55353"/>
                    <a:pt x="22076" y="55295"/>
                  </a:cubicBezTo>
                  <a:cubicBezTo>
                    <a:pt x="22407" y="55197"/>
                    <a:pt x="22776" y="55159"/>
                    <a:pt x="23204" y="55081"/>
                  </a:cubicBezTo>
                  <a:cubicBezTo>
                    <a:pt x="23943" y="54983"/>
                    <a:pt x="24721" y="54945"/>
                    <a:pt x="25635" y="54945"/>
                  </a:cubicBezTo>
                  <a:cubicBezTo>
                    <a:pt x="26646" y="54945"/>
                    <a:pt x="27697" y="55003"/>
                    <a:pt x="28494" y="55061"/>
                  </a:cubicBezTo>
                  <a:cubicBezTo>
                    <a:pt x="29000" y="55100"/>
                    <a:pt x="29525" y="55139"/>
                    <a:pt x="30050" y="55178"/>
                  </a:cubicBezTo>
                  <a:cubicBezTo>
                    <a:pt x="31431" y="55295"/>
                    <a:pt x="32890" y="55392"/>
                    <a:pt x="34348" y="55431"/>
                  </a:cubicBezTo>
                  <a:lnTo>
                    <a:pt x="34718" y="55431"/>
                  </a:lnTo>
                  <a:cubicBezTo>
                    <a:pt x="36254" y="55431"/>
                    <a:pt x="37616" y="55334"/>
                    <a:pt x="38880" y="55081"/>
                  </a:cubicBezTo>
                  <a:cubicBezTo>
                    <a:pt x="40631" y="54770"/>
                    <a:pt x="42070" y="54225"/>
                    <a:pt x="43256" y="53428"/>
                  </a:cubicBezTo>
                  <a:cubicBezTo>
                    <a:pt x="43976" y="52941"/>
                    <a:pt x="44618" y="52338"/>
                    <a:pt x="45143" y="51658"/>
                  </a:cubicBezTo>
                  <a:cubicBezTo>
                    <a:pt x="45687" y="50957"/>
                    <a:pt x="46115" y="50141"/>
                    <a:pt x="46407" y="49246"/>
                  </a:cubicBezTo>
                  <a:cubicBezTo>
                    <a:pt x="46563" y="48818"/>
                    <a:pt x="46679" y="48351"/>
                    <a:pt x="46757" y="47846"/>
                  </a:cubicBezTo>
                  <a:cubicBezTo>
                    <a:pt x="46854" y="47320"/>
                    <a:pt x="46893" y="46815"/>
                    <a:pt x="46893" y="46348"/>
                  </a:cubicBezTo>
                  <a:lnTo>
                    <a:pt x="46893" y="46329"/>
                  </a:lnTo>
                  <a:cubicBezTo>
                    <a:pt x="46971" y="46095"/>
                    <a:pt x="46991" y="45842"/>
                    <a:pt x="46971" y="45609"/>
                  </a:cubicBezTo>
                  <a:cubicBezTo>
                    <a:pt x="46893" y="44675"/>
                    <a:pt x="46602" y="43781"/>
                    <a:pt x="46096" y="43003"/>
                  </a:cubicBezTo>
                  <a:cubicBezTo>
                    <a:pt x="45804" y="42536"/>
                    <a:pt x="45435" y="42147"/>
                    <a:pt x="45026" y="41816"/>
                  </a:cubicBezTo>
                  <a:cubicBezTo>
                    <a:pt x="44559" y="41447"/>
                    <a:pt x="44015" y="41174"/>
                    <a:pt x="43451" y="41058"/>
                  </a:cubicBezTo>
                  <a:cubicBezTo>
                    <a:pt x="43392" y="40883"/>
                    <a:pt x="43353" y="40688"/>
                    <a:pt x="43295" y="40513"/>
                  </a:cubicBezTo>
                  <a:cubicBezTo>
                    <a:pt x="43081" y="39774"/>
                    <a:pt x="42770" y="39035"/>
                    <a:pt x="42362" y="38160"/>
                  </a:cubicBezTo>
                  <a:cubicBezTo>
                    <a:pt x="42167" y="37751"/>
                    <a:pt x="41914" y="37343"/>
                    <a:pt x="41642" y="36857"/>
                  </a:cubicBezTo>
                  <a:cubicBezTo>
                    <a:pt x="42011" y="36701"/>
                    <a:pt x="42381" y="36565"/>
                    <a:pt x="42751" y="36390"/>
                  </a:cubicBezTo>
                  <a:cubicBezTo>
                    <a:pt x="43645" y="36001"/>
                    <a:pt x="44520" y="35554"/>
                    <a:pt x="45376" y="35106"/>
                  </a:cubicBezTo>
                  <a:cubicBezTo>
                    <a:pt x="45396" y="35106"/>
                    <a:pt x="45415" y="35067"/>
                    <a:pt x="45435" y="35067"/>
                  </a:cubicBezTo>
                  <a:cubicBezTo>
                    <a:pt x="45629" y="34951"/>
                    <a:pt x="45862" y="34853"/>
                    <a:pt x="46057" y="34737"/>
                  </a:cubicBezTo>
                  <a:cubicBezTo>
                    <a:pt x="46076" y="34717"/>
                    <a:pt x="46096" y="34717"/>
                    <a:pt x="46154" y="34678"/>
                  </a:cubicBezTo>
                  <a:lnTo>
                    <a:pt x="46738" y="34328"/>
                  </a:lnTo>
                  <a:cubicBezTo>
                    <a:pt x="46777" y="34289"/>
                    <a:pt x="46796" y="34270"/>
                    <a:pt x="46854" y="34251"/>
                  </a:cubicBezTo>
                  <a:cubicBezTo>
                    <a:pt x="47730" y="33686"/>
                    <a:pt x="48527" y="33103"/>
                    <a:pt x="49227" y="32520"/>
                  </a:cubicBezTo>
                  <a:cubicBezTo>
                    <a:pt x="49869" y="31994"/>
                    <a:pt x="50452" y="31430"/>
                    <a:pt x="50958" y="30847"/>
                  </a:cubicBezTo>
                  <a:cubicBezTo>
                    <a:pt x="51017" y="30789"/>
                    <a:pt x="51055" y="30730"/>
                    <a:pt x="51114" y="30672"/>
                  </a:cubicBezTo>
                  <a:cubicBezTo>
                    <a:pt x="51367" y="30380"/>
                    <a:pt x="51600" y="30108"/>
                    <a:pt x="51795" y="29855"/>
                  </a:cubicBezTo>
                  <a:cubicBezTo>
                    <a:pt x="52670" y="28688"/>
                    <a:pt x="53312" y="27463"/>
                    <a:pt x="53739" y="26179"/>
                  </a:cubicBezTo>
                  <a:cubicBezTo>
                    <a:pt x="54128" y="24720"/>
                    <a:pt x="54284" y="23184"/>
                    <a:pt x="54148" y="21608"/>
                  </a:cubicBezTo>
                  <a:cubicBezTo>
                    <a:pt x="53992" y="20169"/>
                    <a:pt x="53584" y="18730"/>
                    <a:pt x="52884" y="17349"/>
                  </a:cubicBezTo>
                  <a:cubicBezTo>
                    <a:pt x="52242" y="16065"/>
                    <a:pt x="51367" y="14840"/>
                    <a:pt x="50297" y="13770"/>
                  </a:cubicBezTo>
                  <a:cubicBezTo>
                    <a:pt x="50064" y="13518"/>
                    <a:pt x="49772" y="13265"/>
                    <a:pt x="49480" y="12992"/>
                  </a:cubicBezTo>
                  <a:lnTo>
                    <a:pt x="49324" y="12856"/>
                  </a:lnTo>
                  <a:cubicBezTo>
                    <a:pt x="48546" y="12195"/>
                    <a:pt x="47710" y="11592"/>
                    <a:pt x="46796" y="11106"/>
                  </a:cubicBezTo>
                  <a:cubicBezTo>
                    <a:pt x="46115" y="10736"/>
                    <a:pt x="45415" y="10386"/>
                    <a:pt x="44540" y="10056"/>
                  </a:cubicBezTo>
                  <a:cubicBezTo>
                    <a:pt x="43859" y="9764"/>
                    <a:pt x="43081" y="9492"/>
                    <a:pt x="42167" y="9200"/>
                  </a:cubicBezTo>
                  <a:cubicBezTo>
                    <a:pt x="41720" y="9064"/>
                    <a:pt x="41253" y="8947"/>
                    <a:pt x="40708" y="8772"/>
                  </a:cubicBezTo>
                  <a:cubicBezTo>
                    <a:pt x="40650" y="8752"/>
                    <a:pt x="40611" y="8752"/>
                    <a:pt x="40553" y="8714"/>
                  </a:cubicBezTo>
                  <a:lnTo>
                    <a:pt x="39250" y="8363"/>
                  </a:lnTo>
                  <a:cubicBezTo>
                    <a:pt x="38686" y="8208"/>
                    <a:pt x="38141" y="8072"/>
                    <a:pt x="37596" y="7897"/>
                  </a:cubicBezTo>
                  <a:lnTo>
                    <a:pt x="37558" y="7897"/>
                  </a:lnTo>
                  <a:cubicBezTo>
                    <a:pt x="35904" y="7410"/>
                    <a:pt x="34018" y="6808"/>
                    <a:pt x="32365" y="5835"/>
                  </a:cubicBezTo>
                  <a:cubicBezTo>
                    <a:pt x="31587" y="5368"/>
                    <a:pt x="30809" y="4804"/>
                    <a:pt x="30031" y="4240"/>
                  </a:cubicBezTo>
                  <a:lnTo>
                    <a:pt x="29564" y="3910"/>
                  </a:lnTo>
                  <a:cubicBezTo>
                    <a:pt x="28319" y="3034"/>
                    <a:pt x="27249" y="2295"/>
                    <a:pt x="26121" y="1673"/>
                  </a:cubicBezTo>
                  <a:cubicBezTo>
                    <a:pt x="25888" y="1556"/>
                    <a:pt x="25674" y="1420"/>
                    <a:pt x="25460" y="1323"/>
                  </a:cubicBezTo>
                  <a:cubicBezTo>
                    <a:pt x="25402" y="1303"/>
                    <a:pt x="25363" y="1264"/>
                    <a:pt x="25285" y="1226"/>
                  </a:cubicBezTo>
                  <a:cubicBezTo>
                    <a:pt x="24138" y="681"/>
                    <a:pt x="23068" y="331"/>
                    <a:pt x="21979" y="136"/>
                  </a:cubicBezTo>
                  <a:cubicBezTo>
                    <a:pt x="21804" y="117"/>
                    <a:pt x="21648" y="98"/>
                    <a:pt x="21492" y="59"/>
                  </a:cubicBezTo>
                  <a:cubicBezTo>
                    <a:pt x="21473" y="59"/>
                    <a:pt x="21415" y="59"/>
                    <a:pt x="21395" y="39"/>
                  </a:cubicBezTo>
                  <a:cubicBezTo>
                    <a:pt x="21376" y="39"/>
                    <a:pt x="21162" y="20"/>
                    <a:pt x="21162" y="20"/>
                  </a:cubicBezTo>
                  <a:cubicBezTo>
                    <a:pt x="20987" y="20"/>
                    <a:pt x="20831" y="0"/>
                    <a:pt x="20676" y="0"/>
                  </a:cubicBezTo>
                  <a:close/>
                </a:path>
              </a:pathLst>
            </a:custGeom>
            <a:solidFill>
              <a:schemeClr val="lt1"/>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 name="Google Shape;667;p33"/>
            <p:cNvSpPr/>
            <p:nvPr/>
          </p:nvSpPr>
          <p:spPr>
            <a:xfrm>
              <a:off x="1113950" y="2095675"/>
              <a:ext cx="1256950" cy="960325"/>
            </a:xfrm>
            <a:custGeom>
              <a:avLst/>
              <a:gdLst/>
              <a:ahLst/>
              <a:cxnLst/>
              <a:rect l="l" t="t" r="r" b="b"/>
              <a:pathLst>
                <a:path w="50278" h="38413" extrusionOk="0">
                  <a:moveTo>
                    <a:pt x="18536" y="0"/>
                  </a:moveTo>
                  <a:cubicBezTo>
                    <a:pt x="18322" y="0"/>
                    <a:pt x="18069" y="0"/>
                    <a:pt x="17855" y="20"/>
                  </a:cubicBezTo>
                  <a:cubicBezTo>
                    <a:pt x="17272" y="78"/>
                    <a:pt x="16669" y="253"/>
                    <a:pt x="16085" y="506"/>
                  </a:cubicBezTo>
                  <a:cubicBezTo>
                    <a:pt x="15541" y="759"/>
                    <a:pt x="15035" y="1070"/>
                    <a:pt x="14588" y="1440"/>
                  </a:cubicBezTo>
                  <a:cubicBezTo>
                    <a:pt x="14199" y="1770"/>
                    <a:pt x="13868" y="2159"/>
                    <a:pt x="13499" y="2645"/>
                  </a:cubicBezTo>
                  <a:cubicBezTo>
                    <a:pt x="13207" y="3073"/>
                    <a:pt x="12935" y="3521"/>
                    <a:pt x="12643" y="4143"/>
                  </a:cubicBezTo>
                  <a:cubicBezTo>
                    <a:pt x="12429" y="4590"/>
                    <a:pt x="12215" y="5135"/>
                    <a:pt x="11962" y="5796"/>
                  </a:cubicBezTo>
                  <a:cubicBezTo>
                    <a:pt x="11651" y="6633"/>
                    <a:pt x="11417" y="7508"/>
                    <a:pt x="11165" y="8344"/>
                  </a:cubicBezTo>
                  <a:cubicBezTo>
                    <a:pt x="11087" y="8616"/>
                    <a:pt x="10990" y="8869"/>
                    <a:pt x="10931" y="9161"/>
                  </a:cubicBezTo>
                  <a:cubicBezTo>
                    <a:pt x="10776" y="9628"/>
                    <a:pt x="10601" y="10172"/>
                    <a:pt x="10406" y="10678"/>
                  </a:cubicBezTo>
                  <a:cubicBezTo>
                    <a:pt x="10192" y="11281"/>
                    <a:pt x="9920" y="11923"/>
                    <a:pt x="9589" y="12662"/>
                  </a:cubicBezTo>
                  <a:cubicBezTo>
                    <a:pt x="9142" y="13673"/>
                    <a:pt x="8636" y="14646"/>
                    <a:pt x="8111" y="15560"/>
                  </a:cubicBezTo>
                  <a:lnTo>
                    <a:pt x="8072" y="15618"/>
                  </a:lnTo>
                  <a:cubicBezTo>
                    <a:pt x="7391" y="16727"/>
                    <a:pt x="6613" y="17874"/>
                    <a:pt x="5719" y="19022"/>
                  </a:cubicBezTo>
                  <a:cubicBezTo>
                    <a:pt x="5310" y="19527"/>
                    <a:pt x="4844" y="20092"/>
                    <a:pt x="4280" y="20714"/>
                  </a:cubicBezTo>
                  <a:cubicBezTo>
                    <a:pt x="3852" y="21220"/>
                    <a:pt x="3443" y="21686"/>
                    <a:pt x="3093" y="22173"/>
                  </a:cubicBezTo>
                  <a:cubicBezTo>
                    <a:pt x="2276" y="23242"/>
                    <a:pt x="1596" y="24370"/>
                    <a:pt x="1070" y="25479"/>
                  </a:cubicBezTo>
                  <a:cubicBezTo>
                    <a:pt x="487" y="26724"/>
                    <a:pt x="156" y="27930"/>
                    <a:pt x="59" y="29077"/>
                  </a:cubicBezTo>
                  <a:cubicBezTo>
                    <a:pt x="1" y="29680"/>
                    <a:pt x="40" y="30302"/>
                    <a:pt x="137" y="30886"/>
                  </a:cubicBezTo>
                  <a:cubicBezTo>
                    <a:pt x="234" y="31469"/>
                    <a:pt x="429" y="32053"/>
                    <a:pt x="701" y="32597"/>
                  </a:cubicBezTo>
                  <a:cubicBezTo>
                    <a:pt x="1187" y="33628"/>
                    <a:pt x="2004" y="34581"/>
                    <a:pt x="3229" y="35515"/>
                  </a:cubicBezTo>
                  <a:cubicBezTo>
                    <a:pt x="4143" y="36234"/>
                    <a:pt x="5194" y="36818"/>
                    <a:pt x="6361" y="37246"/>
                  </a:cubicBezTo>
                  <a:cubicBezTo>
                    <a:pt x="6672" y="37362"/>
                    <a:pt x="7022" y="37499"/>
                    <a:pt x="7333" y="37557"/>
                  </a:cubicBezTo>
                  <a:cubicBezTo>
                    <a:pt x="8344" y="37907"/>
                    <a:pt x="9473" y="38140"/>
                    <a:pt x="10659" y="38296"/>
                  </a:cubicBezTo>
                  <a:cubicBezTo>
                    <a:pt x="11340" y="38374"/>
                    <a:pt x="12040" y="38413"/>
                    <a:pt x="12779" y="38413"/>
                  </a:cubicBezTo>
                  <a:cubicBezTo>
                    <a:pt x="13090" y="38413"/>
                    <a:pt x="13421" y="38413"/>
                    <a:pt x="13771" y="38393"/>
                  </a:cubicBezTo>
                  <a:cubicBezTo>
                    <a:pt x="13888" y="38393"/>
                    <a:pt x="13985" y="38393"/>
                    <a:pt x="14101" y="38374"/>
                  </a:cubicBezTo>
                  <a:cubicBezTo>
                    <a:pt x="14724" y="38374"/>
                    <a:pt x="15346" y="38316"/>
                    <a:pt x="16046" y="38238"/>
                  </a:cubicBezTo>
                  <a:cubicBezTo>
                    <a:pt x="17777" y="38082"/>
                    <a:pt x="19528" y="37751"/>
                    <a:pt x="21220" y="37440"/>
                  </a:cubicBezTo>
                  <a:lnTo>
                    <a:pt x="21628" y="37362"/>
                  </a:lnTo>
                  <a:lnTo>
                    <a:pt x="21765" y="37343"/>
                  </a:lnTo>
                  <a:cubicBezTo>
                    <a:pt x="22718" y="37168"/>
                    <a:pt x="23671" y="36974"/>
                    <a:pt x="24643" y="36779"/>
                  </a:cubicBezTo>
                  <a:cubicBezTo>
                    <a:pt x="25693" y="36565"/>
                    <a:pt x="26724" y="36351"/>
                    <a:pt x="27755" y="36098"/>
                  </a:cubicBezTo>
                  <a:cubicBezTo>
                    <a:pt x="29583" y="35690"/>
                    <a:pt x="31528" y="35184"/>
                    <a:pt x="33881" y="34503"/>
                  </a:cubicBezTo>
                  <a:cubicBezTo>
                    <a:pt x="34270" y="34406"/>
                    <a:pt x="34640" y="34290"/>
                    <a:pt x="35029" y="34153"/>
                  </a:cubicBezTo>
                  <a:cubicBezTo>
                    <a:pt x="36779" y="33648"/>
                    <a:pt x="38433" y="33064"/>
                    <a:pt x="39930" y="32403"/>
                  </a:cubicBezTo>
                  <a:cubicBezTo>
                    <a:pt x="41019" y="31917"/>
                    <a:pt x="42089" y="31392"/>
                    <a:pt x="43100" y="30808"/>
                  </a:cubicBezTo>
                  <a:cubicBezTo>
                    <a:pt x="44112" y="30205"/>
                    <a:pt x="45045" y="29544"/>
                    <a:pt x="45882" y="28844"/>
                  </a:cubicBezTo>
                  <a:cubicBezTo>
                    <a:pt x="46738" y="28105"/>
                    <a:pt x="47496" y="27327"/>
                    <a:pt x="48118" y="26471"/>
                  </a:cubicBezTo>
                  <a:cubicBezTo>
                    <a:pt x="48857" y="25498"/>
                    <a:pt x="49422" y="24468"/>
                    <a:pt x="49752" y="23417"/>
                  </a:cubicBezTo>
                  <a:cubicBezTo>
                    <a:pt x="50141" y="22231"/>
                    <a:pt x="50277" y="20986"/>
                    <a:pt x="50161" y="19703"/>
                  </a:cubicBezTo>
                  <a:cubicBezTo>
                    <a:pt x="50044" y="18536"/>
                    <a:pt x="49713" y="17330"/>
                    <a:pt x="49110" y="16163"/>
                  </a:cubicBezTo>
                  <a:cubicBezTo>
                    <a:pt x="48585" y="15074"/>
                    <a:pt x="47827" y="14062"/>
                    <a:pt x="46932" y="13109"/>
                  </a:cubicBezTo>
                  <a:cubicBezTo>
                    <a:pt x="46057" y="12215"/>
                    <a:pt x="45026" y="11437"/>
                    <a:pt x="43898" y="10795"/>
                  </a:cubicBezTo>
                  <a:cubicBezTo>
                    <a:pt x="43314" y="10484"/>
                    <a:pt x="42653" y="10172"/>
                    <a:pt x="41875" y="9842"/>
                  </a:cubicBezTo>
                  <a:cubicBezTo>
                    <a:pt x="41233" y="9589"/>
                    <a:pt x="40514" y="9336"/>
                    <a:pt x="39638" y="9064"/>
                  </a:cubicBezTo>
                  <a:cubicBezTo>
                    <a:pt x="38685" y="8772"/>
                    <a:pt x="37713" y="8519"/>
                    <a:pt x="36760" y="8247"/>
                  </a:cubicBezTo>
                  <a:cubicBezTo>
                    <a:pt x="36215" y="8091"/>
                    <a:pt x="35651" y="7936"/>
                    <a:pt x="35087" y="7780"/>
                  </a:cubicBezTo>
                  <a:cubicBezTo>
                    <a:pt x="33298" y="7274"/>
                    <a:pt x="31217" y="6594"/>
                    <a:pt x="29369" y="5505"/>
                  </a:cubicBezTo>
                  <a:cubicBezTo>
                    <a:pt x="28533" y="4979"/>
                    <a:pt x="27697" y="4376"/>
                    <a:pt x="26899" y="3812"/>
                  </a:cubicBezTo>
                  <a:lnTo>
                    <a:pt x="26432" y="3482"/>
                  </a:lnTo>
                  <a:cubicBezTo>
                    <a:pt x="25246" y="2626"/>
                    <a:pt x="24254" y="1945"/>
                    <a:pt x="23184" y="1362"/>
                  </a:cubicBezTo>
                  <a:cubicBezTo>
                    <a:pt x="21940" y="681"/>
                    <a:pt x="20831" y="253"/>
                    <a:pt x="19722" y="78"/>
                  </a:cubicBezTo>
                  <a:cubicBezTo>
                    <a:pt x="19275" y="20"/>
                    <a:pt x="18905" y="0"/>
                    <a:pt x="18536" y="0"/>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33"/>
            <p:cNvSpPr/>
            <p:nvPr/>
          </p:nvSpPr>
          <p:spPr>
            <a:xfrm>
              <a:off x="1113950" y="2095675"/>
              <a:ext cx="1091150" cy="960825"/>
            </a:xfrm>
            <a:custGeom>
              <a:avLst/>
              <a:gdLst/>
              <a:ahLst/>
              <a:cxnLst/>
              <a:rect l="l" t="t" r="r" b="b"/>
              <a:pathLst>
                <a:path w="43646" h="38433" extrusionOk="0">
                  <a:moveTo>
                    <a:pt x="18575" y="0"/>
                  </a:moveTo>
                  <a:cubicBezTo>
                    <a:pt x="18322" y="0"/>
                    <a:pt x="18089" y="0"/>
                    <a:pt x="17855" y="20"/>
                  </a:cubicBezTo>
                  <a:cubicBezTo>
                    <a:pt x="17272" y="78"/>
                    <a:pt x="16669" y="253"/>
                    <a:pt x="16085" y="506"/>
                  </a:cubicBezTo>
                  <a:cubicBezTo>
                    <a:pt x="15541" y="759"/>
                    <a:pt x="15035" y="1051"/>
                    <a:pt x="14588" y="1440"/>
                  </a:cubicBezTo>
                  <a:cubicBezTo>
                    <a:pt x="14199" y="1770"/>
                    <a:pt x="13849" y="2159"/>
                    <a:pt x="13499" y="2645"/>
                  </a:cubicBezTo>
                  <a:cubicBezTo>
                    <a:pt x="13207" y="3073"/>
                    <a:pt x="12935" y="3521"/>
                    <a:pt x="12643" y="4143"/>
                  </a:cubicBezTo>
                  <a:cubicBezTo>
                    <a:pt x="12429" y="4590"/>
                    <a:pt x="12215" y="5135"/>
                    <a:pt x="11962" y="5796"/>
                  </a:cubicBezTo>
                  <a:cubicBezTo>
                    <a:pt x="11651" y="6671"/>
                    <a:pt x="11379" y="7605"/>
                    <a:pt x="11165" y="8344"/>
                  </a:cubicBezTo>
                  <a:lnTo>
                    <a:pt x="11087" y="8616"/>
                  </a:lnTo>
                  <a:lnTo>
                    <a:pt x="10931" y="9142"/>
                  </a:lnTo>
                  <a:cubicBezTo>
                    <a:pt x="10795" y="9550"/>
                    <a:pt x="10639" y="10114"/>
                    <a:pt x="10406" y="10659"/>
                  </a:cubicBezTo>
                  <a:cubicBezTo>
                    <a:pt x="10192" y="11262"/>
                    <a:pt x="9920" y="11884"/>
                    <a:pt x="9589" y="12642"/>
                  </a:cubicBezTo>
                  <a:cubicBezTo>
                    <a:pt x="9142" y="13634"/>
                    <a:pt x="8636" y="14607"/>
                    <a:pt x="8111" y="15540"/>
                  </a:cubicBezTo>
                  <a:lnTo>
                    <a:pt x="8072" y="15579"/>
                  </a:lnTo>
                  <a:cubicBezTo>
                    <a:pt x="7391" y="16707"/>
                    <a:pt x="6613" y="17855"/>
                    <a:pt x="5719" y="18983"/>
                  </a:cubicBezTo>
                  <a:cubicBezTo>
                    <a:pt x="5291" y="19527"/>
                    <a:pt x="4824" y="20092"/>
                    <a:pt x="4280" y="20694"/>
                  </a:cubicBezTo>
                  <a:cubicBezTo>
                    <a:pt x="3852" y="21181"/>
                    <a:pt x="3463" y="21667"/>
                    <a:pt x="3093" y="22153"/>
                  </a:cubicBezTo>
                  <a:cubicBezTo>
                    <a:pt x="2276" y="23223"/>
                    <a:pt x="1596" y="24331"/>
                    <a:pt x="1070" y="25460"/>
                  </a:cubicBezTo>
                  <a:cubicBezTo>
                    <a:pt x="487" y="26685"/>
                    <a:pt x="156" y="27910"/>
                    <a:pt x="59" y="29058"/>
                  </a:cubicBezTo>
                  <a:cubicBezTo>
                    <a:pt x="1" y="29661"/>
                    <a:pt x="40" y="30263"/>
                    <a:pt x="137" y="30847"/>
                  </a:cubicBezTo>
                  <a:cubicBezTo>
                    <a:pt x="234" y="31430"/>
                    <a:pt x="390" y="32014"/>
                    <a:pt x="701" y="32597"/>
                  </a:cubicBezTo>
                  <a:cubicBezTo>
                    <a:pt x="1187" y="33628"/>
                    <a:pt x="2004" y="34581"/>
                    <a:pt x="3229" y="35515"/>
                  </a:cubicBezTo>
                  <a:cubicBezTo>
                    <a:pt x="4143" y="36234"/>
                    <a:pt x="5194" y="36818"/>
                    <a:pt x="6361" y="37246"/>
                  </a:cubicBezTo>
                  <a:cubicBezTo>
                    <a:pt x="6691" y="37362"/>
                    <a:pt x="7022" y="37499"/>
                    <a:pt x="7353" y="37596"/>
                  </a:cubicBezTo>
                  <a:cubicBezTo>
                    <a:pt x="8364" y="37927"/>
                    <a:pt x="9492" y="38179"/>
                    <a:pt x="10678" y="38316"/>
                  </a:cubicBezTo>
                  <a:cubicBezTo>
                    <a:pt x="11359" y="38393"/>
                    <a:pt x="12098" y="38432"/>
                    <a:pt x="12798" y="38432"/>
                  </a:cubicBezTo>
                  <a:cubicBezTo>
                    <a:pt x="13110" y="38432"/>
                    <a:pt x="13421" y="38432"/>
                    <a:pt x="13790" y="38413"/>
                  </a:cubicBezTo>
                  <a:cubicBezTo>
                    <a:pt x="13907" y="38413"/>
                    <a:pt x="14004" y="38413"/>
                    <a:pt x="14140" y="38393"/>
                  </a:cubicBezTo>
                  <a:cubicBezTo>
                    <a:pt x="14724" y="38393"/>
                    <a:pt x="15346" y="38335"/>
                    <a:pt x="16085" y="38277"/>
                  </a:cubicBezTo>
                  <a:cubicBezTo>
                    <a:pt x="17816" y="38102"/>
                    <a:pt x="19547" y="37790"/>
                    <a:pt x="21220" y="37460"/>
                  </a:cubicBezTo>
                  <a:lnTo>
                    <a:pt x="21648" y="37401"/>
                  </a:lnTo>
                  <a:lnTo>
                    <a:pt x="21803" y="37362"/>
                  </a:lnTo>
                  <a:cubicBezTo>
                    <a:pt x="22718" y="37207"/>
                    <a:pt x="23690" y="37012"/>
                    <a:pt x="24662" y="36818"/>
                  </a:cubicBezTo>
                  <a:cubicBezTo>
                    <a:pt x="25752" y="36585"/>
                    <a:pt x="26821" y="36351"/>
                    <a:pt x="27774" y="36118"/>
                  </a:cubicBezTo>
                  <a:cubicBezTo>
                    <a:pt x="29603" y="35709"/>
                    <a:pt x="31548" y="35204"/>
                    <a:pt x="33901" y="34523"/>
                  </a:cubicBezTo>
                  <a:cubicBezTo>
                    <a:pt x="34290" y="34426"/>
                    <a:pt x="34659" y="34309"/>
                    <a:pt x="35048" y="34173"/>
                  </a:cubicBezTo>
                  <a:cubicBezTo>
                    <a:pt x="36799" y="33667"/>
                    <a:pt x="38452" y="33084"/>
                    <a:pt x="39950" y="32442"/>
                  </a:cubicBezTo>
                  <a:cubicBezTo>
                    <a:pt x="41078" y="31956"/>
                    <a:pt x="42128" y="31411"/>
                    <a:pt x="43120" y="30828"/>
                  </a:cubicBezTo>
                  <a:cubicBezTo>
                    <a:pt x="43295" y="30730"/>
                    <a:pt x="43489" y="30614"/>
                    <a:pt x="43645" y="30516"/>
                  </a:cubicBezTo>
                  <a:lnTo>
                    <a:pt x="43645" y="30516"/>
                  </a:lnTo>
                  <a:cubicBezTo>
                    <a:pt x="42264" y="31119"/>
                    <a:pt x="40864" y="31625"/>
                    <a:pt x="39425" y="32111"/>
                  </a:cubicBezTo>
                  <a:lnTo>
                    <a:pt x="36585" y="33064"/>
                  </a:lnTo>
                  <a:cubicBezTo>
                    <a:pt x="36040" y="33239"/>
                    <a:pt x="35515" y="33434"/>
                    <a:pt x="34990" y="33589"/>
                  </a:cubicBezTo>
                  <a:cubicBezTo>
                    <a:pt x="34270" y="33842"/>
                    <a:pt x="33570" y="34056"/>
                    <a:pt x="32812" y="34251"/>
                  </a:cubicBezTo>
                  <a:cubicBezTo>
                    <a:pt x="29894" y="35029"/>
                    <a:pt x="26919" y="35515"/>
                    <a:pt x="23943" y="35884"/>
                  </a:cubicBezTo>
                  <a:cubicBezTo>
                    <a:pt x="23184" y="35982"/>
                    <a:pt x="22426" y="36059"/>
                    <a:pt x="21667" y="36157"/>
                  </a:cubicBezTo>
                  <a:cubicBezTo>
                    <a:pt x="20987" y="36215"/>
                    <a:pt x="20345" y="36293"/>
                    <a:pt x="19664" y="36371"/>
                  </a:cubicBezTo>
                  <a:cubicBezTo>
                    <a:pt x="18322" y="36507"/>
                    <a:pt x="16980" y="36662"/>
                    <a:pt x="15638" y="36740"/>
                  </a:cubicBezTo>
                  <a:cubicBezTo>
                    <a:pt x="15157" y="36754"/>
                    <a:pt x="14695" y="36768"/>
                    <a:pt x="14225" y="36768"/>
                  </a:cubicBezTo>
                  <a:cubicBezTo>
                    <a:pt x="14030" y="36768"/>
                    <a:pt x="13834" y="36765"/>
                    <a:pt x="13635" y="36760"/>
                  </a:cubicBezTo>
                  <a:cubicBezTo>
                    <a:pt x="12973" y="36740"/>
                    <a:pt x="12293" y="36682"/>
                    <a:pt x="11631" y="36604"/>
                  </a:cubicBezTo>
                  <a:cubicBezTo>
                    <a:pt x="11009" y="36507"/>
                    <a:pt x="10367" y="36409"/>
                    <a:pt x="9745" y="36254"/>
                  </a:cubicBezTo>
                  <a:cubicBezTo>
                    <a:pt x="9122" y="36079"/>
                    <a:pt x="8520" y="35865"/>
                    <a:pt x="7917" y="35593"/>
                  </a:cubicBezTo>
                  <a:cubicBezTo>
                    <a:pt x="7333" y="35320"/>
                    <a:pt x="6769" y="35009"/>
                    <a:pt x="6244" y="34640"/>
                  </a:cubicBezTo>
                  <a:cubicBezTo>
                    <a:pt x="5797" y="34328"/>
                    <a:pt x="5369" y="33939"/>
                    <a:pt x="4999" y="33531"/>
                  </a:cubicBezTo>
                  <a:cubicBezTo>
                    <a:pt x="4649" y="33142"/>
                    <a:pt x="4338" y="32695"/>
                    <a:pt x="4105" y="32228"/>
                  </a:cubicBezTo>
                  <a:cubicBezTo>
                    <a:pt x="3852" y="31781"/>
                    <a:pt x="3657" y="31294"/>
                    <a:pt x="3540" y="30769"/>
                  </a:cubicBezTo>
                  <a:cubicBezTo>
                    <a:pt x="3424" y="30263"/>
                    <a:pt x="3327" y="29738"/>
                    <a:pt x="3327" y="29194"/>
                  </a:cubicBezTo>
                  <a:cubicBezTo>
                    <a:pt x="3288" y="28630"/>
                    <a:pt x="3346" y="28085"/>
                    <a:pt x="3443" y="27521"/>
                  </a:cubicBezTo>
                  <a:cubicBezTo>
                    <a:pt x="3482" y="27210"/>
                    <a:pt x="3560" y="26918"/>
                    <a:pt x="3638" y="26588"/>
                  </a:cubicBezTo>
                  <a:cubicBezTo>
                    <a:pt x="3716" y="26335"/>
                    <a:pt x="3813" y="26043"/>
                    <a:pt x="3910" y="25771"/>
                  </a:cubicBezTo>
                  <a:cubicBezTo>
                    <a:pt x="4124" y="25226"/>
                    <a:pt x="4357" y="24720"/>
                    <a:pt x="4649" y="24234"/>
                  </a:cubicBezTo>
                  <a:cubicBezTo>
                    <a:pt x="5291" y="23223"/>
                    <a:pt x="6049" y="22289"/>
                    <a:pt x="6827" y="21395"/>
                  </a:cubicBezTo>
                  <a:cubicBezTo>
                    <a:pt x="7625" y="20461"/>
                    <a:pt x="8442" y="19586"/>
                    <a:pt x="9200" y="18613"/>
                  </a:cubicBezTo>
                  <a:cubicBezTo>
                    <a:pt x="9609" y="18088"/>
                    <a:pt x="9998" y="17524"/>
                    <a:pt x="10348" y="16941"/>
                  </a:cubicBezTo>
                  <a:cubicBezTo>
                    <a:pt x="10620" y="16474"/>
                    <a:pt x="10834" y="15988"/>
                    <a:pt x="11048" y="15501"/>
                  </a:cubicBezTo>
                  <a:lnTo>
                    <a:pt x="11048" y="15540"/>
                  </a:lnTo>
                  <a:cubicBezTo>
                    <a:pt x="11631" y="14121"/>
                    <a:pt x="12040" y="12662"/>
                    <a:pt x="12409" y="11184"/>
                  </a:cubicBezTo>
                  <a:lnTo>
                    <a:pt x="12993" y="8928"/>
                  </a:lnTo>
                  <a:cubicBezTo>
                    <a:pt x="13187" y="8189"/>
                    <a:pt x="13382" y="7488"/>
                    <a:pt x="13635" y="6788"/>
                  </a:cubicBezTo>
                  <a:cubicBezTo>
                    <a:pt x="13888" y="5952"/>
                    <a:pt x="14218" y="5154"/>
                    <a:pt x="14607" y="4376"/>
                  </a:cubicBezTo>
                  <a:cubicBezTo>
                    <a:pt x="14957" y="3637"/>
                    <a:pt x="15424" y="2918"/>
                    <a:pt x="15969" y="2276"/>
                  </a:cubicBezTo>
                  <a:cubicBezTo>
                    <a:pt x="16221" y="1965"/>
                    <a:pt x="16552" y="1673"/>
                    <a:pt x="16863" y="1401"/>
                  </a:cubicBezTo>
                  <a:cubicBezTo>
                    <a:pt x="17174" y="1148"/>
                    <a:pt x="17544" y="876"/>
                    <a:pt x="17894" y="681"/>
                  </a:cubicBezTo>
                  <a:cubicBezTo>
                    <a:pt x="18303" y="428"/>
                    <a:pt x="18711" y="234"/>
                    <a:pt x="19119" y="78"/>
                  </a:cubicBezTo>
                  <a:cubicBezTo>
                    <a:pt x="19158" y="39"/>
                    <a:pt x="19197" y="39"/>
                    <a:pt x="19236" y="20"/>
                  </a:cubicBezTo>
                  <a:cubicBezTo>
                    <a:pt x="19022" y="0"/>
                    <a:pt x="18808" y="0"/>
                    <a:pt x="18575"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33"/>
            <p:cNvSpPr/>
            <p:nvPr/>
          </p:nvSpPr>
          <p:spPr>
            <a:xfrm>
              <a:off x="1236000" y="2661650"/>
              <a:ext cx="190150" cy="200225"/>
            </a:xfrm>
            <a:custGeom>
              <a:avLst/>
              <a:gdLst/>
              <a:ahLst/>
              <a:cxnLst/>
              <a:rect l="l" t="t" r="r" b="b"/>
              <a:pathLst>
                <a:path w="7606" h="8009" extrusionOk="0">
                  <a:moveTo>
                    <a:pt x="0" y="4979"/>
                  </a:moveTo>
                  <a:lnTo>
                    <a:pt x="0" y="4999"/>
                  </a:lnTo>
                  <a:cubicBezTo>
                    <a:pt x="0" y="4993"/>
                    <a:pt x="0" y="4986"/>
                    <a:pt x="1" y="4980"/>
                  </a:cubicBezTo>
                  <a:lnTo>
                    <a:pt x="1" y="4980"/>
                  </a:lnTo>
                  <a:cubicBezTo>
                    <a:pt x="0" y="4980"/>
                    <a:pt x="0" y="4980"/>
                    <a:pt x="0" y="4979"/>
                  </a:cubicBezTo>
                  <a:close/>
                  <a:moveTo>
                    <a:pt x="3968" y="0"/>
                  </a:moveTo>
                  <a:cubicBezTo>
                    <a:pt x="3793" y="0"/>
                    <a:pt x="3501" y="39"/>
                    <a:pt x="3229" y="117"/>
                  </a:cubicBezTo>
                  <a:cubicBezTo>
                    <a:pt x="2937" y="214"/>
                    <a:pt x="2646" y="331"/>
                    <a:pt x="2373" y="506"/>
                  </a:cubicBezTo>
                  <a:cubicBezTo>
                    <a:pt x="2062" y="720"/>
                    <a:pt x="1751" y="973"/>
                    <a:pt x="1479" y="1245"/>
                  </a:cubicBezTo>
                  <a:cubicBezTo>
                    <a:pt x="1167" y="1576"/>
                    <a:pt x="895" y="1945"/>
                    <a:pt x="681" y="2354"/>
                  </a:cubicBezTo>
                  <a:cubicBezTo>
                    <a:pt x="428" y="2801"/>
                    <a:pt x="253" y="3248"/>
                    <a:pt x="137" y="3715"/>
                  </a:cubicBezTo>
                  <a:cubicBezTo>
                    <a:pt x="41" y="4118"/>
                    <a:pt x="2" y="4558"/>
                    <a:pt x="1" y="4980"/>
                  </a:cubicBezTo>
                  <a:lnTo>
                    <a:pt x="1" y="4980"/>
                  </a:lnTo>
                  <a:cubicBezTo>
                    <a:pt x="20" y="5349"/>
                    <a:pt x="59" y="5719"/>
                    <a:pt x="156" y="6049"/>
                  </a:cubicBezTo>
                  <a:cubicBezTo>
                    <a:pt x="253" y="6341"/>
                    <a:pt x="389" y="6633"/>
                    <a:pt x="545" y="6905"/>
                  </a:cubicBezTo>
                  <a:cubicBezTo>
                    <a:pt x="623" y="7002"/>
                    <a:pt x="701" y="7119"/>
                    <a:pt x="778" y="7216"/>
                  </a:cubicBezTo>
                  <a:cubicBezTo>
                    <a:pt x="788" y="7206"/>
                    <a:pt x="803" y="7201"/>
                    <a:pt x="822" y="7201"/>
                  </a:cubicBezTo>
                  <a:cubicBezTo>
                    <a:pt x="842" y="7201"/>
                    <a:pt x="866" y="7206"/>
                    <a:pt x="895" y="7216"/>
                  </a:cubicBezTo>
                  <a:cubicBezTo>
                    <a:pt x="934" y="7274"/>
                    <a:pt x="992" y="7333"/>
                    <a:pt x="1070" y="7391"/>
                  </a:cubicBezTo>
                  <a:lnTo>
                    <a:pt x="1070" y="7372"/>
                  </a:lnTo>
                  <a:cubicBezTo>
                    <a:pt x="1090" y="7333"/>
                    <a:pt x="1109" y="7333"/>
                    <a:pt x="1109" y="7333"/>
                  </a:cubicBezTo>
                  <a:cubicBezTo>
                    <a:pt x="1129" y="7333"/>
                    <a:pt x="1167" y="7372"/>
                    <a:pt x="1167" y="7372"/>
                  </a:cubicBezTo>
                  <a:lnTo>
                    <a:pt x="1187" y="7391"/>
                  </a:lnTo>
                  <a:lnTo>
                    <a:pt x="1206" y="7411"/>
                  </a:lnTo>
                  <a:cubicBezTo>
                    <a:pt x="1401" y="7586"/>
                    <a:pt x="1595" y="7722"/>
                    <a:pt x="1809" y="7877"/>
                  </a:cubicBezTo>
                  <a:cubicBezTo>
                    <a:pt x="1984" y="7916"/>
                    <a:pt x="2159" y="7975"/>
                    <a:pt x="2315" y="7994"/>
                  </a:cubicBezTo>
                  <a:lnTo>
                    <a:pt x="2296" y="7994"/>
                  </a:lnTo>
                  <a:cubicBezTo>
                    <a:pt x="2422" y="8004"/>
                    <a:pt x="2548" y="8009"/>
                    <a:pt x="2677" y="8009"/>
                  </a:cubicBezTo>
                  <a:cubicBezTo>
                    <a:pt x="2806" y="8009"/>
                    <a:pt x="2937" y="8004"/>
                    <a:pt x="3073" y="7994"/>
                  </a:cubicBezTo>
                  <a:lnTo>
                    <a:pt x="3054" y="7994"/>
                  </a:lnTo>
                  <a:cubicBezTo>
                    <a:pt x="3424" y="7955"/>
                    <a:pt x="3754" y="7858"/>
                    <a:pt x="4104" y="7702"/>
                  </a:cubicBezTo>
                  <a:cubicBezTo>
                    <a:pt x="4571" y="7508"/>
                    <a:pt x="4980" y="7236"/>
                    <a:pt x="5369" y="6944"/>
                  </a:cubicBezTo>
                  <a:cubicBezTo>
                    <a:pt x="5796" y="6613"/>
                    <a:pt x="6205" y="6205"/>
                    <a:pt x="6555" y="5757"/>
                  </a:cubicBezTo>
                  <a:cubicBezTo>
                    <a:pt x="6847" y="5368"/>
                    <a:pt x="7080" y="4979"/>
                    <a:pt x="7275" y="4552"/>
                  </a:cubicBezTo>
                  <a:cubicBezTo>
                    <a:pt x="7411" y="4221"/>
                    <a:pt x="7508" y="3890"/>
                    <a:pt x="7566" y="3540"/>
                  </a:cubicBezTo>
                  <a:cubicBezTo>
                    <a:pt x="7605" y="3404"/>
                    <a:pt x="7605" y="3287"/>
                    <a:pt x="7605" y="3132"/>
                  </a:cubicBezTo>
                  <a:cubicBezTo>
                    <a:pt x="7566" y="2957"/>
                    <a:pt x="7527" y="2801"/>
                    <a:pt x="7469" y="2645"/>
                  </a:cubicBezTo>
                  <a:cubicBezTo>
                    <a:pt x="7430" y="2509"/>
                    <a:pt x="7372" y="2354"/>
                    <a:pt x="7313" y="2237"/>
                  </a:cubicBezTo>
                  <a:cubicBezTo>
                    <a:pt x="7236" y="2120"/>
                    <a:pt x="7177" y="1984"/>
                    <a:pt x="7119" y="1867"/>
                  </a:cubicBezTo>
                  <a:cubicBezTo>
                    <a:pt x="7022" y="1731"/>
                    <a:pt x="6924" y="1576"/>
                    <a:pt x="6788" y="1440"/>
                  </a:cubicBezTo>
                  <a:cubicBezTo>
                    <a:pt x="6672" y="1284"/>
                    <a:pt x="6555" y="1167"/>
                    <a:pt x="6438" y="1051"/>
                  </a:cubicBezTo>
                  <a:cubicBezTo>
                    <a:pt x="6166" y="778"/>
                    <a:pt x="5855" y="564"/>
                    <a:pt x="5524" y="389"/>
                  </a:cubicBezTo>
                  <a:cubicBezTo>
                    <a:pt x="5291" y="234"/>
                    <a:pt x="5018" y="137"/>
                    <a:pt x="4727" y="78"/>
                  </a:cubicBezTo>
                  <a:cubicBezTo>
                    <a:pt x="4493" y="20"/>
                    <a:pt x="4221" y="0"/>
                    <a:pt x="3968"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33"/>
            <p:cNvSpPr/>
            <p:nvPr/>
          </p:nvSpPr>
          <p:spPr>
            <a:xfrm>
              <a:off x="1302625" y="2764250"/>
              <a:ext cx="125450" cy="104075"/>
            </a:xfrm>
            <a:custGeom>
              <a:avLst/>
              <a:gdLst/>
              <a:ahLst/>
              <a:cxnLst/>
              <a:rect l="l" t="t" r="r" b="b"/>
              <a:pathLst>
                <a:path w="5018" h="4163" extrusionOk="0">
                  <a:moveTo>
                    <a:pt x="3695" y="2723"/>
                  </a:moveTo>
                  <a:cubicBezTo>
                    <a:pt x="3682" y="2723"/>
                    <a:pt x="3678" y="2732"/>
                    <a:pt x="3682" y="2732"/>
                  </a:cubicBezTo>
                  <a:cubicBezTo>
                    <a:pt x="3685" y="2732"/>
                    <a:pt x="3689" y="2730"/>
                    <a:pt x="3695" y="2723"/>
                  </a:cubicBezTo>
                  <a:close/>
                  <a:moveTo>
                    <a:pt x="5018" y="0"/>
                  </a:moveTo>
                  <a:cubicBezTo>
                    <a:pt x="4979" y="97"/>
                    <a:pt x="4979" y="175"/>
                    <a:pt x="4960" y="214"/>
                  </a:cubicBezTo>
                  <a:cubicBezTo>
                    <a:pt x="4843" y="584"/>
                    <a:pt x="4668" y="953"/>
                    <a:pt x="4454" y="1264"/>
                  </a:cubicBezTo>
                  <a:cubicBezTo>
                    <a:pt x="4240" y="1614"/>
                    <a:pt x="3987" y="1926"/>
                    <a:pt x="3695" y="2237"/>
                  </a:cubicBezTo>
                  <a:cubicBezTo>
                    <a:pt x="3306" y="2645"/>
                    <a:pt x="2840" y="3034"/>
                    <a:pt x="2353" y="3365"/>
                  </a:cubicBezTo>
                  <a:cubicBezTo>
                    <a:pt x="2120" y="3501"/>
                    <a:pt x="1867" y="3657"/>
                    <a:pt x="1614" y="3754"/>
                  </a:cubicBezTo>
                  <a:cubicBezTo>
                    <a:pt x="1361" y="3851"/>
                    <a:pt x="1128" y="3948"/>
                    <a:pt x="856" y="3987"/>
                  </a:cubicBezTo>
                  <a:cubicBezTo>
                    <a:pt x="603" y="4046"/>
                    <a:pt x="370" y="4085"/>
                    <a:pt x="97" y="4085"/>
                  </a:cubicBezTo>
                  <a:lnTo>
                    <a:pt x="0" y="4085"/>
                  </a:lnTo>
                  <a:cubicBezTo>
                    <a:pt x="266" y="4141"/>
                    <a:pt x="531" y="4161"/>
                    <a:pt x="779" y="4162"/>
                  </a:cubicBezTo>
                  <a:lnTo>
                    <a:pt x="779" y="4162"/>
                  </a:lnTo>
                  <a:cubicBezTo>
                    <a:pt x="1070" y="4143"/>
                    <a:pt x="1362" y="4084"/>
                    <a:pt x="1653" y="4007"/>
                  </a:cubicBezTo>
                  <a:cubicBezTo>
                    <a:pt x="2003" y="3890"/>
                    <a:pt x="2334" y="3754"/>
                    <a:pt x="2645" y="3559"/>
                  </a:cubicBezTo>
                  <a:cubicBezTo>
                    <a:pt x="3015" y="3307"/>
                    <a:pt x="3384" y="3015"/>
                    <a:pt x="3676" y="2704"/>
                  </a:cubicBezTo>
                  <a:cubicBezTo>
                    <a:pt x="3987" y="2354"/>
                    <a:pt x="4259" y="2003"/>
                    <a:pt x="4473" y="1614"/>
                  </a:cubicBezTo>
                  <a:cubicBezTo>
                    <a:pt x="4668" y="1245"/>
                    <a:pt x="4843" y="856"/>
                    <a:pt x="4940" y="448"/>
                  </a:cubicBezTo>
                  <a:lnTo>
                    <a:pt x="5018" y="0"/>
                  </a:lnTo>
                  <a:close/>
                  <a:moveTo>
                    <a:pt x="779" y="4162"/>
                  </a:moveTo>
                  <a:cubicBezTo>
                    <a:pt x="778" y="4162"/>
                    <a:pt x="778" y="4162"/>
                    <a:pt x="778" y="4162"/>
                  </a:cubicBezTo>
                  <a:lnTo>
                    <a:pt x="797" y="4162"/>
                  </a:lnTo>
                  <a:cubicBezTo>
                    <a:pt x="791" y="4162"/>
                    <a:pt x="785" y="4162"/>
                    <a:pt x="779" y="4162"/>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33"/>
            <p:cNvSpPr/>
            <p:nvPr/>
          </p:nvSpPr>
          <p:spPr>
            <a:xfrm>
              <a:off x="1401800" y="2806050"/>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33"/>
            <p:cNvSpPr/>
            <p:nvPr/>
          </p:nvSpPr>
          <p:spPr>
            <a:xfrm>
              <a:off x="1602125" y="2439450"/>
              <a:ext cx="76850" cy="73925"/>
            </a:xfrm>
            <a:custGeom>
              <a:avLst/>
              <a:gdLst/>
              <a:ahLst/>
              <a:cxnLst/>
              <a:rect l="l" t="t" r="r" b="b"/>
              <a:pathLst>
                <a:path w="3074" h="2957" extrusionOk="0">
                  <a:moveTo>
                    <a:pt x="1557" y="0"/>
                  </a:moveTo>
                  <a:lnTo>
                    <a:pt x="1421" y="19"/>
                  </a:lnTo>
                  <a:cubicBezTo>
                    <a:pt x="1343" y="19"/>
                    <a:pt x="1304" y="19"/>
                    <a:pt x="1226" y="39"/>
                  </a:cubicBezTo>
                  <a:cubicBezTo>
                    <a:pt x="1148" y="39"/>
                    <a:pt x="1071" y="58"/>
                    <a:pt x="1012" y="78"/>
                  </a:cubicBezTo>
                  <a:cubicBezTo>
                    <a:pt x="973" y="78"/>
                    <a:pt x="954" y="117"/>
                    <a:pt x="934" y="117"/>
                  </a:cubicBezTo>
                  <a:lnTo>
                    <a:pt x="915" y="117"/>
                  </a:lnTo>
                  <a:cubicBezTo>
                    <a:pt x="857" y="136"/>
                    <a:pt x="837" y="136"/>
                    <a:pt x="779" y="156"/>
                  </a:cubicBezTo>
                  <a:lnTo>
                    <a:pt x="759" y="156"/>
                  </a:lnTo>
                  <a:cubicBezTo>
                    <a:pt x="682" y="175"/>
                    <a:pt x="604" y="233"/>
                    <a:pt x="565" y="253"/>
                  </a:cubicBezTo>
                  <a:cubicBezTo>
                    <a:pt x="545" y="272"/>
                    <a:pt x="507" y="272"/>
                    <a:pt x="507" y="311"/>
                  </a:cubicBezTo>
                  <a:lnTo>
                    <a:pt x="468" y="350"/>
                  </a:lnTo>
                  <a:lnTo>
                    <a:pt x="448" y="370"/>
                  </a:lnTo>
                  <a:cubicBezTo>
                    <a:pt x="409" y="408"/>
                    <a:pt x="390" y="428"/>
                    <a:pt x="370" y="428"/>
                  </a:cubicBezTo>
                  <a:cubicBezTo>
                    <a:pt x="351" y="447"/>
                    <a:pt x="312" y="506"/>
                    <a:pt x="293" y="525"/>
                  </a:cubicBezTo>
                  <a:cubicBezTo>
                    <a:pt x="293" y="525"/>
                    <a:pt x="293" y="545"/>
                    <a:pt x="273" y="545"/>
                  </a:cubicBezTo>
                  <a:lnTo>
                    <a:pt x="254" y="564"/>
                  </a:lnTo>
                  <a:cubicBezTo>
                    <a:pt x="215" y="622"/>
                    <a:pt x="195" y="642"/>
                    <a:pt x="176" y="700"/>
                  </a:cubicBezTo>
                  <a:cubicBezTo>
                    <a:pt x="156" y="720"/>
                    <a:pt x="156" y="759"/>
                    <a:pt x="118" y="797"/>
                  </a:cubicBezTo>
                  <a:lnTo>
                    <a:pt x="118" y="817"/>
                  </a:lnTo>
                  <a:lnTo>
                    <a:pt x="118" y="836"/>
                  </a:lnTo>
                  <a:cubicBezTo>
                    <a:pt x="118" y="856"/>
                    <a:pt x="118" y="856"/>
                    <a:pt x="98" y="895"/>
                  </a:cubicBezTo>
                  <a:cubicBezTo>
                    <a:pt x="79" y="934"/>
                    <a:pt x="79" y="953"/>
                    <a:pt x="59" y="1011"/>
                  </a:cubicBezTo>
                  <a:lnTo>
                    <a:pt x="59" y="1031"/>
                  </a:lnTo>
                  <a:cubicBezTo>
                    <a:pt x="59" y="1089"/>
                    <a:pt x="20" y="1128"/>
                    <a:pt x="20" y="1167"/>
                  </a:cubicBezTo>
                  <a:cubicBezTo>
                    <a:pt x="20" y="1245"/>
                    <a:pt x="1" y="1303"/>
                    <a:pt x="1" y="1361"/>
                  </a:cubicBezTo>
                  <a:lnTo>
                    <a:pt x="1" y="1400"/>
                  </a:lnTo>
                  <a:lnTo>
                    <a:pt x="1" y="1517"/>
                  </a:lnTo>
                  <a:lnTo>
                    <a:pt x="1" y="1556"/>
                  </a:lnTo>
                  <a:cubicBezTo>
                    <a:pt x="1" y="1614"/>
                    <a:pt x="20" y="1653"/>
                    <a:pt x="20" y="1712"/>
                  </a:cubicBezTo>
                  <a:lnTo>
                    <a:pt x="20" y="1731"/>
                  </a:lnTo>
                  <a:cubicBezTo>
                    <a:pt x="59" y="1789"/>
                    <a:pt x="59" y="1828"/>
                    <a:pt x="79" y="1887"/>
                  </a:cubicBezTo>
                  <a:lnTo>
                    <a:pt x="79" y="1906"/>
                  </a:lnTo>
                  <a:cubicBezTo>
                    <a:pt x="98" y="1984"/>
                    <a:pt x="118" y="2023"/>
                    <a:pt x="176" y="2101"/>
                  </a:cubicBezTo>
                  <a:lnTo>
                    <a:pt x="176" y="2120"/>
                  </a:lnTo>
                  <a:cubicBezTo>
                    <a:pt x="195" y="2178"/>
                    <a:pt x="254" y="2217"/>
                    <a:pt x="273" y="2276"/>
                  </a:cubicBezTo>
                  <a:lnTo>
                    <a:pt x="293" y="2295"/>
                  </a:lnTo>
                  <a:cubicBezTo>
                    <a:pt x="351" y="2334"/>
                    <a:pt x="390" y="2412"/>
                    <a:pt x="448" y="2470"/>
                  </a:cubicBezTo>
                  <a:lnTo>
                    <a:pt x="487" y="2490"/>
                  </a:lnTo>
                  <a:cubicBezTo>
                    <a:pt x="507" y="2509"/>
                    <a:pt x="565" y="2528"/>
                    <a:pt x="584" y="2587"/>
                  </a:cubicBezTo>
                  <a:lnTo>
                    <a:pt x="798" y="2723"/>
                  </a:lnTo>
                  <a:cubicBezTo>
                    <a:pt x="857" y="2762"/>
                    <a:pt x="934" y="2781"/>
                    <a:pt x="973" y="2801"/>
                  </a:cubicBezTo>
                  <a:lnTo>
                    <a:pt x="954" y="2801"/>
                  </a:lnTo>
                  <a:lnTo>
                    <a:pt x="1168" y="2879"/>
                  </a:lnTo>
                  <a:cubicBezTo>
                    <a:pt x="1246" y="2898"/>
                    <a:pt x="1343" y="2898"/>
                    <a:pt x="1421" y="2917"/>
                  </a:cubicBezTo>
                  <a:lnTo>
                    <a:pt x="1382" y="2917"/>
                  </a:lnTo>
                  <a:cubicBezTo>
                    <a:pt x="1460" y="2917"/>
                    <a:pt x="1537" y="2956"/>
                    <a:pt x="1635" y="2956"/>
                  </a:cubicBezTo>
                  <a:cubicBezTo>
                    <a:pt x="1712" y="2956"/>
                    <a:pt x="1771" y="2956"/>
                    <a:pt x="1829" y="2917"/>
                  </a:cubicBezTo>
                  <a:lnTo>
                    <a:pt x="1849" y="2917"/>
                  </a:lnTo>
                  <a:cubicBezTo>
                    <a:pt x="1926" y="2917"/>
                    <a:pt x="2004" y="2898"/>
                    <a:pt x="2062" y="2879"/>
                  </a:cubicBezTo>
                  <a:cubicBezTo>
                    <a:pt x="2121" y="2859"/>
                    <a:pt x="2199" y="2820"/>
                    <a:pt x="2238" y="2801"/>
                  </a:cubicBezTo>
                  <a:cubicBezTo>
                    <a:pt x="2315" y="2781"/>
                    <a:pt x="2354" y="2762"/>
                    <a:pt x="2432" y="2703"/>
                  </a:cubicBezTo>
                  <a:cubicBezTo>
                    <a:pt x="2490" y="2684"/>
                    <a:pt x="2529" y="2665"/>
                    <a:pt x="2549" y="2606"/>
                  </a:cubicBezTo>
                  <a:cubicBezTo>
                    <a:pt x="2607" y="2587"/>
                    <a:pt x="2627" y="2528"/>
                    <a:pt x="2685" y="2509"/>
                  </a:cubicBezTo>
                  <a:cubicBezTo>
                    <a:pt x="2704" y="2470"/>
                    <a:pt x="2743" y="2431"/>
                    <a:pt x="2782" y="2392"/>
                  </a:cubicBezTo>
                  <a:cubicBezTo>
                    <a:pt x="2802" y="2334"/>
                    <a:pt x="2840" y="2295"/>
                    <a:pt x="2879" y="2276"/>
                  </a:cubicBezTo>
                  <a:lnTo>
                    <a:pt x="2938" y="2120"/>
                  </a:lnTo>
                  <a:lnTo>
                    <a:pt x="3015" y="1906"/>
                  </a:lnTo>
                  <a:cubicBezTo>
                    <a:pt x="3015" y="1848"/>
                    <a:pt x="3035" y="1809"/>
                    <a:pt x="3035" y="1731"/>
                  </a:cubicBezTo>
                  <a:lnTo>
                    <a:pt x="3035" y="1750"/>
                  </a:lnTo>
                  <a:cubicBezTo>
                    <a:pt x="3035" y="1692"/>
                    <a:pt x="3074" y="1634"/>
                    <a:pt x="3035" y="1556"/>
                  </a:cubicBezTo>
                  <a:cubicBezTo>
                    <a:pt x="3035" y="1517"/>
                    <a:pt x="3035" y="1439"/>
                    <a:pt x="3015" y="1400"/>
                  </a:cubicBezTo>
                  <a:lnTo>
                    <a:pt x="3015" y="1420"/>
                  </a:lnTo>
                  <a:cubicBezTo>
                    <a:pt x="3015" y="1342"/>
                    <a:pt x="2996" y="1264"/>
                    <a:pt x="2977" y="1206"/>
                  </a:cubicBezTo>
                  <a:cubicBezTo>
                    <a:pt x="2938" y="1128"/>
                    <a:pt x="2918" y="1050"/>
                    <a:pt x="2899" y="1011"/>
                  </a:cubicBezTo>
                  <a:lnTo>
                    <a:pt x="2899" y="1031"/>
                  </a:lnTo>
                  <a:cubicBezTo>
                    <a:pt x="2879" y="953"/>
                    <a:pt x="2840" y="914"/>
                    <a:pt x="2802" y="836"/>
                  </a:cubicBezTo>
                  <a:cubicBezTo>
                    <a:pt x="2782" y="778"/>
                    <a:pt x="2724" y="720"/>
                    <a:pt x="2685" y="661"/>
                  </a:cubicBezTo>
                  <a:cubicBezTo>
                    <a:pt x="2627" y="622"/>
                    <a:pt x="2588" y="564"/>
                    <a:pt x="2549" y="525"/>
                  </a:cubicBezTo>
                  <a:lnTo>
                    <a:pt x="2413" y="370"/>
                  </a:lnTo>
                  <a:lnTo>
                    <a:pt x="2199" y="233"/>
                  </a:lnTo>
                  <a:cubicBezTo>
                    <a:pt x="2121" y="195"/>
                    <a:pt x="2062" y="156"/>
                    <a:pt x="2004" y="136"/>
                  </a:cubicBezTo>
                  <a:lnTo>
                    <a:pt x="2024" y="136"/>
                  </a:lnTo>
                  <a:cubicBezTo>
                    <a:pt x="1946" y="97"/>
                    <a:pt x="1849" y="58"/>
                    <a:pt x="1771" y="58"/>
                  </a:cubicBezTo>
                  <a:cubicBezTo>
                    <a:pt x="1712" y="39"/>
                    <a:pt x="1635" y="39"/>
                    <a:pt x="1557"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33"/>
            <p:cNvSpPr/>
            <p:nvPr/>
          </p:nvSpPr>
          <p:spPr>
            <a:xfrm>
              <a:off x="1664375" y="2448675"/>
              <a:ext cx="500" cy="1000"/>
            </a:xfrm>
            <a:custGeom>
              <a:avLst/>
              <a:gdLst/>
              <a:ahLst/>
              <a:cxnLst/>
              <a:rect l="l" t="t" r="r" b="b"/>
              <a:pathLst>
                <a:path w="20" h="40" extrusionOk="0">
                  <a:moveTo>
                    <a:pt x="20" y="1"/>
                  </a:moveTo>
                  <a:cubicBezTo>
                    <a:pt x="20" y="39"/>
                    <a:pt x="20" y="39"/>
                    <a:pt x="20" y="1"/>
                  </a:cubicBezTo>
                  <a:lnTo>
                    <a:pt x="20" y="1"/>
                  </a:lnTo>
                  <a:cubicBezTo>
                    <a:pt x="0" y="1"/>
                    <a:pt x="20" y="1"/>
                    <a:pt x="20"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33"/>
            <p:cNvSpPr/>
            <p:nvPr/>
          </p:nvSpPr>
          <p:spPr>
            <a:xfrm>
              <a:off x="1608450" y="24535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33"/>
            <p:cNvSpPr/>
            <p:nvPr/>
          </p:nvSpPr>
          <p:spPr>
            <a:xfrm>
              <a:off x="1602125" y="246812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33"/>
            <p:cNvSpPr/>
            <p:nvPr/>
          </p:nvSpPr>
          <p:spPr>
            <a:xfrm>
              <a:off x="1672650" y="2499250"/>
              <a:ext cx="975" cy="25"/>
            </a:xfrm>
            <a:custGeom>
              <a:avLst/>
              <a:gdLst/>
              <a:ahLst/>
              <a:cxnLst/>
              <a:rect l="l" t="t" r="r" b="b"/>
              <a:pathLst>
                <a:path w="39" h="1" extrusionOk="0">
                  <a:moveTo>
                    <a:pt x="0" y="0"/>
                  </a:moveTo>
                  <a:lnTo>
                    <a:pt x="0" y="0"/>
                  </a:lnTo>
                  <a:cubicBezTo>
                    <a:pt x="0" y="0"/>
                    <a:pt x="39" y="0"/>
                    <a:pt x="0"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33"/>
            <p:cNvSpPr/>
            <p:nvPr/>
          </p:nvSpPr>
          <p:spPr>
            <a:xfrm>
              <a:off x="1672650" y="2499250"/>
              <a:ext cx="0" cy="25"/>
            </a:xfrm>
            <a:custGeom>
              <a:avLst/>
              <a:gdLst/>
              <a:ahLst/>
              <a:cxnLst/>
              <a:rect l="l" t="t" r="r" b="b"/>
              <a:pathLst>
                <a:path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33"/>
            <p:cNvSpPr/>
            <p:nvPr/>
          </p:nvSpPr>
          <p:spPr>
            <a:xfrm>
              <a:off x="1667300" y="2504600"/>
              <a:ext cx="500" cy="25"/>
            </a:xfrm>
            <a:custGeom>
              <a:avLst/>
              <a:gdLst/>
              <a:ahLst/>
              <a:cxnLst/>
              <a:rect l="l" t="t" r="r" b="b"/>
              <a:pathLst>
                <a:path w="20" h="1" extrusionOk="0">
                  <a:moveTo>
                    <a:pt x="0" y="0"/>
                  </a:moveTo>
                  <a:lnTo>
                    <a:pt x="0" y="0"/>
                  </a:lnTo>
                  <a:cubicBezTo>
                    <a:pt x="0" y="0"/>
                    <a:pt x="20" y="0"/>
                    <a:pt x="0" y="0"/>
                  </a:cubicBezTo>
                  <a:cubicBezTo>
                    <a:pt x="20" y="0"/>
                    <a:pt x="0" y="0"/>
                    <a:pt x="0"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33"/>
            <p:cNvSpPr/>
            <p:nvPr/>
          </p:nvSpPr>
          <p:spPr>
            <a:xfrm>
              <a:off x="1667300" y="250460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33"/>
            <p:cNvSpPr/>
            <p:nvPr/>
          </p:nvSpPr>
          <p:spPr>
            <a:xfrm>
              <a:off x="1851075" y="2407350"/>
              <a:ext cx="117700" cy="110875"/>
            </a:xfrm>
            <a:custGeom>
              <a:avLst/>
              <a:gdLst/>
              <a:ahLst/>
              <a:cxnLst/>
              <a:rect l="l" t="t" r="r" b="b"/>
              <a:pathLst>
                <a:path w="4708" h="4435" extrusionOk="0">
                  <a:moveTo>
                    <a:pt x="2179" y="0"/>
                  </a:moveTo>
                  <a:cubicBezTo>
                    <a:pt x="2140" y="137"/>
                    <a:pt x="2140" y="137"/>
                    <a:pt x="2101" y="137"/>
                  </a:cubicBezTo>
                  <a:lnTo>
                    <a:pt x="1849" y="137"/>
                  </a:lnTo>
                  <a:cubicBezTo>
                    <a:pt x="1751" y="156"/>
                    <a:pt x="1654" y="156"/>
                    <a:pt x="1557" y="175"/>
                  </a:cubicBezTo>
                  <a:cubicBezTo>
                    <a:pt x="1499" y="175"/>
                    <a:pt x="1479" y="195"/>
                    <a:pt x="1421" y="195"/>
                  </a:cubicBezTo>
                  <a:cubicBezTo>
                    <a:pt x="1382" y="234"/>
                    <a:pt x="1304" y="253"/>
                    <a:pt x="1265" y="253"/>
                  </a:cubicBezTo>
                  <a:lnTo>
                    <a:pt x="1226" y="253"/>
                  </a:lnTo>
                  <a:cubicBezTo>
                    <a:pt x="1187" y="273"/>
                    <a:pt x="1110" y="292"/>
                    <a:pt x="1071" y="331"/>
                  </a:cubicBezTo>
                  <a:cubicBezTo>
                    <a:pt x="1032" y="350"/>
                    <a:pt x="1012" y="350"/>
                    <a:pt x="993" y="370"/>
                  </a:cubicBezTo>
                  <a:cubicBezTo>
                    <a:pt x="973" y="389"/>
                    <a:pt x="934" y="389"/>
                    <a:pt x="915" y="428"/>
                  </a:cubicBezTo>
                  <a:cubicBezTo>
                    <a:pt x="876" y="448"/>
                    <a:pt x="818" y="487"/>
                    <a:pt x="759" y="526"/>
                  </a:cubicBezTo>
                  <a:lnTo>
                    <a:pt x="740" y="545"/>
                  </a:lnTo>
                  <a:cubicBezTo>
                    <a:pt x="701" y="584"/>
                    <a:pt x="643" y="623"/>
                    <a:pt x="623" y="662"/>
                  </a:cubicBezTo>
                  <a:cubicBezTo>
                    <a:pt x="604" y="662"/>
                    <a:pt x="604" y="681"/>
                    <a:pt x="565" y="720"/>
                  </a:cubicBezTo>
                  <a:cubicBezTo>
                    <a:pt x="526" y="759"/>
                    <a:pt x="487" y="817"/>
                    <a:pt x="448" y="856"/>
                  </a:cubicBezTo>
                  <a:cubicBezTo>
                    <a:pt x="429" y="876"/>
                    <a:pt x="429" y="914"/>
                    <a:pt x="409" y="914"/>
                  </a:cubicBezTo>
                  <a:cubicBezTo>
                    <a:pt x="351" y="973"/>
                    <a:pt x="312" y="1051"/>
                    <a:pt x="254" y="1148"/>
                  </a:cubicBezTo>
                  <a:cubicBezTo>
                    <a:pt x="234" y="1226"/>
                    <a:pt x="176" y="1265"/>
                    <a:pt x="157" y="1342"/>
                  </a:cubicBezTo>
                  <a:cubicBezTo>
                    <a:pt x="137" y="1420"/>
                    <a:pt x="79" y="1517"/>
                    <a:pt x="59" y="1595"/>
                  </a:cubicBezTo>
                  <a:cubicBezTo>
                    <a:pt x="40" y="1654"/>
                    <a:pt x="40" y="1731"/>
                    <a:pt x="20" y="1809"/>
                  </a:cubicBezTo>
                  <a:lnTo>
                    <a:pt x="20" y="1790"/>
                  </a:lnTo>
                  <a:cubicBezTo>
                    <a:pt x="1" y="1887"/>
                    <a:pt x="1" y="1984"/>
                    <a:pt x="1" y="2081"/>
                  </a:cubicBezTo>
                  <a:cubicBezTo>
                    <a:pt x="1" y="2179"/>
                    <a:pt x="1" y="2276"/>
                    <a:pt x="20" y="2334"/>
                  </a:cubicBezTo>
                  <a:cubicBezTo>
                    <a:pt x="40" y="2432"/>
                    <a:pt x="40" y="2529"/>
                    <a:pt x="98" y="2626"/>
                  </a:cubicBezTo>
                  <a:cubicBezTo>
                    <a:pt x="118" y="2723"/>
                    <a:pt x="157" y="2821"/>
                    <a:pt x="195" y="2918"/>
                  </a:cubicBezTo>
                  <a:lnTo>
                    <a:pt x="332" y="3210"/>
                  </a:lnTo>
                  <a:lnTo>
                    <a:pt x="487" y="3443"/>
                  </a:lnTo>
                  <a:cubicBezTo>
                    <a:pt x="546" y="3501"/>
                    <a:pt x="623" y="3598"/>
                    <a:pt x="701" y="3676"/>
                  </a:cubicBezTo>
                  <a:cubicBezTo>
                    <a:pt x="779" y="3754"/>
                    <a:pt x="837" y="3832"/>
                    <a:pt x="934" y="3890"/>
                  </a:cubicBezTo>
                  <a:cubicBezTo>
                    <a:pt x="1032" y="3968"/>
                    <a:pt x="1129" y="4046"/>
                    <a:pt x="1226" y="4085"/>
                  </a:cubicBezTo>
                  <a:cubicBezTo>
                    <a:pt x="1323" y="4143"/>
                    <a:pt x="1401" y="4182"/>
                    <a:pt x="1499" y="4221"/>
                  </a:cubicBezTo>
                  <a:cubicBezTo>
                    <a:pt x="1615" y="4260"/>
                    <a:pt x="1712" y="4318"/>
                    <a:pt x="1849" y="4338"/>
                  </a:cubicBezTo>
                  <a:cubicBezTo>
                    <a:pt x="1946" y="4357"/>
                    <a:pt x="2063" y="4376"/>
                    <a:pt x="2160" y="4415"/>
                  </a:cubicBezTo>
                  <a:cubicBezTo>
                    <a:pt x="2276" y="4435"/>
                    <a:pt x="2393" y="4435"/>
                    <a:pt x="2490" y="4435"/>
                  </a:cubicBezTo>
                  <a:lnTo>
                    <a:pt x="2685" y="4435"/>
                  </a:lnTo>
                  <a:cubicBezTo>
                    <a:pt x="2743" y="4435"/>
                    <a:pt x="2782" y="4435"/>
                    <a:pt x="2860" y="4415"/>
                  </a:cubicBezTo>
                  <a:cubicBezTo>
                    <a:pt x="2977" y="4376"/>
                    <a:pt x="3074" y="4357"/>
                    <a:pt x="3191" y="4338"/>
                  </a:cubicBezTo>
                  <a:cubicBezTo>
                    <a:pt x="3288" y="4318"/>
                    <a:pt x="3366" y="4279"/>
                    <a:pt x="3463" y="4240"/>
                  </a:cubicBezTo>
                  <a:cubicBezTo>
                    <a:pt x="3541" y="4221"/>
                    <a:pt x="3638" y="4163"/>
                    <a:pt x="3716" y="4124"/>
                  </a:cubicBezTo>
                  <a:lnTo>
                    <a:pt x="3930" y="3968"/>
                  </a:lnTo>
                  <a:cubicBezTo>
                    <a:pt x="4007" y="3929"/>
                    <a:pt x="4085" y="3851"/>
                    <a:pt x="4124" y="3793"/>
                  </a:cubicBezTo>
                  <a:lnTo>
                    <a:pt x="4280" y="3657"/>
                  </a:lnTo>
                  <a:lnTo>
                    <a:pt x="4280" y="3637"/>
                  </a:lnTo>
                  <a:lnTo>
                    <a:pt x="4416" y="3404"/>
                  </a:lnTo>
                  <a:cubicBezTo>
                    <a:pt x="4474" y="3346"/>
                    <a:pt x="4513" y="3248"/>
                    <a:pt x="4533" y="3151"/>
                  </a:cubicBezTo>
                  <a:lnTo>
                    <a:pt x="4533" y="3171"/>
                  </a:lnTo>
                  <a:cubicBezTo>
                    <a:pt x="4591" y="3073"/>
                    <a:pt x="4610" y="2976"/>
                    <a:pt x="4630" y="2879"/>
                  </a:cubicBezTo>
                  <a:cubicBezTo>
                    <a:pt x="4669" y="2801"/>
                    <a:pt x="4669" y="2723"/>
                    <a:pt x="4688" y="2626"/>
                  </a:cubicBezTo>
                  <a:lnTo>
                    <a:pt x="4688" y="2665"/>
                  </a:lnTo>
                  <a:cubicBezTo>
                    <a:pt x="4688" y="2568"/>
                    <a:pt x="4708" y="2470"/>
                    <a:pt x="4708" y="2334"/>
                  </a:cubicBezTo>
                  <a:cubicBezTo>
                    <a:pt x="4708" y="2276"/>
                    <a:pt x="4708" y="2198"/>
                    <a:pt x="4688" y="2120"/>
                  </a:cubicBezTo>
                  <a:cubicBezTo>
                    <a:pt x="4649" y="2023"/>
                    <a:pt x="4649" y="1926"/>
                    <a:pt x="4630" y="1848"/>
                  </a:cubicBezTo>
                  <a:cubicBezTo>
                    <a:pt x="4610" y="1751"/>
                    <a:pt x="4591" y="1692"/>
                    <a:pt x="4533" y="1595"/>
                  </a:cubicBezTo>
                  <a:lnTo>
                    <a:pt x="4533" y="1615"/>
                  </a:lnTo>
                  <a:lnTo>
                    <a:pt x="4396" y="1323"/>
                  </a:lnTo>
                  <a:cubicBezTo>
                    <a:pt x="4338" y="1226"/>
                    <a:pt x="4299" y="1148"/>
                    <a:pt x="4221" y="1051"/>
                  </a:cubicBezTo>
                  <a:cubicBezTo>
                    <a:pt x="4144" y="953"/>
                    <a:pt x="4085" y="876"/>
                    <a:pt x="3988" y="778"/>
                  </a:cubicBezTo>
                  <a:cubicBezTo>
                    <a:pt x="3910" y="720"/>
                    <a:pt x="3813" y="642"/>
                    <a:pt x="3735" y="564"/>
                  </a:cubicBezTo>
                  <a:cubicBezTo>
                    <a:pt x="3638" y="487"/>
                    <a:pt x="3541" y="428"/>
                    <a:pt x="3424" y="370"/>
                  </a:cubicBezTo>
                  <a:lnTo>
                    <a:pt x="3132" y="234"/>
                  </a:lnTo>
                  <a:lnTo>
                    <a:pt x="3152" y="234"/>
                  </a:lnTo>
                  <a:cubicBezTo>
                    <a:pt x="3035" y="175"/>
                    <a:pt x="2918" y="137"/>
                    <a:pt x="2782" y="98"/>
                  </a:cubicBezTo>
                  <a:cubicBezTo>
                    <a:pt x="2685" y="78"/>
                    <a:pt x="2568" y="59"/>
                    <a:pt x="2471" y="39"/>
                  </a:cubicBezTo>
                  <a:lnTo>
                    <a:pt x="2490" y="39"/>
                  </a:lnTo>
                  <a:cubicBezTo>
                    <a:pt x="2393" y="0"/>
                    <a:pt x="2276" y="0"/>
                    <a:pt x="2179"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33"/>
            <p:cNvSpPr/>
            <p:nvPr/>
          </p:nvSpPr>
          <p:spPr>
            <a:xfrm>
              <a:off x="1897275" y="24112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33"/>
            <p:cNvSpPr/>
            <p:nvPr/>
          </p:nvSpPr>
          <p:spPr>
            <a:xfrm>
              <a:off x="1881725" y="2414650"/>
              <a:ext cx="25" cy="1000"/>
            </a:xfrm>
            <a:custGeom>
              <a:avLst/>
              <a:gdLst/>
              <a:ahLst/>
              <a:cxnLst/>
              <a:rect l="l" t="t" r="r" b="b"/>
              <a:pathLst>
                <a:path w="1" h="40" extrusionOk="0">
                  <a:moveTo>
                    <a:pt x="0" y="39"/>
                  </a:moveTo>
                  <a:lnTo>
                    <a:pt x="0" y="39"/>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33"/>
            <p:cNvSpPr/>
            <p:nvPr/>
          </p:nvSpPr>
          <p:spPr>
            <a:xfrm>
              <a:off x="1854975" y="2441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33"/>
            <p:cNvSpPr/>
            <p:nvPr/>
          </p:nvSpPr>
          <p:spPr>
            <a:xfrm>
              <a:off x="1854975" y="24413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33"/>
            <p:cNvSpPr/>
            <p:nvPr/>
          </p:nvSpPr>
          <p:spPr>
            <a:xfrm>
              <a:off x="1967300" y="24627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33"/>
            <p:cNvSpPr/>
            <p:nvPr/>
          </p:nvSpPr>
          <p:spPr>
            <a:xfrm>
              <a:off x="1967300" y="2462775"/>
              <a:ext cx="25" cy="525"/>
            </a:xfrm>
            <a:custGeom>
              <a:avLst/>
              <a:gdLst/>
              <a:ahLst/>
              <a:cxnLst/>
              <a:rect l="l" t="t" r="r" b="b"/>
              <a:pathLst>
                <a:path w="1" h="21" extrusionOk="0">
                  <a:moveTo>
                    <a:pt x="0" y="20"/>
                  </a:moveTo>
                  <a:cubicBezTo>
                    <a:pt x="0" y="1"/>
                    <a:pt x="0" y="1"/>
                    <a:pt x="0" y="20"/>
                  </a:cubicBezTo>
                  <a:cubicBezTo>
                    <a:pt x="0" y="1"/>
                    <a:pt x="0" y="1"/>
                    <a:pt x="0"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33"/>
            <p:cNvSpPr/>
            <p:nvPr/>
          </p:nvSpPr>
          <p:spPr>
            <a:xfrm>
              <a:off x="1923050" y="2519175"/>
              <a:ext cx="25" cy="25"/>
            </a:xfrm>
            <a:custGeom>
              <a:avLst/>
              <a:gdLst/>
              <a:ahLst/>
              <a:cxnLst/>
              <a:rect l="l" t="t" r="r" b="b"/>
              <a:pathLst>
                <a:path w="1" h="1" extrusionOk="0">
                  <a:moveTo>
                    <a:pt x="0" y="1"/>
                  </a:move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0" name="Google Shape;690;p33"/>
            <p:cNvSpPr/>
            <p:nvPr/>
          </p:nvSpPr>
          <p:spPr>
            <a:xfrm>
              <a:off x="1922550" y="25191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 name="Google Shape;691;p33"/>
            <p:cNvSpPr/>
            <p:nvPr/>
          </p:nvSpPr>
          <p:spPr>
            <a:xfrm>
              <a:off x="1636175" y="2232800"/>
              <a:ext cx="145400" cy="164350"/>
            </a:xfrm>
            <a:custGeom>
              <a:avLst/>
              <a:gdLst/>
              <a:ahLst/>
              <a:cxnLst/>
              <a:rect l="l" t="t" r="r" b="b"/>
              <a:pathLst>
                <a:path w="5816" h="6574" extrusionOk="0">
                  <a:moveTo>
                    <a:pt x="3268" y="0"/>
                  </a:moveTo>
                  <a:cubicBezTo>
                    <a:pt x="3346" y="136"/>
                    <a:pt x="3307" y="136"/>
                    <a:pt x="3307" y="136"/>
                  </a:cubicBezTo>
                  <a:cubicBezTo>
                    <a:pt x="3190" y="136"/>
                    <a:pt x="3093" y="136"/>
                    <a:pt x="2976" y="156"/>
                  </a:cubicBezTo>
                  <a:cubicBezTo>
                    <a:pt x="2859" y="175"/>
                    <a:pt x="2704" y="214"/>
                    <a:pt x="2587" y="233"/>
                  </a:cubicBezTo>
                  <a:cubicBezTo>
                    <a:pt x="2470" y="272"/>
                    <a:pt x="2334" y="292"/>
                    <a:pt x="2218" y="350"/>
                  </a:cubicBezTo>
                  <a:cubicBezTo>
                    <a:pt x="2218" y="350"/>
                    <a:pt x="2198" y="350"/>
                    <a:pt x="2198" y="370"/>
                  </a:cubicBezTo>
                  <a:cubicBezTo>
                    <a:pt x="2062" y="428"/>
                    <a:pt x="1945" y="486"/>
                    <a:pt x="1848" y="545"/>
                  </a:cubicBezTo>
                  <a:cubicBezTo>
                    <a:pt x="1848" y="545"/>
                    <a:pt x="1829" y="545"/>
                    <a:pt x="1829" y="564"/>
                  </a:cubicBezTo>
                  <a:lnTo>
                    <a:pt x="1770" y="564"/>
                  </a:lnTo>
                  <a:cubicBezTo>
                    <a:pt x="1712" y="622"/>
                    <a:pt x="1653" y="642"/>
                    <a:pt x="1576" y="681"/>
                  </a:cubicBezTo>
                  <a:cubicBezTo>
                    <a:pt x="1576" y="681"/>
                    <a:pt x="1556" y="681"/>
                    <a:pt x="1556" y="720"/>
                  </a:cubicBezTo>
                  <a:cubicBezTo>
                    <a:pt x="1537" y="739"/>
                    <a:pt x="1517" y="739"/>
                    <a:pt x="1478" y="759"/>
                  </a:cubicBezTo>
                  <a:cubicBezTo>
                    <a:pt x="1420" y="817"/>
                    <a:pt x="1342" y="875"/>
                    <a:pt x="1265" y="934"/>
                  </a:cubicBezTo>
                  <a:lnTo>
                    <a:pt x="1226" y="953"/>
                  </a:lnTo>
                  <a:lnTo>
                    <a:pt x="1187" y="973"/>
                  </a:lnTo>
                  <a:lnTo>
                    <a:pt x="1167" y="973"/>
                  </a:lnTo>
                  <a:lnTo>
                    <a:pt x="1128" y="1031"/>
                  </a:lnTo>
                  <a:cubicBezTo>
                    <a:pt x="1031" y="1128"/>
                    <a:pt x="934" y="1245"/>
                    <a:pt x="837" y="1362"/>
                  </a:cubicBezTo>
                  <a:cubicBezTo>
                    <a:pt x="798" y="1400"/>
                    <a:pt x="778" y="1420"/>
                    <a:pt x="759" y="1459"/>
                  </a:cubicBezTo>
                  <a:lnTo>
                    <a:pt x="759" y="1498"/>
                  </a:lnTo>
                  <a:cubicBezTo>
                    <a:pt x="681" y="1595"/>
                    <a:pt x="603" y="1692"/>
                    <a:pt x="564" y="1809"/>
                  </a:cubicBezTo>
                  <a:cubicBezTo>
                    <a:pt x="506" y="1887"/>
                    <a:pt x="487" y="1945"/>
                    <a:pt x="448" y="2023"/>
                  </a:cubicBezTo>
                  <a:lnTo>
                    <a:pt x="448" y="2042"/>
                  </a:lnTo>
                  <a:cubicBezTo>
                    <a:pt x="448" y="2042"/>
                    <a:pt x="448" y="2081"/>
                    <a:pt x="409" y="2081"/>
                  </a:cubicBezTo>
                  <a:cubicBezTo>
                    <a:pt x="389" y="2139"/>
                    <a:pt x="350" y="2217"/>
                    <a:pt x="311" y="2295"/>
                  </a:cubicBezTo>
                  <a:lnTo>
                    <a:pt x="311" y="2315"/>
                  </a:lnTo>
                  <a:cubicBezTo>
                    <a:pt x="292" y="2392"/>
                    <a:pt x="273" y="2470"/>
                    <a:pt x="214" y="2528"/>
                  </a:cubicBezTo>
                  <a:lnTo>
                    <a:pt x="156" y="2762"/>
                  </a:lnTo>
                  <a:cubicBezTo>
                    <a:pt x="98" y="2898"/>
                    <a:pt x="78" y="3073"/>
                    <a:pt x="59" y="3209"/>
                  </a:cubicBezTo>
                  <a:cubicBezTo>
                    <a:pt x="59" y="3268"/>
                    <a:pt x="20" y="3345"/>
                    <a:pt x="20" y="3384"/>
                  </a:cubicBezTo>
                  <a:cubicBezTo>
                    <a:pt x="20" y="3482"/>
                    <a:pt x="0" y="3618"/>
                    <a:pt x="0" y="3695"/>
                  </a:cubicBezTo>
                  <a:lnTo>
                    <a:pt x="0" y="3870"/>
                  </a:lnTo>
                  <a:lnTo>
                    <a:pt x="0" y="3890"/>
                  </a:lnTo>
                  <a:lnTo>
                    <a:pt x="0" y="3929"/>
                  </a:lnTo>
                  <a:cubicBezTo>
                    <a:pt x="0" y="4026"/>
                    <a:pt x="0" y="4084"/>
                    <a:pt x="20" y="4182"/>
                  </a:cubicBezTo>
                  <a:cubicBezTo>
                    <a:pt x="59" y="4318"/>
                    <a:pt x="59" y="4415"/>
                    <a:pt x="78" y="4532"/>
                  </a:cubicBezTo>
                  <a:cubicBezTo>
                    <a:pt x="78" y="4571"/>
                    <a:pt x="98" y="4610"/>
                    <a:pt x="98" y="4648"/>
                  </a:cubicBezTo>
                  <a:cubicBezTo>
                    <a:pt x="98" y="4668"/>
                    <a:pt x="98" y="4668"/>
                    <a:pt x="117" y="4707"/>
                  </a:cubicBezTo>
                  <a:lnTo>
                    <a:pt x="195" y="4921"/>
                  </a:lnTo>
                  <a:cubicBezTo>
                    <a:pt x="195" y="4940"/>
                    <a:pt x="214" y="4999"/>
                    <a:pt x="214" y="5018"/>
                  </a:cubicBezTo>
                  <a:cubicBezTo>
                    <a:pt x="214" y="5018"/>
                    <a:pt x="214" y="5037"/>
                    <a:pt x="253" y="5037"/>
                  </a:cubicBezTo>
                  <a:cubicBezTo>
                    <a:pt x="292" y="5135"/>
                    <a:pt x="350" y="5232"/>
                    <a:pt x="389" y="5310"/>
                  </a:cubicBezTo>
                  <a:cubicBezTo>
                    <a:pt x="448" y="5407"/>
                    <a:pt x="525" y="5504"/>
                    <a:pt x="584" y="5601"/>
                  </a:cubicBezTo>
                  <a:cubicBezTo>
                    <a:pt x="662" y="5699"/>
                    <a:pt x="739" y="5777"/>
                    <a:pt x="817" y="5835"/>
                  </a:cubicBezTo>
                  <a:cubicBezTo>
                    <a:pt x="876" y="5913"/>
                    <a:pt x="973" y="5990"/>
                    <a:pt x="1051" y="6068"/>
                  </a:cubicBezTo>
                  <a:cubicBezTo>
                    <a:pt x="1148" y="6127"/>
                    <a:pt x="1226" y="6185"/>
                    <a:pt x="1323" y="6263"/>
                  </a:cubicBezTo>
                  <a:cubicBezTo>
                    <a:pt x="1420" y="6302"/>
                    <a:pt x="1498" y="6360"/>
                    <a:pt x="1595" y="6379"/>
                  </a:cubicBezTo>
                  <a:lnTo>
                    <a:pt x="1556" y="6379"/>
                  </a:lnTo>
                  <a:cubicBezTo>
                    <a:pt x="1692" y="6438"/>
                    <a:pt x="1790" y="6477"/>
                    <a:pt x="1906" y="6496"/>
                  </a:cubicBezTo>
                  <a:cubicBezTo>
                    <a:pt x="2004" y="6516"/>
                    <a:pt x="2101" y="6554"/>
                    <a:pt x="2198" y="6554"/>
                  </a:cubicBezTo>
                  <a:cubicBezTo>
                    <a:pt x="2315" y="6574"/>
                    <a:pt x="2431" y="6574"/>
                    <a:pt x="2529" y="6574"/>
                  </a:cubicBezTo>
                  <a:cubicBezTo>
                    <a:pt x="2626" y="6574"/>
                    <a:pt x="2743" y="6574"/>
                    <a:pt x="2840" y="6554"/>
                  </a:cubicBezTo>
                  <a:cubicBezTo>
                    <a:pt x="2996" y="6535"/>
                    <a:pt x="3112" y="6496"/>
                    <a:pt x="3248" y="6477"/>
                  </a:cubicBezTo>
                  <a:cubicBezTo>
                    <a:pt x="3384" y="6438"/>
                    <a:pt x="3501" y="6399"/>
                    <a:pt x="3637" y="6341"/>
                  </a:cubicBezTo>
                  <a:lnTo>
                    <a:pt x="3598" y="6341"/>
                  </a:lnTo>
                  <a:cubicBezTo>
                    <a:pt x="3754" y="6263"/>
                    <a:pt x="3890" y="6204"/>
                    <a:pt x="4007" y="6107"/>
                  </a:cubicBezTo>
                  <a:cubicBezTo>
                    <a:pt x="4143" y="6049"/>
                    <a:pt x="4240" y="5971"/>
                    <a:pt x="4338" y="5893"/>
                  </a:cubicBezTo>
                  <a:cubicBezTo>
                    <a:pt x="4454" y="5796"/>
                    <a:pt x="4571" y="5679"/>
                    <a:pt x="4707" y="5582"/>
                  </a:cubicBezTo>
                  <a:cubicBezTo>
                    <a:pt x="4785" y="5485"/>
                    <a:pt x="4902" y="5349"/>
                    <a:pt x="4979" y="5232"/>
                  </a:cubicBezTo>
                  <a:cubicBezTo>
                    <a:pt x="5115" y="5096"/>
                    <a:pt x="5213" y="4940"/>
                    <a:pt x="5310" y="4765"/>
                  </a:cubicBezTo>
                  <a:lnTo>
                    <a:pt x="5524" y="4337"/>
                  </a:lnTo>
                  <a:lnTo>
                    <a:pt x="5524" y="4357"/>
                  </a:lnTo>
                  <a:cubicBezTo>
                    <a:pt x="5602" y="4182"/>
                    <a:pt x="5641" y="4046"/>
                    <a:pt x="5699" y="3870"/>
                  </a:cubicBezTo>
                  <a:cubicBezTo>
                    <a:pt x="5738" y="3695"/>
                    <a:pt x="5757" y="3540"/>
                    <a:pt x="5796" y="3365"/>
                  </a:cubicBezTo>
                  <a:lnTo>
                    <a:pt x="5796" y="3384"/>
                  </a:lnTo>
                  <a:cubicBezTo>
                    <a:pt x="5816" y="3248"/>
                    <a:pt x="5816" y="3073"/>
                    <a:pt x="5816" y="2917"/>
                  </a:cubicBezTo>
                  <a:lnTo>
                    <a:pt x="5816" y="2665"/>
                  </a:lnTo>
                  <a:cubicBezTo>
                    <a:pt x="5816" y="2587"/>
                    <a:pt x="5796" y="2509"/>
                    <a:pt x="5796" y="2412"/>
                  </a:cubicBezTo>
                  <a:cubicBezTo>
                    <a:pt x="5757" y="2276"/>
                    <a:pt x="5738" y="2120"/>
                    <a:pt x="5718" y="2003"/>
                  </a:cubicBezTo>
                  <a:cubicBezTo>
                    <a:pt x="5660" y="1848"/>
                    <a:pt x="5641" y="1731"/>
                    <a:pt x="5563" y="1595"/>
                  </a:cubicBezTo>
                  <a:lnTo>
                    <a:pt x="5563" y="1614"/>
                  </a:lnTo>
                  <a:cubicBezTo>
                    <a:pt x="5524" y="1498"/>
                    <a:pt x="5446" y="1362"/>
                    <a:pt x="5407" y="1245"/>
                  </a:cubicBezTo>
                  <a:cubicBezTo>
                    <a:pt x="5349" y="1148"/>
                    <a:pt x="5271" y="1070"/>
                    <a:pt x="5232" y="973"/>
                  </a:cubicBezTo>
                  <a:cubicBezTo>
                    <a:pt x="5154" y="914"/>
                    <a:pt x="5077" y="817"/>
                    <a:pt x="5018" y="739"/>
                  </a:cubicBezTo>
                  <a:cubicBezTo>
                    <a:pt x="4940" y="661"/>
                    <a:pt x="4843" y="584"/>
                    <a:pt x="4765" y="525"/>
                  </a:cubicBezTo>
                  <a:lnTo>
                    <a:pt x="4765" y="525"/>
                  </a:lnTo>
                  <a:lnTo>
                    <a:pt x="4785" y="545"/>
                  </a:lnTo>
                  <a:cubicBezTo>
                    <a:pt x="4707" y="467"/>
                    <a:pt x="4590" y="389"/>
                    <a:pt x="4493" y="350"/>
                  </a:cubicBezTo>
                  <a:cubicBezTo>
                    <a:pt x="4435" y="292"/>
                    <a:pt x="4338" y="253"/>
                    <a:pt x="4260" y="233"/>
                  </a:cubicBezTo>
                  <a:cubicBezTo>
                    <a:pt x="4143" y="175"/>
                    <a:pt x="4007" y="136"/>
                    <a:pt x="3890" y="97"/>
                  </a:cubicBezTo>
                  <a:cubicBezTo>
                    <a:pt x="3793" y="78"/>
                    <a:pt x="3676" y="58"/>
                    <a:pt x="3560" y="39"/>
                  </a:cubicBezTo>
                  <a:cubicBezTo>
                    <a:pt x="3462" y="39"/>
                    <a:pt x="3365" y="0"/>
                    <a:pt x="3268"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 name="Google Shape;692;p33"/>
            <p:cNvSpPr/>
            <p:nvPr/>
          </p:nvSpPr>
          <p:spPr>
            <a:xfrm>
              <a:off x="1637150" y="23164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3" name="Google Shape;693;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4" name="Google Shape;694;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5" name="Google Shape;695;p33"/>
            <p:cNvSpPr/>
            <p:nvPr/>
          </p:nvSpPr>
          <p:spPr>
            <a:xfrm>
              <a:off x="1519000" y="2575100"/>
              <a:ext cx="124000" cy="123900"/>
            </a:xfrm>
            <a:custGeom>
              <a:avLst/>
              <a:gdLst/>
              <a:ahLst/>
              <a:cxnLst/>
              <a:rect l="l" t="t" r="r" b="b"/>
              <a:pathLst>
                <a:path w="4960" h="4956" extrusionOk="0">
                  <a:moveTo>
                    <a:pt x="2703" y="0"/>
                  </a:moveTo>
                  <a:cubicBezTo>
                    <a:pt x="2692" y="35"/>
                    <a:pt x="2638" y="42"/>
                    <a:pt x="2572" y="42"/>
                  </a:cubicBezTo>
                  <a:cubicBezTo>
                    <a:pt x="2528" y="42"/>
                    <a:pt x="2478" y="39"/>
                    <a:pt x="2431" y="39"/>
                  </a:cubicBezTo>
                  <a:cubicBezTo>
                    <a:pt x="2334" y="39"/>
                    <a:pt x="2217" y="39"/>
                    <a:pt x="2120" y="59"/>
                  </a:cubicBezTo>
                  <a:cubicBezTo>
                    <a:pt x="2023" y="78"/>
                    <a:pt x="1906" y="78"/>
                    <a:pt x="1809" y="137"/>
                  </a:cubicBezTo>
                  <a:cubicBezTo>
                    <a:pt x="1712" y="156"/>
                    <a:pt x="1614" y="195"/>
                    <a:pt x="1517" y="234"/>
                  </a:cubicBezTo>
                  <a:lnTo>
                    <a:pt x="1537" y="234"/>
                  </a:lnTo>
                  <a:cubicBezTo>
                    <a:pt x="1323" y="331"/>
                    <a:pt x="1128" y="448"/>
                    <a:pt x="934" y="564"/>
                  </a:cubicBezTo>
                  <a:cubicBezTo>
                    <a:pt x="856" y="642"/>
                    <a:pt x="778" y="681"/>
                    <a:pt x="700" y="759"/>
                  </a:cubicBezTo>
                  <a:cubicBezTo>
                    <a:pt x="642" y="837"/>
                    <a:pt x="583" y="915"/>
                    <a:pt x="506" y="973"/>
                  </a:cubicBezTo>
                  <a:cubicBezTo>
                    <a:pt x="389" y="1128"/>
                    <a:pt x="292" y="1303"/>
                    <a:pt x="214" y="1459"/>
                  </a:cubicBezTo>
                  <a:lnTo>
                    <a:pt x="214" y="1440"/>
                  </a:lnTo>
                  <a:cubicBezTo>
                    <a:pt x="175" y="1556"/>
                    <a:pt x="156" y="1654"/>
                    <a:pt x="97" y="1790"/>
                  </a:cubicBezTo>
                  <a:cubicBezTo>
                    <a:pt x="78" y="1887"/>
                    <a:pt x="58" y="2004"/>
                    <a:pt x="19" y="2101"/>
                  </a:cubicBezTo>
                  <a:lnTo>
                    <a:pt x="19" y="2081"/>
                  </a:lnTo>
                  <a:cubicBezTo>
                    <a:pt x="0" y="2315"/>
                    <a:pt x="0" y="2568"/>
                    <a:pt x="19" y="2821"/>
                  </a:cubicBezTo>
                  <a:cubicBezTo>
                    <a:pt x="78" y="3112"/>
                    <a:pt x="156" y="3443"/>
                    <a:pt x="272" y="3696"/>
                  </a:cubicBezTo>
                  <a:cubicBezTo>
                    <a:pt x="389" y="3987"/>
                    <a:pt x="545" y="4240"/>
                    <a:pt x="739" y="4474"/>
                  </a:cubicBezTo>
                  <a:cubicBezTo>
                    <a:pt x="759" y="4513"/>
                    <a:pt x="759" y="4532"/>
                    <a:pt x="778" y="4552"/>
                  </a:cubicBezTo>
                  <a:cubicBezTo>
                    <a:pt x="895" y="4649"/>
                    <a:pt x="1031" y="4727"/>
                    <a:pt x="1167" y="4765"/>
                  </a:cubicBezTo>
                  <a:lnTo>
                    <a:pt x="1148" y="4765"/>
                  </a:lnTo>
                  <a:cubicBezTo>
                    <a:pt x="1342" y="4843"/>
                    <a:pt x="1537" y="4921"/>
                    <a:pt x="1750" y="4941"/>
                  </a:cubicBezTo>
                  <a:lnTo>
                    <a:pt x="1731" y="4941"/>
                  </a:lnTo>
                  <a:cubicBezTo>
                    <a:pt x="1848" y="4950"/>
                    <a:pt x="1974" y="4955"/>
                    <a:pt x="2101" y="4955"/>
                  </a:cubicBezTo>
                  <a:cubicBezTo>
                    <a:pt x="2227" y="4955"/>
                    <a:pt x="2353" y="4950"/>
                    <a:pt x="2470" y="4941"/>
                  </a:cubicBezTo>
                  <a:cubicBezTo>
                    <a:pt x="2801" y="4902"/>
                    <a:pt x="3092" y="4824"/>
                    <a:pt x="3384" y="4707"/>
                  </a:cubicBezTo>
                  <a:lnTo>
                    <a:pt x="3345" y="4707"/>
                  </a:lnTo>
                  <a:cubicBezTo>
                    <a:pt x="3598" y="4610"/>
                    <a:pt x="3832" y="4454"/>
                    <a:pt x="4065" y="4279"/>
                  </a:cubicBezTo>
                  <a:cubicBezTo>
                    <a:pt x="4221" y="4143"/>
                    <a:pt x="4396" y="3987"/>
                    <a:pt x="4512" y="3832"/>
                  </a:cubicBezTo>
                  <a:cubicBezTo>
                    <a:pt x="4610" y="3676"/>
                    <a:pt x="4707" y="3540"/>
                    <a:pt x="4785" y="3365"/>
                  </a:cubicBezTo>
                  <a:lnTo>
                    <a:pt x="4785" y="3385"/>
                  </a:lnTo>
                  <a:cubicBezTo>
                    <a:pt x="4804" y="3307"/>
                    <a:pt x="4843" y="3248"/>
                    <a:pt x="4862" y="3151"/>
                  </a:cubicBezTo>
                  <a:cubicBezTo>
                    <a:pt x="4882" y="3054"/>
                    <a:pt x="4901" y="2918"/>
                    <a:pt x="4940" y="2801"/>
                  </a:cubicBezTo>
                  <a:lnTo>
                    <a:pt x="4940" y="2821"/>
                  </a:lnTo>
                  <a:cubicBezTo>
                    <a:pt x="4960" y="2704"/>
                    <a:pt x="4960" y="2607"/>
                    <a:pt x="4960" y="2490"/>
                  </a:cubicBezTo>
                  <a:cubicBezTo>
                    <a:pt x="4960" y="2393"/>
                    <a:pt x="4960" y="2315"/>
                    <a:pt x="4940" y="2218"/>
                  </a:cubicBezTo>
                  <a:cubicBezTo>
                    <a:pt x="4901" y="2120"/>
                    <a:pt x="4901" y="2004"/>
                    <a:pt x="4862" y="1906"/>
                  </a:cubicBezTo>
                  <a:cubicBezTo>
                    <a:pt x="4843" y="1809"/>
                    <a:pt x="4785" y="1712"/>
                    <a:pt x="4765" y="1615"/>
                  </a:cubicBezTo>
                  <a:lnTo>
                    <a:pt x="4765" y="1634"/>
                  </a:lnTo>
                  <a:cubicBezTo>
                    <a:pt x="4707" y="1537"/>
                    <a:pt x="4668" y="1420"/>
                    <a:pt x="4590" y="1323"/>
                  </a:cubicBezTo>
                  <a:cubicBezTo>
                    <a:pt x="4551" y="1245"/>
                    <a:pt x="4493" y="1148"/>
                    <a:pt x="4415" y="1070"/>
                  </a:cubicBezTo>
                  <a:lnTo>
                    <a:pt x="4415" y="1051"/>
                  </a:lnTo>
                  <a:cubicBezTo>
                    <a:pt x="4279" y="876"/>
                    <a:pt x="4104" y="701"/>
                    <a:pt x="3929" y="564"/>
                  </a:cubicBezTo>
                  <a:cubicBezTo>
                    <a:pt x="3832" y="487"/>
                    <a:pt x="3734" y="428"/>
                    <a:pt x="3637" y="370"/>
                  </a:cubicBezTo>
                  <a:cubicBezTo>
                    <a:pt x="3559" y="331"/>
                    <a:pt x="3423" y="253"/>
                    <a:pt x="3326" y="195"/>
                  </a:cubicBezTo>
                  <a:lnTo>
                    <a:pt x="3345" y="195"/>
                  </a:lnTo>
                  <a:cubicBezTo>
                    <a:pt x="3229" y="156"/>
                    <a:pt x="3131" y="98"/>
                    <a:pt x="3015" y="78"/>
                  </a:cubicBezTo>
                  <a:cubicBezTo>
                    <a:pt x="2917" y="59"/>
                    <a:pt x="2801" y="39"/>
                    <a:pt x="2703"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6" name="Google Shape;696;p33"/>
            <p:cNvSpPr/>
            <p:nvPr/>
          </p:nvSpPr>
          <p:spPr>
            <a:xfrm>
              <a:off x="1538925" y="26888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7" name="Google Shape;697;p33"/>
            <p:cNvSpPr/>
            <p:nvPr/>
          </p:nvSpPr>
          <p:spPr>
            <a:xfrm>
              <a:off x="1449450" y="2912550"/>
              <a:ext cx="99225" cy="93250"/>
            </a:xfrm>
            <a:custGeom>
              <a:avLst/>
              <a:gdLst/>
              <a:ahLst/>
              <a:cxnLst/>
              <a:rect l="l" t="t" r="r" b="b"/>
              <a:pathLst>
                <a:path w="3969" h="3730" extrusionOk="0">
                  <a:moveTo>
                    <a:pt x="2199" y="0"/>
                  </a:moveTo>
                  <a:cubicBezTo>
                    <a:pt x="2101" y="0"/>
                    <a:pt x="2004" y="0"/>
                    <a:pt x="1887" y="20"/>
                  </a:cubicBezTo>
                  <a:cubicBezTo>
                    <a:pt x="1751" y="59"/>
                    <a:pt x="1654" y="59"/>
                    <a:pt x="1537" y="97"/>
                  </a:cubicBezTo>
                  <a:cubicBezTo>
                    <a:pt x="1440" y="117"/>
                    <a:pt x="1323" y="175"/>
                    <a:pt x="1226" y="195"/>
                  </a:cubicBezTo>
                  <a:cubicBezTo>
                    <a:pt x="1012" y="292"/>
                    <a:pt x="818" y="409"/>
                    <a:pt x="623" y="545"/>
                  </a:cubicBezTo>
                  <a:cubicBezTo>
                    <a:pt x="545" y="584"/>
                    <a:pt x="468" y="661"/>
                    <a:pt x="429" y="700"/>
                  </a:cubicBezTo>
                  <a:cubicBezTo>
                    <a:pt x="370" y="759"/>
                    <a:pt x="331" y="798"/>
                    <a:pt x="273" y="875"/>
                  </a:cubicBezTo>
                  <a:cubicBezTo>
                    <a:pt x="234" y="934"/>
                    <a:pt x="195" y="973"/>
                    <a:pt x="156" y="1050"/>
                  </a:cubicBezTo>
                  <a:lnTo>
                    <a:pt x="79" y="1187"/>
                  </a:lnTo>
                  <a:lnTo>
                    <a:pt x="79" y="1226"/>
                  </a:lnTo>
                  <a:cubicBezTo>
                    <a:pt x="59" y="1264"/>
                    <a:pt x="40" y="1323"/>
                    <a:pt x="40" y="1362"/>
                  </a:cubicBezTo>
                  <a:cubicBezTo>
                    <a:pt x="1" y="1401"/>
                    <a:pt x="1" y="1459"/>
                    <a:pt x="1" y="1537"/>
                  </a:cubicBezTo>
                  <a:lnTo>
                    <a:pt x="1" y="1692"/>
                  </a:lnTo>
                  <a:cubicBezTo>
                    <a:pt x="1" y="1770"/>
                    <a:pt x="1" y="1828"/>
                    <a:pt x="40" y="1887"/>
                  </a:cubicBezTo>
                  <a:lnTo>
                    <a:pt x="40" y="1945"/>
                  </a:lnTo>
                  <a:lnTo>
                    <a:pt x="40" y="2023"/>
                  </a:lnTo>
                  <a:cubicBezTo>
                    <a:pt x="40" y="2023"/>
                    <a:pt x="40" y="2042"/>
                    <a:pt x="1" y="2042"/>
                  </a:cubicBezTo>
                  <a:lnTo>
                    <a:pt x="1" y="2140"/>
                  </a:lnTo>
                  <a:lnTo>
                    <a:pt x="1" y="2159"/>
                  </a:lnTo>
                  <a:cubicBezTo>
                    <a:pt x="40" y="2334"/>
                    <a:pt x="79" y="2509"/>
                    <a:pt x="156" y="2645"/>
                  </a:cubicBezTo>
                  <a:cubicBezTo>
                    <a:pt x="195" y="2762"/>
                    <a:pt x="273" y="2898"/>
                    <a:pt x="370" y="3015"/>
                  </a:cubicBezTo>
                  <a:cubicBezTo>
                    <a:pt x="468" y="3132"/>
                    <a:pt x="565" y="3229"/>
                    <a:pt x="681" y="3326"/>
                  </a:cubicBezTo>
                  <a:cubicBezTo>
                    <a:pt x="837" y="3423"/>
                    <a:pt x="973" y="3521"/>
                    <a:pt x="1129" y="3579"/>
                  </a:cubicBezTo>
                  <a:lnTo>
                    <a:pt x="1109" y="3579"/>
                  </a:lnTo>
                  <a:cubicBezTo>
                    <a:pt x="1265" y="3657"/>
                    <a:pt x="1479" y="3696"/>
                    <a:pt x="1673" y="3715"/>
                  </a:cubicBezTo>
                  <a:lnTo>
                    <a:pt x="1634" y="3715"/>
                  </a:lnTo>
                  <a:cubicBezTo>
                    <a:pt x="1722" y="3725"/>
                    <a:pt x="1814" y="3730"/>
                    <a:pt x="1907" y="3730"/>
                  </a:cubicBezTo>
                  <a:cubicBezTo>
                    <a:pt x="1999" y="3730"/>
                    <a:pt x="2092" y="3725"/>
                    <a:pt x="2179" y="3715"/>
                  </a:cubicBezTo>
                  <a:lnTo>
                    <a:pt x="2199" y="3715"/>
                  </a:lnTo>
                  <a:cubicBezTo>
                    <a:pt x="2393" y="3696"/>
                    <a:pt x="2568" y="3637"/>
                    <a:pt x="2724" y="3579"/>
                  </a:cubicBezTo>
                  <a:lnTo>
                    <a:pt x="2704" y="3579"/>
                  </a:lnTo>
                  <a:cubicBezTo>
                    <a:pt x="2860" y="3501"/>
                    <a:pt x="2996" y="3423"/>
                    <a:pt x="3152" y="3326"/>
                  </a:cubicBezTo>
                  <a:cubicBezTo>
                    <a:pt x="3268" y="3229"/>
                    <a:pt x="3385" y="3112"/>
                    <a:pt x="3521" y="2957"/>
                  </a:cubicBezTo>
                  <a:cubicBezTo>
                    <a:pt x="3618" y="2820"/>
                    <a:pt x="3716" y="2684"/>
                    <a:pt x="3774" y="2509"/>
                  </a:cubicBezTo>
                  <a:lnTo>
                    <a:pt x="3774" y="2529"/>
                  </a:lnTo>
                  <a:cubicBezTo>
                    <a:pt x="3871" y="2315"/>
                    <a:pt x="3930" y="2120"/>
                    <a:pt x="3949" y="1867"/>
                  </a:cubicBezTo>
                  <a:cubicBezTo>
                    <a:pt x="3949" y="1790"/>
                    <a:pt x="3968" y="1712"/>
                    <a:pt x="3968" y="1634"/>
                  </a:cubicBezTo>
                  <a:cubicBezTo>
                    <a:pt x="3968" y="1556"/>
                    <a:pt x="3968" y="1478"/>
                    <a:pt x="3949" y="1381"/>
                  </a:cubicBezTo>
                  <a:cubicBezTo>
                    <a:pt x="3930" y="1245"/>
                    <a:pt x="3910" y="1109"/>
                    <a:pt x="3852" y="992"/>
                  </a:cubicBezTo>
                  <a:lnTo>
                    <a:pt x="3852" y="1012"/>
                  </a:lnTo>
                  <a:cubicBezTo>
                    <a:pt x="3813" y="895"/>
                    <a:pt x="3735" y="798"/>
                    <a:pt x="3657" y="700"/>
                  </a:cubicBezTo>
                  <a:cubicBezTo>
                    <a:pt x="3579" y="603"/>
                    <a:pt x="3482" y="525"/>
                    <a:pt x="3404" y="467"/>
                  </a:cubicBezTo>
                  <a:lnTo>
                    <a:pt x="3385" y="467"/>
                  </a:lnTo>
                  <a:cubicBezTo>
                    <a:pt x="3268" y="370"/>
                    <a:pt x="3152" y="292"/>
                    <a:pt x="2996" y="234"/>
                  </a:cubicBezTo>
                  <a:cubicBezTo>
                    <a:pt x="2840" y="175"/>
                    <a:pt x="2665" y="117"/>
                    <a:pt x="2471" y="97"/>
                  </a:cubicBezTo>
                  <a:lnTo>
                    <a:pt x="2490" y="97"/>
                  </a:lnTo>
                  <a:cubicBezTo>
                    <a:pt x="2412" y="0"/>
                    <a:pt x="2315" y="0"/>
                    <a:pt x="2199"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8" name="Google Shape;698;p33"/>
            <p:cNvSpPr/>
            <p:nvPr/>
          </p:nvSpPr>
          <p:spPr>
            <a:xfrm>
              <a:off x="1534050" y="2922275"/>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9" name="Google Shape;699;p33"/>
            <p:cNvSpPr/>
            <p:nvPr/>
          </p:nvSpPr>
          <p:spPr>
            <a:xfrm>
              <a:off x="1452375" y="2942200"/>
              <a:ext cx="25" cy="25"/>
            </a:xfrm>
            <a:custGeom>
              <a:avLst/>
              <a:gdLst/>
              <a:ahLst/>
              <a:cxnLst/>
              <a:rect l="l" t="t" r="r" b="b"/>
              <a:pathLst>
                <a:path w="1" h="1" extrusionOk="0">
                  <a:moveTo>
                    <a:pt x="0" y="1"/>
                  </a:move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0" name="Google Shape;700;p33"/>
            <p:cNvSpPr/>
            <p:nvPr/>
          </p:nvSpPr>
          <p:spPr>
            <a:xfrm>
              <a:off x="1548150" y="2945600"/>
              <a:ext cx="25" cy="525"/>
            </a:xfrm>
            <a:custGeom>
              <a:avLst/>
              <a:gdLst/>
              <a:ahLst/>
              <a:cxnLst/>
              <a:rect l="l" t="t" r="r" b="b"/>
              <a:pathLst>
                <a:path w="1" h="21" extrusionOk="0">
                  <a:moveTo>
                    <a:pt x="1" y="20"/>
                  </a:moveTo>
                  <a:cubicBezTo>
                    <a:pt x="1" y="20"/>
                    <a:pt x="1" y="1"/>
                    <a:pt x="1" y="20"/>
                  </a:cubicBezTo>
                  <a:cubicBezTo>
                    <a:pt x="1" y="1"/>
                    <a:pt x="1" y="20"/>
                    <a:pt x="1"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1" name="Google Shape;701;p33"/>
            <p:cNvSpPr/>
            <p:nvPr/>
          </p:nvSpPr>
          <p:spPr>
            <a:xfrm>
              <a:off x="1527750" y="2994725"/>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33"/>
            <p:cNvSpPr/>
            <p:nvPr/>
          </p:nvSpPr>
          <p:spPr>
            <a:xfrm>
              <a:off x="1305050" y="2331975"/>
              <a:ext cx="154650" cy="193075"/>
            </a:xfrm>
            <a:custGeom>
              <a:avLst/>
              <a:gdLst/>
              <a:ahLst/>
              <a:cxnLst/>
              <a:rect l="l" t="t" r="r" b="b"/>
              <a:pathLst>
                <a:path w="6186" h="7723" extrusionOk="0">
                  <a:moveTo>
                    <a:pt x="3287" y="1"/>
                  </a:moveTo>
                  <a:cubicBezTo>
                    <a:pt x="3209" y="40"/>
                    <a:pt x="3209" y="40"/>
                    <a:pt x="3190" y="40"/>
                  </a:cubicBezTo>
                  <a:cubicBezTo>
                    <a:pt x="3073" y="390"/>
                    <a:pt x="2937" y="779"/>
                    <a:pt x="2801" y="1207"/>
                  </a:cubicBezTo>
                  <a:cubicBezTo>
                    <a:pt x="2587" y="1810"/>
                    <a:pt x="2315" y="2432"/>
                    <a:pt x="1965" y="3190"/>
                  </a:cubicBezTo>
                  <a:cubicBezTo>
                    <a:pt x="1517" y="4182"/>
                    <a:pt x="1031" y="5155"/>
                    <a:pt x="487" y="6069"/>
                  </a:cubicBezTo>
                  <a:lnTo>
                    <a:pt x="467" y="6108"/>
                  </a:lnTo>
                  <a:cubicBezTo>
                    <a:pt x="311" y="6361"/>
                    <a:pt x="156" y="6613"/>
                    <a:pt x="0" y="6866"/>
                  </a:cubicBezTo>
                  <a:cubicBezTo>
                    <a:pt x="20" y="6866"/>
                    <a:pt x="59" y="6866"/>
                    <a:pt x="78" y="6886"/>
                  </a:cubicBezTo>
                  <a:cubicBezTo>
                    <a:pt x="117" y="6964"/>
                    <a:pt x="195" y="7022"/>
                    <a:pt x="253" y="7100"/>
                  </a:cubicBezTo>
                  <a:cubicBezTo>
                    <a:pt x="311" y="7178"/>
                    <a:pt x="389" y="7236"/>
                    <a:pt x="467" y="7275"/>
                  </a:cubicBezTo>
                  <a:cubicBezTo>
                    <a:pt x="545" y="7333"/>
                    <a:pt x="603" y="7372"/>
                    <a:pt x="662" y="7391"/>
                  </a:cubicBezTo>
                  <a:cubicBezTo>
                    <a:pt x="759" y="7450"/>
                    <a:pt x="856" y="7489"/>
                    <a:pt x="953" y="7528"/>
                  </a:cubicBezTo>
                  <a:cubicBezTo>
                    <a:pt x="1051" y="7567"/>
                    <a:pt x="1148" y="7586"/>
                    <a:pt x="1264" y="7625"/>
                  </a:cubicBezTo>
                  <a:cubicBezTo>
                    <a:pt x="1608" y="7682"/>
                    <a:pt x="1932" y="7721"/>
                    <a:pt x="2274" y="7722"/>
                  </a:cubicBezTo>
                  <a:lnTo>
                    <a:pt x="2274" y="7722"/>
                  </a:lnTo>
                  <a:cubicBezTo>
                    <a:pt x="2696" y="7720"/>
                    <a:pt x="3098" y="7643"/>
                    <a:pt x="3482" y="7547"/>
                  </a:cubicBezTo>
                  <a:lnTo>
                    <a:pt x="3462" y="7547"/>
                  </a:lnTo>
                  <a:cubicBezTo>
                    <a:pt x="3715" y="7469"/>
                    <a:pt x="3987" y="7353"/>
                    <a:pt x="4240" y="7197"/>
                  </a:cubicBezTo>
                  <a:cubicBezTo>
                    <a:pt x="4486" y="7065"/>
                    <a:pt x="4713" y="6877"/>
                    <a:pt x="4922" y="6671"/>
                  </a:cubicBezTo>
                  <a:lnTo>
                    <a:pt x="4922" y="6671"/>
                  </a:lnTo>
                  <a:cubicBezTo>
                    <a:pt x="4922" y="6671"/>
                    <a:pt x="4921" y="6671"/>
                    <a:pt x="4921" y="6672"/>
                  </a:cubicBezTo>
                  <a:lnTo>
                    <a:pt x="4940" y="6653"/>
                  </a:lnTo>
                  <a:lnTo>
                    <a:pt x="4940" y="6653"/>
                  </a:lnTo>
                  <a:cubicBezTo>
                    <a:pt x="4934" y="6659"/>
                    <a:pt x="4928" y="6665"/>
                    <a:pt x="4922" y="6671"/>
                  </a:cubicBezTo>
                  <a:lnTo>
                    <a:pt x="4922" y="6671"/>
                  </a:lnTo>
                  <a:cubicBezTo>
                    <a:pt x="5155" y="6418"/>
                    <a:pt x="5369" y="6127"/>
                    <a:pt x="5543" y="5816"/>
                  </a:cubicBezTo>
                  <a:cubicBezTo>
                    <a:pt x="5757" y="5447"/>
                    <a:pt x="5913" y="5038"/>
                    <a:pt x="6010" y="4630"/>
                  </a:cubicBezTo>
                  <a:lnTo>
                    <a:pt x="6010" y="4649"/>
                  </a:lnTo>
                  <a:cubicBezTo>
                    <a:pt x="6107" y="4221"/>
                    <a:pt x="6185" y="3754"/>
                    <a:pt x="6146" y="3288"/>
                  </a:cubicBezTo>
                  <a:lnTo>
                    <a:pt x="6146" y="3288"/>
                  </a:lnTo>
                  <a:lnTo>
                    <a:pt x="6146" y="3307"/>
                  </a:lnTo>
                  <a:cubicBezTo>
                    <a:pt x="6146" y="2899"/>
                    <a:pt x="6088" y="2510"/>
                    <a:pt x="5991" y="2121"/>
                  </a:cubicBezTo>
                  <a:lnTo>
                    <a:pt x="5991" y="2140"/>
                  </a:lnTo>
                  <a:cubicBezTo>
                    <a:pt x="5893" y="1848"/>
                    <a:pt x="5757" y="1557"/>
                    <a:pt x="5621" y="1284"/>
                  </a:cubicBezTo>
                  <a:cubicBezTo>
                    <a:pt x="5504" y="1070"/>
                    <a:pt x="5329" y="876"/>
                    <a:pt x="5154" y="701"/>
                  </a:cubicBezTo>
                  <a:lnTo>
                    <a:pt x="5154" y="701"/>
                  </a:lnTo>
                  <a:lnTo>
                    <a:pt x="5174" y="740"/>
                  </a:lnTo>
                  <a:cubicBezTo>
                    <a:pt x="5018" y="584"/>
                    <a:pt x="4843" y="448"/>
                    <a:pt x="4649" y="312"/>
                  </a:cubicBezTo>
                  <a:cubicBezTo>
                    <a:pt x="4454" y="195"/>
                    <a:pt x="4240" y="117"/>
                    <a:pt x="4007" y="79"/>
                  </a:cubicBezTo>
                  <a:cubicBezTo>
                    <a:pt x="3773" y="20"/>
                    <a:pt x="3521" y="1"/>
                    <a:pt x="3287" y="1"/>
                  </a:cubicBezTo>
                  <a:close/>
                  <a:moveTo>
                    <a:pt x="2274" y="7722"/>
                  </a:moveTo>
                  <a:cubicBezTo>
                    <a:pt x="2268" y="7722"/>
                    <a:pt x="2262" y="7722"/>
                    <a:pt x="2256" y="7722"/>
                  </a:cubicBezTo>
                  <a:lnTo>
                    <a:pt x="2295" y="7722"/>
                  </a:lnTo>
                  <a:cubicBezTo>
                    <a:pt x="2288" y="7722"/>
                    <a:pt x="2281" y="7722"/>
                    <a:pt x="2274" y="7722"/>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3" name="Google Shape;703;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4" name="Google Shape;704;p33"/>
            <p:cNvSpPr/>
            <p:nvPr/>
          </p:nvSpPr>
          <p:spPr>
            <a:xfrm>
              <a:off x="1120275" y="2867800"/>
              <a:ext cx="101150" cy="117225"/>
            </a:xfrm>
            <a:custGeom>
              <a:avLst/>
              <a:gdLst/>
              <a:ahLst/>
              <a:cxnLst/>
              <a:rect l="l" t="t" r="r" b="b"/>
              <a:pathLst>
                <a:path w="4046" h="4689" extrusionOk="0">
                  <a:moveTo>
                    <a:pt x="1187" y="1"/>
                  </a:moveTo>
                  <a:cubicBezTo>
                    <a:pt x="1199" y="1"/>
                    <a:pt x="1210" y="1"/>
                    <a:pt x="1222" y="1"/>
                  </a:cubicBezTo>
                  <a:lnTo>
                    <a:pt x="1222" y="1"/>
                  </a:lnTo>
                  <a:cubicBezTo>
                    <a:pt x="1223" y="1"/>
                    <a:pt x="1225" y="1"/>
                    <a:pt x="1226" y="1"/>
                  </a:cubicBezTo>
                  <a:close/>
                  <a:moveTo>
                    <a:pt x="1222" y="1"/>
                  </a:moveTo>
                  <a:lnTo>
                    <a:pt x="1222" y="1"/>
                  </a:lnTo>
                  <a:cubicBezTo>
                    <a:pt x="1125" y="1"/>
                    <a:pt x="971" y="21"/>
                    <a:pt x="837" y="40"/>
                  </a:cubicBezTo>
                  <a:cubicBezTo>
                    <a:pt x="681" y="98"/>
                    <a:pt x="565" y="137"/>
                    <a:pt x="448" y="215"/>
                  </a:cubicBezTo>
                  <a:lnTo>
                    <a:pt x="467" y="215"/>
                  </a:lnTo>
                  <a:cubicBezTo>
                    <a:pt x="351" y="293"/>
                    <a:pt x="253" y="370"/>
                    <a:pt x="156" y="468"/>
                  </a:cubicBezTo>
                  <a:cubicBezTo>
                    <a:pt x="98" y="526"/>
                    <a:pt x="59" y="604"/>
                    <a:pt x="1" y="643"/>
                  </a:cubicBezTo>
                  <a:cubicBezTo>
                    <a:pt x="98" y="1012"/>
                    <a:pt x="253" y="1343"/>
                    <a:pt x="390" y="1693"/>
                  </a:cubicBezTo>
                  <a:cubicBezTo>
                    <a:pt x="876" y="2704"/>
                    <a:pt x="1712" y="3657"/>
                    <a:pt x="2918" y="4610"/>
                  </a:cubicBezTo>
                  <a:cubicBezTo>
                    <a:pt x="2937" y="4630"/>
                    <a:pt x="2976" y="4649"/>
                    <a:pt x="3015" y="4688"/>
                  </a:cubicBezTo>
                  <a:lnTo>
                    <a:pt x="3307" y="4396"/>
                  </a:lnTo>
                  <a:cubicBezTo>
                    <a:pt x="3482" y="4202"/>
                    <a:pt x="3618" y="4007"/>
                    <a:pt x="3754" y="3793"/>
                  </a:cubicBezTo>
                  <a:cubicBezTo>
                    <a:pt x="3852" y="3618"/>
                    <a:pt x="3910" y="3424"/>
                    <a:pt x="3968" y="3229"/>
                  </a:cubicBezTo>
                  <a:lnTo>
                    <a:pt x="3968" y="3210"/>
                  </a:lnTo>
                  <a:cubicBezTo>
                    <a:pt x="4007" y="3016"/>
                    <a:pt x="4046" y="2821"/>
                    <a:pt x="4007" y="2627"/>
                  </a:cubicBezTo>
                  <a:lnTo>
                    <a:pt x="4007" y="2627"/>
                  </a:lnTo>
                  <a:lnTo>
                    <a:pt x="4007" y="2646"/>
                  </a:lnTo>
                  <a:cubicBezTo>
                    <a:pt x="4007" y="2413"/>
                    <a:pt x="3968" y="2238"/>
                    <a:pt x="3910" y="2043"/>
                  </a:cubicBezTo>
                  <a:cubicBezTo>
                    <a:pt x="3852" y="1810"/>
                    <a:pt x="3754" y="1596"/>
                    <a:pt x="3618" y="1401"/>
                  </a:cubicBezTo>
                  <a:cubicBezTo>
                    <a:pt x="3482" y="1187"/>
                    <a:pt x="3307" y="954"/>
                    <a:pt x="3112" y="798"/>
                  </a:cubicBezTo>
                  <a:cubicBezTo>
                    <a:pt x="2918" y="604"/>
                    <a:pt x="2704" y="448"/>
                    <a:pt x="2451" y="312"/>
                  </a:cubicBezTo>
                  <a:cubicBezTo>
                    <a:pt x="2237" y="195"/>
                    <a:pt x="2023" y="98"/>
                    <a:pt x="1770" y="40"/>
                  </a:cubicBezTo>
                  <a:lnTo>
                    <a:pt x="1751" y="40"/>
                  </a:lnTo>
                  <a:cubicBezTo>
                    <a:pt x="1587" y="3"/>
                    <a:pt x="1405" y="1"/>
                    <a:pt x="1222"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5" name="Google Shape;705;p33"/>
            <p:cNvSpPr/>
            <p:nvPr/>
          </p:nvSpPr>
          <p:spPr>
            <a:xfrm>
              <a:off x="1165975" y="2868775"/>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6" name="Google Shape;706;p33"/>
            <p:cNvSpPr/>
            <p:nvPr/>
          </p:nvSpPr>
          <p:spPr>
            <a:xfrm>
              <a:off x="1376025" y="26708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7" name="Google Shape;707;p33"/>
            <p:cNvSpPr/>
            <p:nvPr/>
          </p:nvSpPr>
          <p:spPr>
            <a:xfrm>
              <a:off x="1415900" y="270832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8" name="Google Shape;708;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9" name="Google Shape;709;p33"/>
            <p:cNvSpPr/>
            <p:nvPr/>
          </p:nvSpPr>
          <p:spPr>
            <a:xfrm>
              <a:off x="1344425" y="2865375"/>
              <a:ext cx="25" cy="25"/>
            </a:xfrm>
            <a:custGeom>
              <a:avLst/>
              <a:gdLst/>
              <a:ahLst/>
              <a:cxnLst/>
              <a:rect l="l" t="t" r="r" b="b"/>
              <a:pathLst>
                <a:path w="1" h="1" extrusionOk="0">
                  <a:moveTo>
                    <a:pt x="1" y="1"/>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0" name="Google Shape;710;p33"/>
            <p:cNvSpPr/>
            <p:nvPr/>
          </p:nvSpPr>
          <p:spPr>
            <a:xfrm>
              <a:off x="1344425" y="2865375"/>
              <a:ext cx="25" cy="25"/>
            </a:xfrm>
            <a:custGeom>
              <a:avLst/>
              <a:gdLst/>
              <a:ahLst/>
              <a:cxnLst/>
              <a:rect l="l" t="t" r="r" b="b"/>
              <a:pathLst>
                <a:path w="1" h="1" extrusionOk="0">
                  <a:moveTo>
                    <a:pt x="1" y="1"/>
                  </a:move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1" name="Google Shape;711;p33"/>
            <p:cNvSpPr/>
            <p:nvPr/>
          </p:nvSpPr>
          <p:spPr>
            <a:xfrm>
              <a:off x="2051900" y="2312525"/>
              <a:ext cx="211050" cy="150875"/>
            </a:xfrm>
            <a:custGeom>
              <a:avLst/>
              <a:gdLst/>
              <a:ahLst/>
              <a:cxnLst/>
              <a:rect l="l" t="t" r="r" b="b"/>
              <a:pathLst>
                <a:path w="8442" h="6035" extrusionOk="0">
                  <a:moveTo>
                    <a:pt x="584" y="1"/>
                  </a:moveTo>
                  <a:cubicBezTo>
                    <a:pt x="584" y="98"/>
                    <a:pt x="545" y="176"/>
                    <a:pt x="467" y="273"/>
                  </a:cubicBezTo>
                  <a:cubicBezTo>
                    <a:pt x="292" y="565"/>
                    <a:pt x="176" y="876"/>
                    <a:pt x="98" y="1226"/>
                  </a:cubicBezTo>
                  <a:lnTo>
                    <a:pt x="98" y="1246"/>
                  </a:lnTo>
                  <a:cubicBezTo>
                    <a:pt x="40" y="1534"/>
                    <a:pt x="1" y="1822"/>
                    <a:pt x="1" y="2110"/>
                  </a:cubicBezTo>
                  <a:lnTo>
                    <a:pt x="1" y="2110"/>
                  </a:lnTo>
                  <a:cubicBezTo>
                    <a:pt x="1" y="2107"/>
                    <a:pt x="1" y="2104"/>
                    <a:pt x="1" y="2101"/>
                  </a:cubicBezTo>
                  <a:lnTo>
                    <a:pt x="1" y="2121"/>
                  </a:lnTo>
                  <a:cubicBezTo>
                    <a:pt x="1" y="2117"/>
                    <a:pt x="1" y="2114"/>
                    <a:pt x="1" y="2110"/>
                  </a:cubicBezTo>
                  <a:lnTo>
                    <a:pt x="1" y="2110"/>
                  </a:lnTo>
                  <a:cubicBezTo>
                    <a:pt x="2" y="2398"/>
                    <a:pt x="60" y="2668"/>
                    <a:pt x="156" y="2957"/>
                  </a:cubicBezTo>
                  <a:lnTo>
                    <a:pt x="156" y="2977"/>
                  </a:lnTo>
                  <a:cubicBezTo>
                    <a:pt x="253" y="3268"/>
                    <a:pt x="370" y="3560"/>
                    <a:pt x="545" y="3793"/>
                  </a:cubicBezTo>
                  <a:cubicBezTo>
                    <a:pt x="740" y="4124"/>
                    <a:pt x="973" y="4377"/>
                    <a:pt x="1226" y="4649"/>
                  </a:cubicBezTo>
                  <a:cubicBezTo>
                    <a:pt x="1537" y="4941"/>
                    <a:pt x="1907" y="5213"/>
                    <a:pt x="2276" y="5408"/>
                  </a:cubicBezTo>
                  <a:cubicBezTo>
                    <a:pt x="2685" y="5622"/>
                    <a:pt x="3151" y="5816"/>
                    <a:pt x="3599" y="5913"/>
                  </a:cubicBezTo>
                  <a:cubicBezTo>
                    <a:pt x="3971" y="5994"/>
                    <a:pt x="4331" y="6035"/>
                    <a:pt x="4699" y="6035"/>
                  </a:cubicBezTo>
                  <a:cubicBezTo>
                    <a:pt x="4773" y="6035"/>
                    <a:pt x="4847" y="6033"/>
                    <a:pt x="4921" y="6030"/>
                  </a:cubicBezTo>
                  <a:lnTo>
                    <a:pt x="4902" y="6030"/>
                  </a:lnTo>
                  <a:cubicBezTo>
                    <a:pt x="5291" y="6011"/>
                    <a:pt x="5641" y="5972"/>
                    <a:pt x="6010" y="5836"/>
                  </a:cubicBezTo>
                  <a:cubicBezTo>
                    <a:pt x="6322" y="5738"/>
                    <a:pt x="6652" y="5602"/>
                    <a:pt x="6905" y="5427"/>
                  </a:cubicBezTo>
                  <a:cubicBezTo>
                    <a:pt x="7197" y="5252"/>
                    <a:pt x="7450" y="5038"/>
                    <a:pt x="7683" y="4805"/>
                  </a:cubicBezTo>
                  <a:cubicBezTo>
                    <a:pt x="7955" y="4513"/>
                    <a:pt x="8169" y="4182"/>
                    <a:pt x="8364" y="3852"/>
                  </a:cubicBezTo>
                  <a:cubicBezTo>
                    <a:pt x="8403" y="3793"/>
                    <a:pt x="8422" y="3754"/>
                    <a:pt x="8442" y="3677"/>
                  </a:cubicBezTo>
                  <a:cubicBezTo>
                    <a:pt x="7761" y="3093"/>
                    <a:pt x="7041" y="2588"/>
                    <a:pt x="6263" y="2140"/>
                  </a:cubicBezTo>
                  <a:cubicBezTo>
                    <a:pt x="5680" y="1810"/>
                    <a:pt x="5018" y="1518"/>
                    <a:pt x="4240" y="1187"/>
                  </a:cubicBezTo>
                  <a:cubicBezTo>
                    <a:pt x="3579" y="934"/>
                    <a:pt x="2879" y="681"/>
                    <a:pt x="2004" y="409"/>
                  </a:cubicBezTo>
                  <a:cubicBezTo>
                    <a:pt x="1537" y="273"/>
                    <a:pt x="1070" y="156"/>
                    <a:pt x="584"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2" name="Google Shape;712;p33"/>
            <p:cNvSpPr/>
            <p:nvPr/>
          </p:nvSpPr>
          <p:spPr>
            <a:xfrm>
              <a:off x="2054325" y="234317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33"/>
            <p:cNvSpPr/>
            <p:nvPr/>
          </p:nvSpPr>
          <p:spPr>
            <a:xfrm>
              <a:off x="2065525" y="2406850"/>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4" name="Google Shape;714;p33"/>
            <p:cNvSpPr/>
            <p:nvPr/>
          </p:nvSpPr>
          <p:spPr>
            <a:xfrm>
              <a:off x="2065525" y="2406850"/>
              <a:ext cx="25" cy="525"/>
            </a:xfrm>
            <a:custGeom>
              <a:avLst/>
              <a:gdLst/>
              <a:ahLst/>
              <a:cxnLst/>
              <a:rect l="l" t="t" r="r" b="b"/>
              <a:pathLst>
                <a:path w="1" h="21" extrusionOk="0">
                  <a:moveTo>
                    <a:pt x="0" y="20"/>
                  </a:moveTo>
                  <a:lnTo>
                    <a:pt x="0" y="20"/>
                  </a:lnTo>
                  <a:cubicBezTo>
                    <a:pt x="0" y="1"/>
                    <a:pt x="0" y="1"/>
                    <a:pt x="0" y="20"/>
                  </a:cubicBezTo>
                  <a:cubicBezTo>
                    <a:pt x="0" y="1"/>
                    <a:pt x="0" y="20"/>
                    <a:pt x="0"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5" name="Google Shape;715;p33"/>
            <p:cNvSpPr/>
            <p:nvPr/>
          </p:nvSpPr>
          <p:spPr>
            <a:xfrm>
              <a:off x="1235525" y="2559600"/>
              <a:ext cx="1063900" cy="408650"/>
            </a:xfrm>
            <a:custGeom>
              <a:avLst/>
              <a:gdLst/>
              <a:ahLst/>
              <a:cxnLst/>
              <a:rect l="l" t="t" r="r" b="b"/>
              <a:pathLst>
                <a:path w="42556" h="16346" extrusionOk="0">
                  <a:moveTo>
                    <a:pt x="32738" y="0"/>
                  </a:moveTo>
                  <a:cubicBezTo>
                    <a:pt x="29036" y="0"/>
                    <a:pt x="24489" y="584"/>
                    <a:pt x="19683" y="1787"/>
                  </a:cubicBezTo>
                  <a:cubicBezTo>
                    <a:pt x="8441" y="4607"/>
                    <a:pt x="0" y="9742"/>
                    <a:pt x="914" y="13262"/>
                  </a:cubicBezTo>
                  <a:cubicBezTo>
                    <a:pt x="1428" y="15286"/>
                    <a:pt x="4898" y="16345"/>
                    <a:pt x="9889" y="16345"/>
                  </a:cubicBezTo>
                  <a:cubicBezTo>
                    <a:pt x="13583" y="16345"/>
                    <a:pt x="18111" y="15765"/>
                    <a:pt x="22892" y="14566"/>
                  </a:cubicBezTo>
                  <a:cubicBezTo>
                    <a:pt x="34114" y="11745"/>
                    <a:pt x="42555" y="6611"/>
                    <a:pt x="41661" y="3071"/>
                  </a:cubicBezTo>
                  <a:cubicBezTo>
                    <a:pt x="41159" y="1053"/>
                    <a:pt x="37711" y="0"/>
                    <a:pt x="32738"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6" name="Google Shape;716;p33"/>
            <p:cNvSpPr/>
            <p:nvPr/>
          </p:nvSpPr>
          <p:spPr>
            <a:xfrm>
              <a:off x="1304075" y="2790000"/>
              <a:ext cx="356425" cy="75650"/>
            </a:xfrm>
            <a:custGeom>
              <a:avLst/>
              <a:gdLst/>
              <a:ahLst/>
              <a:cxnLst/>
              <a:rect l="l" t="t" r="r" b="b"/>
              <a:pathLst>
                <a:path w="14257" h="3026" extrusionOk="0">
                  <a:moveTo>
                    <a:pt x="59" y="1"/>
                  </a:moveTo>
                  <a:cubicBezTo>
                    <a:pt x="98" y="20"/>
                    <a:pt x="59" y="20"/>
                    <a:pt x="39" y="40"/>
                  </a:cubicBezTo>
                  <a:cubicBezTo>
                    <a:pt x="0" y="59"/>
                    <a:pt x="0" y="137"/>
                    <a:pt x="20" y="195"/>
                  </a:cubicBezTo>
                  <a:cubicBezTo>
                    <a:pt x="292" y="448"/>
                    <a:pt x="545" y="701"/>
                    <a:pt x="837" y="915"/>
                  </a:cubicBezTo>
                  <a:cubicBezTo>
                    <a:pt x="1128" y="1129"/>
                    <a:pt x="1459" y="1362"/>
                    <a:pt x="1770" y="1518"/>
                  </a:cubicBezTo>
                  <a:cubicBezTo>
                    <a:pt x="2081" y="1713"/>
                    <a:pt x="2432" y="1888"/>
                    <a:pt x="2762" y="2043"/>
                  </a:cubicBezTo>
                  <a:cubicBezTo>
                    <a:pt x="3112" y="2179"/>
                    <a:pt x="3462" y="2335"/>
                    <a:pt x="3832" y="2452"/>
                  </a:cubicBezTo>
                  <a:cubicBezTo>
                    <a:pt x="4571" y="2685"/>
                    <a:pt x="5349" y="2841"/>
                    <a:pt x="6088" y="2938"/>
                  </a:cubicBezTo>
                  <a:cubicBezTo>
                    <a:pt x="6626" y="3005"/>
                    <a:pt x="7163" y="3026"/>
                    <a:pt x="7701" y="3026"/>
                  </a:cubicBezTo>
                  <a:cubicBezTo>
                    <a:pt x="7941" y="3026"/>
                    <a:pt x="8182" y="3022"/>
                    <a:pt x="8422" y="3016"/>
                  </a:cubicBezTo>
                  <a:cubicBezTo>
                    <a:pt x="8675" y="3016"/>
                    <a:pt x="8889" y="2977"/>
                    <a:pt x="9142" y="2957"/>
                  </a:cubicBezTo>
                  <a:cubicBezTo>
                    <a:pt x="9375" y="2938"/>
                    <a:pt x="9628" y="2918"/>
                    <a:pt x="9861" y="2860"/>
                  </a:cubicBezTo>
                  <a:cubicBezTo>
                    <a:pt x="10347" y="2782"/>
                    <a:pt x="10814" y="2685"/>
                    <a:pt x="11281" y="2568"/>
                  </a:cubicBezTo>
                  <a:cubicBezTo>
                    <a:pt x="11709" y="2452"/>
                    <a:pt x="12156" y="2296"/>
                    <a:pt x="12584" y="2102"/>
                  </a:cubicBezTo>
                  <a:cubicBezTo>
                    <a:pt x="12876" y="1985"/>
                    <a:pt x="13148" y="1849"/>
                    <a:pt x="13401" y="1674"/>
                  </a:cubicBezTo>
                  <a:cubicBezTo>
                    <a:pt x="13537" y="1596"/>
                    <a:pt x="13673" y="1499"/>
                    <a:pt x="13809" y="1401"/>
                  </a:cubicBezTo>
                  <a:lnTo>
                    <a:pt x="14160" y="1110"/>
                  </a:lnTo>
                  <a:cubicBezTo>
                    <a:pt x="14257" y="1032"/>
                    <a:pt x="14257" y="896"/>
                    <a:pt x="14198" y="798"/>
                  </a:cubicBezTo>
                  <a:cubicBezTo>
                    <a:pt x="14160" y="740"/>
                    <a:pt x="14101" y="721"/>
                    <a:pt x="14043" y="721"/>
                  </a:cubicBezTo>
                  <a:cubicBezTo>
                    <a:pt x="13965" y="721"/>
                    <a:pt x="13946" y="740"/>
                    <a:pt x="13868" y="760"/>
                  </a:cubicBezTo>
                  <a:cubicBezTo>
                    <a:pt x="13654" y="896"/>
                    <a:pt x="13440" y="1012"/>
                    <a:pt x="13245" y="1129"/>
                  </a:cubicBezTo>
                  <a:cubicBezTo>
                    <a:pt x="12993" y="1285"/>
                    <a:pt x="12779" y="1401"/>
                    <a:pt x="12506" y="1499"/>
                  </a:cubicBezTo>
                  <a:cubicBezTo>
                    <a:pt x="12312" y="1596"/>
                    <a:pt x="12098" y="1674"/>
                    <a:pt x="11903" y="1751"/>
                  </a:cubicBezTo>
                  <a:cubicBezTo>
                    <a:pt x="11709" y="1810"/>
                    <a:pt x="11534" y="1868"/>
                    <a:pt x="11339" y="1946"/>
                  </a:cubicBezTo>
                  <a:cubicBezTo>
                    <a:pt x="10211" y="2296"/>
                    <a:pt x="9005" y="2529"/>
                    <a:pt x="7819" y="2568"/>
                  </a:cubicBezTo>
                  <a:cubicBezTo>
                    <a:pt x="7663" y="2574"/>
                    <a:pt x="7508" y="2576"/>
                    <a:pt x="7353" y="2576"/>
                  </a:cubicBezTo>
                  <a:cubicBezTo>
                    <a:pt x="6932" y="2576"/>
                    <a:pt x="6515" y="2558"/>
                    <a:pt x="6088" y="2529"/>
                  </a:cubicBezTo>
                  <a:cubicBezTo>
                    <a:pt x="5524" y="2471"/>
                    <a:pt x="4960" y="2374"/>
                    <a:pt x="4396" y="2257"/>
                  </a:cubicBezTo>
                  <a:lnTo>
                    <a:pt x="4435" y="2257"/>
                  </a:lnTo>
                  <a:cubicBezTo>
                    <a:pt x="3560" y="2063"/>
                    <a:pt x="2684" y="1751"/>
                    <a:pt x="1887" y="1324"/>
                  </a:cubicBezTo>
                  <a:lnTo>
                    <a:pt x="1906" y="1324"/>
                  </a:lnTo>
                  <a:lnTo>
                    <a:pt x="1887" y="1304"/>
                  </a:lnTo>
                  <a:cubicBezTo>
                    <a:pt x="1303" y="993"/>
                    <a:pt x="739" y="584"/>
                    <a:pt x="234" y="118"/>
                  </a:cubicBezTo>
                  <a:lnTo>
                    <a:pt x="234" y="118"/>
                  </a:lnTo>
                  <a:lnTo>
                    <a:pt x="253" y="137"/>
                  </a:lnTo>
                  <a:cubicBezTo>
                    <a:pt x="214" y="98"/>
                    <a:pt x="156" y="59"/>
                    <a:pt x="137" y="20"/>
                  </a:cubicBezTo>
                  <a:cubicBezTo>
                    <a:pt x="117" y="1"/>
                    <a:pt x="78" y="1"/>
                    <a:pt x="59"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7" name="Google Shape;717;p33"/>
            <p:cNvSpPr/>
            <p:nvPr/>
          </p:nvSpPr>
          <p:spPr>
            <a:xfrm>
              <a:off x="1392575" y="2828900"/>
              <a:ext cx="277650" cy="131800"/>
            </a:xfrm>
            <a:custGeom>
              <a:avLst/>
              <a:gdLst/>
              <a:ahLst/>
              <a:cxnLst/>
              <a:rect l="l" t="t" r="r" b="b"/>
              <a:pathLst>
                <a:path w="11106" h="5272" extrusionOk="0">
                  <a:moveTo>
                    <a:pt x="10892" y="1"/>
                  </a:moveTo>
                  <a:cubicBezTo>
                    <a:pt x="10872" y="1"/>
                    <a:pt x="10795" y="20"/>
                    <a:pt x="10775" y="59"/>
                  </a:cubicBezTo>
                  <a:cubicBezTo>
                    <a:pt x="10717" y="137"/>
                    <a:pt x="10658" y="195"/>
                    <a:pt x="10600" y="254"/>
                  </a:cubicBezTo>
                  <a:cubicBezTo>
                    <a:pt x="10561" y="332"/>
                    <a:pt x="10483" y="390"/>
                    <a:pt x="10425" y="448"/>
                  </a:cubicBezTo>
                  <a:cubicBezTo>
                    <a:pt x="9997" y="915"/>
                    <a:pt x="9550" y="1362"/>
                    <a:pt x="9064" y="1751"/>
                  </a:cubicBezTo>
                  <a:cubicBezTo>
                    <a:pt x="8558" y="2160"/>
                    <a:pt x="8052" y="2549"/>
                    <a:pt x="7488" y="2879"/>
                  </a:cubicBezTo>
                  <a:cubicBezTo>
                    <a:pt x="6924" y="3230"/>
                    <a:pt x="6341" y="3541"/>
                    <a:pt x="5738" y="3832"/>
                  </a:cubicBezTo>
                  <a:cubicBezTo>
                    <a:pt x="5446" y="3988"/>
                    <a:pt x="5135" y="4105"/>
                    <a:pt x="4824" y="4221"/>
                  </a:cubicBezTo>
                  <a:cubicBezTo>
                    <a:pt x="4493" y="4338"/>
                    <a:pt x="4201" y="4435"/>
                    <a:pt x="3890" y="4533"/>
                  </a:cubicBezTo>
                  <a:lnTo>
                    <a:pt x="3909" y="4533"/>
                  </a:lnTo>
                  <a:cubicBezTo>
                    <a:pt x="3462" y="4688"/>
                    <a:pt x="2995" y="4805"/>
                    <a:pt x="2509" y="4902"/>
                  </a:cubicBezTo>
                  <a:cubicBezTo>
                    <a:pt x="2062" y="4999"/>
                    <a:pt x="1614" y="5058"/>
                    <a:pt x="1148" y="5077"/>
                  </a:cubicBezTo>
                  <a:cubicBezTo>
                    <a:pt x="1045" y="5083"/>
                    <a:pt x="944" y="5085"/>
                    <a:pt x="844" y="5085"/>
                  </a:cubicBezTo>
                  <a:cubicBezTo>
                    <a:pt x="602" y="5085"/>
                    <a:pt x="364" y="5072"/>
                    <a:pt x="117" y="5058"/>
                  </a:cubicBezTo>
                  <a:cubicBezTo>
                    <a:pt x="78" y="5058"/>
                    <a:pt x="59" y="5077"/>
                    <a:pt x="20" y="5116"/>
                  </a:cubicBezTo>
                  <a:cubicBezTo>
                    <a:pt x="0" y="5174"/>
                    <a:pt x="59" y="5213"/>
                    <a:pt x="97" y="5213"/>
                  </a:cubicBezTo>
                  <a:cubicBezTo>
                    <a:pt x="467" y="5252"/>
                    <a:pt x="836" y="5272"/>
                    <a:pt x="1225" y="5272"/>
                  </a:cubicBezTo>
                  <a:cubicBezTo>
                    <a:pt x="1614" y="5272"/>
                    <a:pt x="1965" y="5213"/>
                    <a:pt x="2354" y="5174"/>
                  </a:cubicBezTo>
                  <a:cubicBezTo>
                    <a:pt x="3170" y="5077"/>
                    <a:pt x="3948" y="4883"/>
                    <a:pt x="4687" y="4610"/>
                  </a:cubicBezTo>
                  <a:cubicBezTo>
                    <a:pt x="5465" y="4338"/>
                    <a:pt x="6243" y="4007"/>
                    <a:pt x="6982" y="3618"/>
                  </a:cubicBezTo>
                  <a:cubicBezTo>
                    <a:pt x="7702" y="3230"/>
                    <a:pt x="8383" y="2782"/>
                    <a:pt x="9044" y="2276"/>
                  </a:cubicBezTo>
                  <a:cubicBezTo>
                    <a:pt x="9433" y="1985"/>
                    <a:pt x="9803" y="1674"/>
                    <a:pt x="10133" y="1323"/>
                  </a:cubicBezTo>
                  <a:cubicBezTo>
                    <a:pt x="10308" y="1168"/>
                    <a:pt x="10464" y="1012"/>
                    <a:pt x="10600" y="818"/>
                  </a:cubicBezTo>
                  <a:cubicBezTo>
                    <a:pt x="10678" y="721"/>
                    <a:pt x="10756" y="643"/>
                    <a:pt x="10814" y="546"/>
                  </a:cubicBezTo>
                  <a:cubicBezTo>
                    <a:pt x="10892" y="448"/>
                    <a:pt x="10970" y="351"/>
                    <a:pt x="11028" y="293"/>
                  </a:cubicBezTo>
                  <a:cubicBezTo>
                    <a:pt x="11106" y="215"/>
                    <a:pt x="11086" y="98"/>
                    <a:pt x="10989" y="20"/>
                  </a:cubicBezTo>
                  <a:cubicBezTo>
                    <a:pt x="10970" y="1"/>
                    <a:pt x="10911" y="1"/>
                    <a:pt x="10892"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8" name="Google Shape;718;p33"/>
            <p:cNvSpPr/>
            <p:nvPr/>
          </p:nvSpPr>
          <p:spPr>
            <a:xfrm>
              <a:off x="1932275" y="2591100"/>
              <a:ext cx="310250" cy="198250"/>
            </a:xfrm>
            <a:custGeom>
              <a:avLst/>
              <a:gdLst/>
              <a:ahLst/>
              <a:cxnLst/>
              <a:rect l="l" t="t" r="r" b="b"/>
              <a:pathLst>
                <a:path w="12410" h="7930" extrusionOk="0">
                  <a:moveTo>
                    <a:pt x="3891" y="6809"/>
                  </a:moveTo>
                  <a:lnTo>
                    <a:pt x="3891" y="6809"/>
                  </a:lnTo>
                  <a:cubicBezTo>
                    <a:pt x="3884" y="6812"/>
                    <a:pt x="3876" y="6814"/>
                    <a:pt x="3869" y="6816"/>
                  </a:cubicBezTo>
                  <a:lnTo>
                    <a:pt x="3869" y="6816"/>
                  </a:lnTo>
                  <a:cubicBezTo>
                    <a:pt x="3881" y="6809"/>
                    <a:pt x="3891" y="6809"/>
                    <a:pt x="3891" y="6809"/>
                  </a:cubicBezTo>
                  <a:close/>
                  <a:moveTo>
                    <a:pt x="12255" y="0"/>
                  </a:moveTo>
                  <a:cubicBezTo>
                    <a:pt x="12247" y="0"/>
                    <a:pt x="12227" y="17"/>
                    <a:pt x="12215" y="41"/>
                  </a:cubicBezTo>
                  <a:cubicBezTo>
                    <a:pt x="12118" y="236"/>
                    <a:pt x="12040" y="469"/>
                    <a:pt x="11923" y="663"/>
                  </a:cubicBezTo>
                  <a:cubicBezTo>
                    <a:pt x="11476" y="1422"/>
                    <a:pt x="10951" y="2161"/>
                    <a:pt x="10329" y="2822"/>
                  </a:cubicBezTo>
                  <a:cubicBezTo>
                    <a:pt x="9495" y="3714"/>
                    <a:pt x="8547" y="4470"/>
                    <a:pt x="7501" y="5129"/>
                  </a:cubicBezTo>
                  <a:lnTo>
                    <a:pt x="7501" y="5129"/>
                  </a:lnTo>
                  <a:cubicBezTo>
                    <a:pt x="7505" y="5124"/>
                    <a:pt x="7508" y="5114"/>
                    <a:pt x="7508" y="5098"/>
                  </a:cubicBezTo>
                  <a:lnTo>
                    <a:pt x="7508" y="5098"/>
                  </a:lnTo>
                  <a:cubicBezTo>
                    <a:pt x="6964" y="5467"/>
                    <a:pt x="6341" y="5779"/>
                    <a:pt x="5739" y="6070"/>
                  </a:cubicBezTo>
                  <a:cubicBezTo>
                    <a:pt x="5136" y="6362"/>
                    <a:pt x="4533" y="6615"/>
                    <a:pt x="3891" y="6809"/>
                  </a:cubicBezTo>
                  <a:cubicBezTo>
                    <a:pt x="3875" y="6809"/>
                    <a:pt x="3858" y="6809"/>
                    <a:pt x="3853" y="6821"/>
                  </a:cubicBezTo>
                  <a:lnTo>
                    <a:pt x="3853" y="6821"/>
                  </a:lnTo>
                  <a:cubicBezTo>
                    <a:pt x="2912" y="7106"/>
                    <a:pt x="1933" y="7296"/>
                    <a:pt x="954" y="7335"/>
                  </a:cubicBezTo>
                  <a:lnTo>
                    <a:pt x="351" y="7335"/>
                  </a:lnTo>
                  <a:cubicBezTo>
                    <a:pt x="273" y="7335"/>
                    <a:pt x="195" y="7354"/>
                    <a:pt x="118" y="7412"/>
                  </a:cubicBezTo>
                  <a:cubicBezTo>
                    <a:pt x="79" y="7471"/>
                    <a:pt x="20" y="7529"/>
                    <a:pt x="20" y="7607"/>
                  </a:cubicBezTo>
                  <a:cubicBezTo>
                    <a:pt x="1" y="7762"/>
                    <a:pt x="118" y="7899"/>
                    <a:pt x="273" y="7918"/>
                  </a:cubicBezTo>
                  <a:cubicBezTo>
                    <a:pt x="415" y="7926"/>
                    <a:pt x="558" y="7929"/>
                    <a:pt x="700" y="7929"/>
                  </a:cubicBezTo>
                  <a:cubicBezTo>
                    <a:pt x="2015" y="7929"/>
                    <a:pt x="3323" y="7612"/>
                    <a:pt x="4552" y="7121"/>
                  </a:cubicBezTo>
                  <a:cubicBezTo>
                    <a:pt x="5272" y="6829"/>
                    <a:pt x="5991" y="6498"/>
                    <a:pt x="6672" y="6109"/>
                  </a:cubicBezTo>
                  <a:cubicBezTo>
                    <a:pt x="7353" y="5720"/>
                    <a:pt x="7995" y="5254"/>
                    <a:pt x="8636" y="4767"/>
                  </a:cubicBezTo>
                  <a:cubicBezTo>
                    <a:pt x="9453" y="4125"/>
                    <a:pt x="10212" y="3406"/>
                    <a:pt x="10873" y="2608"/>
                  </a:cubicBezTo>
                  <a:cubicBezTo>
                    <a:pt x="11476" y="1869"/>
                    <a:pt x="11982" y="1052"/>
                    <a:pt x="12371" y="177"/>
                  </a:cubicBezTo>
                  <a:cubicBezTo>
                    <a:pt x="12410" y="119"/>
                    <a:pt x="12371" y="41"/>
                    <a:pt x="12312" y="22"/>
                  </a:cubicBezTo>
                  <a:lnTo>
                    <a:pt x="12254" y="22"/>
                  </a:lnTo>
                  <a:cubicBezTo>
                    <a:pt x="12261" y="7"/>
                    <a:pt x="12260" y="0"/>
                    <a:pt x="12255" y="0"/>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9" name="Google Shape;719;p33"/>
            <p:cNvSpPr/>
            <p:nvPr/>
          </p:nvSpPr>
          <p:spPr>
            <a:xfrm>
              <a:off x="1943950" y="2800225"/>
              <a:ext cx="178000" cy="24500"/>
            </a:xfrm>
            <a:custGeom>
              <a:avLst/>
              <a:gdLst/>
              <a:ahLst/>
              <a:cxnLst/>
              <a:rect l="l" t="t" r="r" b="b"/>
              <a:pathLst>
                <a:path w="7120" h="980" extrusionOk="0">
                  <a:moveTo>
                    <a:pt x="195" y="0"/>
                  </a:moveTo>
                  <a:cubicBezTo>
                    <a:pt x="197" y="0"/>
                    <a:pt x="198" y="1"/>
                    <a:pt x="200" y="1"/>
                  </a:cubicBezTo>
                  <a:lnTo>
                    <a:pt x="200" y="1"/>
                  </a:lnTo>
                  <a:cubicBezTo>
                    <a:pt x="201" y="0"/>
                    <a:pt x="200" y="0"/>
                    <a:pt x="195" y="0"/>
                  </a:cubicBezTo>
                  <a:close/>
                  <a:moveTo>
                    <a:pt x="200" y="1"/>
                  </a:moveTo>
                  <a:cubicBezTo>
                    <a:pt x="195" y="2"/>
                    <a:pt x="166" y="5"/>
                    <a:pt x="137" y="20"/>
                  </a:cubicBezTo>
                  <a:cubicBezTo>
                    <a:pt x="98" y="39"/>
                    <a:pt x="40" y="98"/>
                    <a:pt x="20" y="137"/>
                  </a:cubicBezTo>
                  <a:cubicBezTo>
                    <a:pt x="1" y="214"/>
                    <a:pt x="1" y="273"/>
                    <a:pt x="20" y="331"/>
                  </a:cubicBezTo>
                  <a:cubicBezTo>
                    <a:pt x="40" y="389"/>
                    <a:pt x="98" y="428"/>
                    <a:pt x="137" y="467"/>
                  </a:cubicBezTo>
                  <a:cubicBezTo>
                    <a:pt x="409" y="584"/>
                    <a:pt x="681" y="662"/>
                    <a:pt x="954" y="720"/>
                  </a:cubicBezTo>
                  <a:cubicBezTo>
                    <a:pt x="1246" y="798"/>
                    <a:pt x="1557" y="856"/>
                    <a:pt x="1848" y="895"/>
                  </a:cubicBezTo>
                  <a:cubicBezTo>
                    <a:pt x="2294" y="955"/>
                    <a:pt x="2751" y="980"/>
                    <a:pt x="3202" y="980"/>
                  </a:cubicBezTo>
                  <a:cubicBezTo>
                    <a:pt x="3342" y="980"/>
                    <a:pt x="3481" y="977"/>
                    <a:pt x="3618" y="973"/>
                  </a:cubicBezTo>
                  <a:cubicBezTo>
                    <a:pt x="4202" y="953"/>
                    <a:pt x="4805" y="856"/>
                    <a:pt x="5369" y="701"/>
                  </a:cubicBezTo>
                  <a:cubicBezTo>
                    <a:pt x="5661" y="623"/>
                    <a:pt x="5952" y="564"/>
                    <a:pt x="6225" y="467"/>
                  </a:cubicBezTo>
                  <a:cubicBezTo>
                    <a:pt x="6516" y="370"/>
                    <a:pt x="6789" y="273"/>
                    <a:pt x="7080" y="175"/>
                  </a:cubicBezTo>
                  <a:cubicBezTo>
                    <a:pt x="7119" y="137"/>
                    <a:pt x="7119" y="98"/>
                    <a:pt x="7119" y="78"/>
                  </a:cubicBezTo>
                  <a:cubicBezTo>
                    <a:pt x="7100" y="20"/>
                    <a:pt x="7041" y="20"/>
                    <a:pt x="7022" y="20"/>
                  </a:cubicBezTo>
                  <a:cubicBezTo>
                    <a:pt x="6983" y="39"/>
                    <a:pt x="6925" y="39"/>
                    <a:pt x="6886" y="78"/>
                  </a:cubicBezTo>
                  <a:lnTo>
                    <a:pt x="6847" y="78"/>
                  </a:lnTo>
                  <a:cubicBezTo>
                    <a:pt x="6633" y="137"/>
                    <a:pt x="6438" y="195"/>
                    <a:pt x="6225" y="234"/>
                  </a:cubicBezTo>
                  <a:cubicBezTo>
                    <a:pt x="6011" y="292"/>
                    <a:pt x="5777" y="331"/>
                    <a:pt x="5544" y="370"/>
                  </a:cubicBezTo>
                  <a:cubicBezTo>
                    <a:pt x="5330" y="409"/>
                    <a:pt x="5077" y="428"/>
                    <a:pt x="4863" y="467"/>
                  </a:cubicBezTo>
                  <a:cubicBezTo>
                    <a:pt x="4649" y="487"/>
                    <a:pt x="4416" y="506"/>
                    <a:pt x="4202" y="506"/>
                  </a:cubicBezTo>
                  <a:cubicBezTo>
                    <a:pt x="3949" y="506"/>
                    <a:pt x="3716" y="526"/>
                    <a:pt x="3463" y="526"/>
                  </a:cubicBezTo>
                  <a:cubicBezTo>
                    <a:pt x="3229" y="526"/>
                    <a:pt x="2977" y="506"/>
                    <a:pt x="2724" y="506"/>
                  </a:cubicBezTo>
                  <a:cubicBezTo>
                    <a:pt x="2237" y="487"/>
                    <a:pt x="1751" y="389"/>
                    <a:pt x="1265" y="292"/>
                  </a:cubicBezTo>
                  <a:lnTo>
                    <a:pt x="1284" y="292"/>
                  </a:lnTo>
                  <a:cubicBezTo>
                    <a:pt x="934" y="214"/>
                    <a:pt x="623" y="117"/>
                    <a:pt x="292" y="20"/>
                  </a:cubicBezTo>
                  <a:cubicBezTo>
                    <a:pt x="256" y="20"/>
                    <a:pt x="220" y="3"/>
                    <a:pt x="200"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0" name="Google Shape;720;p33"/>
            <p:cNvSpPr/>
            <p:nvPr/>
          </p:nvSpPr>
          <p:spPr>
            <a:xfrm>
              <a:off x="1613800" y="2685475"/>
              <a:ext cx="493550" cy="654500"/>
            </a:xfrm>
            <a:custGeom>
              <a:avLst/>
              <a:gdLst/>
              <a:ahLst/>
              <a:cxnLst/>
              <a:rect l="l" t="t" r="r" b="b"/>
              <a:pathLst>
                <a:path w="19742" h="26180" extrusionOk="0">
                  <a:moveTo>
                    <a:pt x="6633" y="0"/>
                  </a:moveTo>
                  <a:cubicBezTo>
                    <a:pt x="6205" y="0"/>
                    <a:pt x="5835" y="39"/>
                    <a:pt x="5466" y="156"/>
                  </a:cubicBezTo>
                  <a:cubicBezTo>
                    <a:pt x="5174" y="253"/>
                    <a:pt x="4902" y="409"/>
                    <a:pt x="4649" y="564"/>
                  </a:cubicBezTo>
                  <a:cubicBezTo>
                    <a:pt x="4435" y="720"/>
                    <a:pt x="4202" y="914"/>
                    <a:pt x="3988" y="1128"/>
                  </a:cubicBezTo>
                  <a:cubicBezTo>
                    <a:pt x="3599" y="1537"/>
                    <a:pt x="3268" y="1984"/>
                    <a:pt x="2918" y="2451"/>
                  </a:cubicBezTo>
                  <a:cubicBezTo>
                    <a:pt x="2685" y="2762"/>
                    <a:pt x="2432" y="3093"/>
                    <a:pt x="2160" y="3404"/>
                  </a:cubicBezTo>
                  <a:cubicBezTo>
                    <a:pt x="1907" y="3715"/>
                    <a:pt x="1634" y="3949"/>
                    <a:pt x="1362" y="4182"/>
                  </a:cubicBezTo>
                  <a:cubicBezTo>
                    <a:pt x="1284" y="4201"/>
                    <a:pt x="1245" y="4221"/>
                    <a:pt x="1226" y="4299"/>
                  </a:cubicBezTo>
                  <a:cubicBezTo>
                    <a:pt x="1187" y="4338"/>
                    <a:pt x="1168" y="4415"/>
                    <a:pt x="1187" y="4493"/>
                  </a:cubicBezTo>
                  <a:cubicBezTo>
                    <a:pt x="1459" y="5116"/>
                    <a:pt x="1634" y="5777"/>
                    <a:pt x="1732" y="6477"/>
                  </a:cubicBezTo>
                  <a:lnTo>
                    <a:pt x="1732" y="6458"/>
                  </a:lnTo>
                  <a:lnTo>
                    <a:pt x="1732" y="6438"/>
                  </a:lnTo>
                  <a:lnTo>
                    <a:pt x="1732" y="6438"/>
                  </a:lnTo>
                  <a:cubicBezTo>
                    <a:pt x="1848" y="7313"/>
                    <a:pt x="1829" y="8227"/>
                    <a:pt x="1693" y="9278"/>
                  </a:cubicBezTo>
                  <a:lnTo>
                    <a:pt x="1693" y="9297"/>
                  </a:lnTo>
                  <a:cubicBezTo>
                    <a:pt x="1537" y="10542"/>
                    <a:pt x="1206" y="11787"/>
                    <a:pt x="895" y="12973"/>
                  </a:cubicBezTo>
                  <a:cubicBezTo>
                    <a:pt x="818" y="13245"/>
                    <a:pt x="759" y="13498"/>
                    <a:pt x="701" y="13770"/>
                  </a:cubicBezTo>
                  <a:cubicBezTo>
                    <a:pt x="370" y="15112"/>
                    <a:pt x="1" y="16668"/>
                    <a:pt x="20" y="18244"/>
                  </a:cubicBezTo>
                  <a:cubicBezTo>
                    <a:pt x="20" y="19022"/>
                    <a:pt x="137" y="19761"/>
                    <a:pt x="331" y="20461"/>
                  </a:cubicBezTo>
                  <a:cubicBezTo>
                    <a:pt x="565" y="21200"/>
                    <a:pt x="876" y="21920"/>
                    <a:pt x="1304" y="22581"/>
                  </a:cubicBezTo>
                  <a:cubicBezTo>
                    <a:pt x="1926" y="23534"/>
                    <a:pt x="2821" y="24331"/>
                    <a:pt x="3871" y="24934"/>
                  </a:cubicBezTo>
                  <a:cubicBezTo>
                    <a:pt x="4844" y="25498"/>
                    <a:pt x="5972" y="25868"/>
                    <a:pt x="7236" y="26043"/>
                  </a:cubicBezTo>
                  <a:cubicBezTo>
                    <a:pt x="7819" y="26140"/>
                    <a:pt x="8442" y="26179"/>
                    <a:pt x="9025" y="26179"/>
                  </a:cubicBezTo>
                  <a:cubicBezTo>
                    <a:pt x="9648" y="26179"/>
                    <a:pt x="10328" y="26121"/>
                    <a:pt x="10990" y="26024"/>
                  </a:cubicBezTo>
                  <a:cubicBezTo>
                    <a:pt x="12234" y="25868"/>
                    <a:pt x="13421" y="25498"/>
                    <a:pt x="14568" y="24954"/>
                  </a:cubicBezTo>
                  <a:cubicBezTo>
                    <a:pt x="15696" y="24429"/>
                    <a:pt x="16708" y="23748"/>
                    <a:pt x="17505" y="22931"/>
                  </a:cubicBezTo>
                  <a:cubicBezTo>
                    <a:pt x="18419" y="22017"/>
                    <a:pt x="19100" y="20889"/>
                    <a:pt x="19450" y="19683"/>
                  </a:cubicBezTo>
                  <a:cubicBezTo>
                    <a:pt x="19644" y="19002"/>
                    <a:pt x="19742" y="18302"/>
                    <a:pt x="19683" y="17544"/>
                  </a:cubicBezTo>
                  <a:cubicBezTo>
                    <a:pt x="19664" y="16882"/>
                    <a:pt x="19547" y="16182"/>
                    <a:pt x="19333" y="15443"/>
                  </a:cubicBezTo>
                  <a:cubicBezTo>
                    <a:pt x="19139" y="14821"/>
                    <a:pt x="18867" y="14159"/>
                    <a:pt x="18497" y="13401"/>
                  </a:cubicBezTo>
                  <a:cubicBezTo>
                    <a:pt x="18205" y="12817"/>
                    <a:pt x="17875" y="12215"/>
                    <a:pt x="17388" y="11437"/>
                  </a:cubicBezTo>
                  <a:cubicBezTo>
                    <a:pt x="17019" y="10853"/>
                    <a:pt x="16649" y="10270"/>
                    <a:pt x="16280" y="9706"/>
                  </a:cubicBezTo>
                  <a:cubicBezTo>
                    <a:pt x="15852" y="9025"/>
                    <a:pt x="15385" y="8305"/>
                    <a:pt x="14957" y="7605"/>
                  </a:cubicBezTo>
                  <a:cubicBezTo>
                    <a:pt x="14490" y="6827"/>
                    <a:pt x="14140" y="6166"/>
                    <a:pt x="13887" y="5505"/>
                  </a:cubicBezTo>
                  <a:lnTo>
                    <a:pt x="13887" y="5563"/>
                  </a:lnTo>
                  <a:cubicBezTo>
                    <a:pt x="13712" y="5174"/>
                    <a:pt x="13557" y="4727"/>
                    <a:pt x="13460" y="4415"/>
                  </a:cubicBezTo>
                  <a:cubicBezTo>
                    <a:pt x="13304" y="3851"/>
                    <a:pt x="13168" y="3385"/>
                    <a:pt x="13110" y="2957"/>
                  </a:cubicBezTo>
                  <a:cubicBezTo>
                    <a:pt x="13071" y="2801"/>
                    <a:pt x="13071" y="2665"/>
                    <a:pt x="13071" y="2548"/>
                  </a:cubicBezTo>
                  <a:cubicBezTo>
                    <a:pt x="13071" y="2412"/>
                    <a:pt x="12973" y="2295"/>
                    <a:pt x="12837" y="2295"/>
                  </a:cubicBezTo>
                  <a:cubicBezTo>
                    <a:pt x="12059" y="1790"/>
                    <a:pt x="11262" y="1323"/>
                    <a:pt x="10406" y="934"/>
                  </a:cubicBezTo>
                  <a:cubicBezTo>
                    <a:pt x="9511" y="526"/>
                    <a:pt x="8597" y="253"/>
                    <a:pt x="7703" y="78"/>
                  </a:cubicBezTo>
                  <a:cubicBezTo>
                    <a:pt x="7294" y="20"/>
                    <a:pt x="6964" y="0"/>
                    <a:pt x="6633"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1" name="Google Shape;721;p33"/>
            <p:cNvSpPr/>
            <p:nvPr/>
          </p:nvSpPr>
          <p:spPr>
            <a:xfrm>
              <a:off x="1765025" y="2831350"/>
              <a:ext cx="25" cy="500"/>
            </a:xfrm>
            <a:custGeom>
              <a:avLst/>
              <a:gdLst/>
              <a:ahLst/>
              <a:cxnLst/>
              <a:rect l="l" t="t" r="r" b="b"/>
              <a:pathLst>
                <a:path w="1" h="20" extrusionOk="0">
                  <a:moveTo>
                    <a:pt x="0" y="20"/>
                  </a:moveTo>
                  <a:lnTo>
                    <a:pt x="0" y="20"/>
                  </a:lnTo>
                  <a:cubicBezTo>
                    <a:pt x="0" y="20"/>
                    <a:pt x="0" y="0"/>
                    <a:pt x="0" y="20"/>
                  </a:cubicBezTo>
                  <a:cubicBezTo>
                    <a:pt x="0" y="0"/>
                    <a:pt x="0" y="20"/>
                    <a:pt x="0" y="2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2" name="Google Shape;722;p33"/>
            <p:cNvSpPr/>
            <p:nvPr/>
          </p:nvSpPr>
          <p:spPr>
            <a:xfrm>
              <a:off x="1728075" y="2869275"/>
              <a:ext cx="500" cy="25"/>
            </a:xfrm>
            <a:custGeom>
              <a:avLst/>
              <a:gdLst/>
              <a:ahLst/>
              <a:cxnLst/>
              <a:rect l="l" t="t" r="r" b="b"/>
              <a:pathLst>
                <a:path w="20" h="1" extrusionOk="0">
                  <a:moveTo>
                    <a:pt x="0" y="0"/>
                  </a:moveTo>
                  <a:cubicBezTo>
                    <a:pt x="20" y="0"/>
                    <a:pt x="20" y="0"/>
                    <a:pt x="0" y="0"/>
                  </a:cubicBezTo>
                  <a:cubicBezTo>
                    <a:pt x="20" y="0"/>
                    <a:pt x="20" y="0"/>
                    <a:pt x="0" y="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3" name="Google Shape;723;p33"/>
            <p:cNvSpPr/>
            <p:nvPr/>
          </p:nvSpPr>
          <p:spPr>
            <a:xfrm>
              <a:off x="1713475" y="2882400"/>
              <a:ext cx="25" cy="25"/>
            </a:xfrm>
            <a:custGeom>
              <a:avLst/>
              <a:gdLst/>
              <a:ahLst/>
              <a:cxnLst/>
              <a:rect l="l" t="t" r="r" b="b"/>
              <a:pathLst>
                <a:path w="1" h="1" extrusionOk="0">
                  <a:moveTo>
                    <a:pt x="1" y="0"/>
                  </a:moveTo>
                  <a:lnTo>
                    <a:pt x="1" y="0"/>
                  </a:lnTo>
                  <a:lnTo>
                    <a:pt x="1" y="0"/>
                  </a:lnTo>
                  <a:lnTo>
                    <a:pt x="1" y="0"/>
                  </a:ln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4" name="Google Shape;724;p33"/>
            <p:cNvSpPr/>
            <p:nvPr/>
          </p:nvSpPr>
          <p:spPr>
            <a:xfrm>
              <a:off x="1849150" y="2834250"/>
              <a:ext cx="500" cy="25"/>
            </a:xfrm>
            <a:custGeom>
              <a:avLst/>
              <a:gdLst/>
              <a:ahLst/>
              <a:cxnLst/>
              <a:rect l="l" t="t" r="r" b="b"/>
              <a:pathLst>
                <a:path w="20" h="1" extrusionOk="0">
                  <a:moveTo>
                    <a:pt x="20" y="1"/>
                  </a:moveTo>
                  <a:cubicBezTo>
                    <a:pt x="0" y="1"/>
                    <a:pt x="0" y="1"/>
                    <a:pt x="20" y="1"/>
                  </a:cubicBezTo>
                  <a:cubicBezTo>
                    <a:pt x="0" y="1"/>
                    <a:pt x="0" y="1"/>
                    <a:pt x="20" y="1"/>
                  </a:cubicBezTo>
                  <a:cubicBezTo>
                    <a:pt x="0" y="1"/>
                    <a:pt x="0" y="1"/>
                    <a:pt x="20" y="1"/>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5" name="Google Shape;725;p33"/>
            <p:cNvSpPr/>
            <p:nvPr/>
          </p:nvSpPr>
          <p:spPr>
            <a:xfrm>
              <a:off x="1918675" y="2826475"/>
              <a:ext cx="1000" cy="25"/>
            </a:xfrm>
            <a:custGeom>
              <a:avLst/>
              <a:gdLst/>
              <a:ahLst/>
              <a:cxnLst/>
              <a:rect l="l" t="t" r="r" b="b"/>
              <a:pathLst>
                <a:path w="40" h="1" extrusionOk="0">
                  <a:moveTo>
                    <a:pt x="39" y="1"/>
                  </a:moveTo>
                  <a:lnTo>
                    <a:pt x="39" y="1"/>
                  </a:lnTo>
                  <a:cubicBezTo>
                    <a:pt x="39" y="1"/>
                    <a:pt x="0" y="1"/>
                    <a:pt x="39" y="1"/>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6" name="Google Shape;726;p33"/>
            <p:cNvSpPr/>
            <p:nvPr/>
          </p:nvSpPr>
          <p:spPr>
            <a:xfrm>
              <a:off x="1613325" y="2685475"/>
              <a:ext cx="340875" cy="653525"/>
            </a:xfrm>
            <a:custGeom>
              <a:avLst/>
              <a:gdLst/>
              <a:ahLst/>
              <a:cxnLst/>
              <a:rect l="l" t="t" r="r" b="b"/>
              <a:pathLst>
                <a:path w="13635" h="26141" extrusionOk="0">
                  <a:moveTo>
                    <a:pt x="6652" y="0"/>
                  </a:moveTo>
                  <a:cubicBezTo>
                    <a:pt x="6243" y="0"/>
                    <a:pt x="5854" y="39"/>
                    <a:pt x="5485" y="156"/>
                  </a:cubicBezTo>
                  <a:cubicBezTo>
                    <a:pt x="5193" y="253"/>
                    <a:pt x="4921" y="409"/>
                    <a:pt x="4649" y="564"/>
                  </a:cubicBezTo>
                  <a:cubicBezTo>
                    <a:pt x="4415" y="720"/>
                    <a:pt x="4201" y="914"/>
                    <a:pt x="3987" y="1128"/>
                  </a:cubicBezTo>
                  <a:cubicBezTo>
                    <a:pt x="3598" y="1517"/>
                    <a:pt x="3248" y="1984"/>
                    <a:pt x="2918" y="2432"/>
                  </a:cubicBezTo>
                  <a:lnTo>
                    <a:pt x="2898" y="2470"/>
                  </a:lnTo>
                  <a:cubicBezTo>
                    <a:pt x="2665" y="2743"/>
                    <a:pt x="2431" y="3093"/>
                    <a:pt x="2159" y="3404"/>
                  </a:cubicBezTo>
                  <a:cubicBezTo>
                    <a:pt x="1887" y="3715"/>
                    <a:pt x="1634" y="3949"/>
                    <a:pt x="1362" y="4182"/>
                  </a:cubicBezTo>
                  <a:cubicBezTo>
                    <a:pt x="1284" y="4201"/>
                    <a:pt x="1245" y="4221"/>
                    <a:pt x="1206" y="4299"/>
                  </a:cubicBezTo>
                  <a:cubicBezTo>
                    <a:pt x="1187" y="4338"/>
                    <a:pt x="1167" y="4435"/>
                    <a:pt x="1187" y="4493"/>
                  </a:cubicBezTo>
                  <a:cubicBezTo>
                    <a:pt x="1459" y="5116"/>
                    <a:pt x="1614" y="5777"/>
                    <a:pt x="1712" y="6477"/>
                  </a:cubicBezTo>
                  <a:lnTo>
                    <a:pt x="1751" y="6458"/>
                  </a:lnTo>
                  <a:lnTo>
                    <a:pt x="1751" y="6458"/>
                  </a:lnTo>
                  <a:cubicBezTo>
                    <a:pt x="1848" y="7333"/>
                    <a:pt x="1809" y="8266"/>
                    <a:pt x="1692" y="9278"/>
                  </a:cubicBezTo>
                  <a:lnTo>
                    <a:pt x="1692" y="9297"/>
                  </a:lnTo>
                  <a:cubicBezTo>
                    <a:pt x="1517" y="10561"/>
                    <a:pt x="1187" y="11826"/>
                    <a:pt x="895" y="12954"/>
                  </a:cubicBezTo>
                  <a:lnTo>
                    <a:pt x="817" y="13265"/>
                  </a:lnTo>
                  <a:lnTo>
                    <a:pt x="700" y="13751"/>
                  </a:lnTo>
                  <a:cubicBezTo>
                    <a:pt x="350" y="15093"/>
                    <a:pt x="0" y="16649"/>
                    <a:pt x="20" y="18224"/>
                  </a:cubicBezTo>
                  <a:cubicBezTo>
                    <a:pt x="20" y="19002"/>
                    <a:pt x="136" y="19741"/>
                    <a:pt x="331" y="20442"/>
                  </a:cubicBezTo>
                  <a:cubicBezTo>
                    <a:pt x="545" y="21161"/>
                    <a:pt x="875" y="21900"/>
                    <a:pt x="1303" y="22562"/>
                  </a:cubicBezTo>
                  <a:cubicBezTo>
                    <a:pt x="1906" y="23495"/>
                    <a:pt x="2820" y="24293"/>
                    <a:pt x="3851" y="24915"/>
                  </a:cubicBezTo>
                  <a:cubicBezTo>
                    <a:pt x="4824" y="25479"/>
                    <a:pt x="5971" y="25829"/>
                    <a:pt x="7235" y="26024"/>
                  </a:cubicBezTo>
                  <a:cubicBezTo>
                    <a:pt x="7819" y="26121"/>
                    <a:pt x="8422" y="26140"/>
                    <a:pt x="9005" y="26140"/>
                  </a:cubicBezTo>
                  <a:cubicBezTo>
                    <a:pt x="9647" y="26140"/>
                    <a:pt x="10328" y="26101"/>
                    <a:pt x="10989" y="26004"/>
                  </a:cubicBezTo>
                  <a:cubicBezTo>
                    <a:pt x="11573" y="25907"/>
                    <a:pt x="12156" y="25790"/>
                    <a:pt x="12740" y="25615"/>
                  </a:cubicBezTo>
                  <a:lnTo>
                    <a:pt x="12740" y="25615"/>
                  </a:lnTo>
                  <a:cubicBezTo>
                    <a:pt x="12351" y="25693"/>
                    <a:pt x="11981" y="25751"/>
                    <a:pt x="11592" y="25810"/>
                  </a:cubicBezTo>
                  <a:cubicBezTo>
                    <a:pt x="11184" y="25856"/>
                    <a:pt x="10775" y="25880"/>
                    <a:pt x="10371" y="25880"/>
                  </a:cubicBezTo>
                  <a:cubicBezTo>
                    <a:pt x="9928" y="25880"/>
                    <a:pt x="9491" y="25851"/>
                    <a:pt x="9064" y="25790"/>
                  </a:cubicBezTo>
                  <a:cubicBezTo>
                    <a:pt x="8188" y="25673"/>
                    <a:pt x="7333" y="25440"/>
                    <a:pt x="6535" y="25129"/>
                  </a:cubicBezTo>
                  <a:cubicBezTo>
                    <a:pt x="6146" y="24993"/>
                    <a:pt x="5777" y="24818"/>
                    <a:pt x="5407" y="24604"/>
                  </a:cubicBezTo>
                  <a:cubicBezTo>
                    <a:pt x="5096" y="24409"/>
                    <a:pt x="4785" y="24215"/>
                    <a:pt x="4493" y="23962"/>
                  </a:cubicBezTo>
                  <a:cubicBezTo>
                    <a:pt x="4221" y="23748"/>
                    <a:pt x="3987" y="23534"/>
                    <a:pt x="3754" y="23262"/>
                  </a:cubicBezTo>
                  <a:cubicBezTo>
                    <a:pt x="3540" y="23009"/>
                    <a:pt x="3345" y="22756"/>
                    <a:pt x="3190" y="22484"/>
                  </a:cubicBezTo>
                  <a:cubicBezTo>
                    <a:pt x="2840" y="21920"/>
                    <a:pt x="2626" y="21317"/>
                    <a:pt x="2470" y="20675"/>
                  </a:cubicBezTo>
                  <a:cubicBezTo>
                    <a:pt x="2451" y="20578"/>
                    <a:pt x="2451" y="20481"/>
                    <a:pt x="2431" y="20383"/>
                  </a:cubicBezTo>
                  <a:cubicBezTo>
                    <a:pt x="2334" y="19469"/>
                    <a:pt x="2412" y="18536"/>
                    <a:pt x="2509" y="17621"/>
                  </a:cubicBezTo>
                  <a:cubicBezTo>
                    <a:pt x="2743" y="15852"/>
                    <a:pt x="3190" y="14121"/>
                    <a:pt x="3540" y="12370"/>
                  </a:cubicBezTo>
                  <a:cubicBezTo>
                    <a:pt x="3890" y="10814"/>
                    <a:pt x="4162" y="9239"/>
                    <a:pt x="4201" y="7644"/>
                  </a:cubicBezTo>
                  <a:cubicBezTo>
                    <a:pt x="4376" y="7625"/>
                    <a:pt x="4551" y="7586"/>
                    <a:pt x="4687" y="7508"/>
                  </a:cubicBezTo>
                  <a:cubicBezTo>
                    <a:pt x="5154" y="7313"/>
                    <a:pt x="5543" y="7002"/>
                    <a:pt x="5854" y="6613"/>
                  </a:cubicBezTo>
                  <a:cubicBezTo>
                    <a:pt x="6205" y="6224"/>
                    <a:pt x="6438" y="5757"/>
                    <a:pt x="6594" y="5291"/>
                  </a:cubicBezTo>
                  <a:cubicBezTo>
                    <a:pt x="6691" y="4999"/>
                    <a:pt x="6730" y="4688"/>
                    <a:pt x="6749" y="4376"/>
                  </a:cubicBezTo>
                  <a:cubicBezTo>
                    <a:pt x="6944" y="4590"/>
                    <a:pt x="7138" y="4785"/>
                    <a:pt x="7371" y="4979"/>
                  </a:cubicBezTo>
                  <a:lnTo>
                    <a:pt x="7877" y="5349"/>
                  </a:lnTo>
                  <a:cubicBezTo>
                    <a:pt x="8052" y="5446"/>
                    <a:pt x="8247" y="5543"/>
                    <a:pt x="8402" y="5641"/>
                  </a:cubicBezTo>
                  <a:cubicBezTo>
                    <a:pt x="8577" y="5699"/>
                    <a:pt x="8772" y="5777"/>
                    <a:pt x="8966" y="5835"/>
                  </a:cubicBezTo>
                  <a:cubicBezTo>
                    <a:pt x="9141" y="5874"/>
                    <a:pt x="9316" y="5932"/>
                    <a:pt x="9511" y="5952"/>
                  </a:cubicBezTo>
                  <a:cubicBezTo>
                    <a:pt x="9725" y="5971"/>
                    <a:pt x="9939" y="5991"/>
                    <a:pt x="10192" y="6030"/>
                  </a:cubicBezTo>
                  <a:cubicBezTo>
                    <a:pt x="10406" y="6030"/>
                    <a:pt x="10620" y="6030"/>
                    <a:pt x="10814" y="5991"/>
                  </a:cubicBezTo>
                  <a:lnTo>
                    <a:pt x="10795" y="5991"/>
                  </a:lnTo>
                  <a:cubicBezTo>
                    <a:pt x="11067" y="5971"/>
                    <a:pt x="11300" y="5932"/>
                    <a:pt x="11573" y="5874"/>
                  </a:cubicBezTo>
                  <a:cubicBezTo>
                    <a:pt x="11806" y="5796"/>
                    <a:pt x="12078" y="5738"/>
                    <a:pt x="12331" y="5660"/>
                  </a:cubicBezTo>
                  <a:cubicBezTo>
                    <a:pt x="12623" y="5563"/>
                    <a:pt x="12876" y="5407"/>
                    <a:pt x="13167" y="5271"/>
                  </a:cubicBezTo>
                  <a:cubicBezTo>
                    <a:pt x="13265" y="5154"/>
                    <a:pt x="13459" y="5018"/>
                    <a:pt x="13634" y="4921"/>
                  </a:cubicBezTo>
                  <a:cubicBezTo>
                    <a:pt x="13556" y="4727"/>
                    <a:pt x="13517" y="4552"/>
                    <a:pt x="13459" y="4415"/>
                  </a:cubicBezTo>
                  <a:cubicBezTo>
                    <a:pt x="13304" y="3851"/>
                    <a:pt x="13167" y="3404"/>
                    <a:pt x="13109" y="2957"/>
                  </a:cubicBezTo>
                  <a:cubicBezTo>
                    <a:pt x="13070" y="2821"/>
                    <a:pt x="13070" y="2665"/>
                    <a:pt x="13070" y="2548"/>
                  </a:cubicBezTo>
                  <a:cubicBezTo>
                    <a:pt x="13070" y="2393"/>
                    <a:pt x="12973" y="2295"/>
                    <a:pt x="12837" y="2295"/>
                  </a:cubicBezTo>
                  <a:cubicBezTo>
                    <a:pt x="12059" y="1790"/>
                    <a:pt x="11242" y="1323"/>
                    <a:pt x="10425" y="934"/>
                  </a:cubicBezTo>
                  <a:cubicBezTo>
                    <a:pt x="9530" y="545"/>
                    <a:pt x="8636" y="253"/>
                    <a:pt x="7722" y="98"/>
                  </a:cubicBezTo>
                  <a:cubicBezTo>
                    <a:pt x="7333" y="20"/>
                    <a:pt x="6963" y="0"/>
                    <a:pt x="6652" y="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33"/>
            <p:cNvSpPr/>
            <p:nvPr/>
          </p:nvSpPr>
          <p:spPr>
            <a:xfrm>
              <a:off x="1490300" y="2558575"/>
              <a:ext cx="551900" cy="253825"/>
            </a:xfrm>
            <a:custGeom>
              <a:avLst/>
              <a:gdLst/>
              <a:ahLst/>
              <a:cxnLst/>
              <a:rect l="l" t="t" r="r" b="b"/>
              <a:pathLst>
                <a:path w="22076" h="10153" extrusionOk="0">
                  <a:moveTo>
                    <a:pt x="22076" y="0"/>
                  </a:moveTo>
                  <a:lnTo>
                    <a:pt x="22076" y="0"/>
                  </a:lnTo>
                  <a:cubicBezTo>
                    <a:pt x="21239" y="175"/>
                    <a:pt x="20325" y="253"/>
                    <a:pt x="19430" y="331"/>
                  </a:cubicBezTo>
                  <a:cubicBezTo>
                    <a:pt x="18419" y="409"/>
                    <a:pt x="17369" y="467"/>
                    <a:pt x="16338" y="603"/>
                  </a:cubicBezTo>
                  <a:cubicBezTo>
                    <a:pt x="15307" y="720"/>
                    <a:pt x="14276" y="895"/>
                    <a:pt x="13265" y="1109"/>
                  </a:cubicBezTo>
                  <a:cubicBezTo>
                    <a:pt x="12234" y="1323"/>
                    <a:pt x="11223" y="1576"/>
                    <a:pt x="10211" y="1789"/>
                  </a:cubicBezTo>
                  <a:cubicBezTo>
                    <a:pt x="9706" y="1906"/>
                    <a:pt x="9200" y="2023"/>
                    <a:pt x="8714" y="2140"/>
                  </a:cubicBezTo>
                  <a:cubicBezTo>
                    <a:pt x="8228" y="2276"/>
                    <a:pt x="7722" y="2412"/>
                    <a:pt x="7236" y="2567"/>
                  </a:cubicBezTo>
                  <a:lnTo>
                    <a:pt x="7158" y="2567"/>
                  </a:lnTo>
                  <a:cubicBezTo>
                    <a:pt x="5193" y="3151"/>
                    <a:pt x="3249" y="3851"/>
                    <a:pt x="1323" y="4571"/>
                  </a:cubicBezTo>
                  <a:lnTo>
                    <a:pt x="0" y="5096"/>
                  </a:lnTo>
                  <a:cubicBezTo>
                    <a:pt x="195" y="5407"/>
                    <a:pt x="448" y="5738"/>
                    <a:pt x="681" y="6068"/>
                  </a:cubicBezTo>
                  <a:cubicBezTo>
                    <a:pt x="1129" y="6613"/>
                    <a:pt x="1595" y="7157"/>
                    <a:pt x="2082" y="7644"/>
                  </a:cubicBezTo>
                  <a:cubicBezTo>
                    <a:pt x="2587" y="8149"/>
                    <a:pt x="3151" y="8597"/>
                    <a:pt x="3676" y="8986"/>
                  </a:cubicBezTo>
                  <a:cubicBezTo>
                    <a:pt x="4240" y="9375"/>
                    <a:pt x="4824" y="9666"/>
                    <a:pt x="5407" y="9880"/>
                  </a:cubicBezTo>
                  <a:cubicBezTo>
                    <a:pt x="5913" y="10055"/>
                    <a:pt x="6399" y="10153"/>
                    <a:pt x="6886" y="10153"/>
                  </a:cubicBezTo>
                  <a:lnTo>
                    <a:pt x="7158" y="10153"/>
                  </a:lnTo>
                  <a:cubicBezTo>
                    <a:pt x="7761" y="10094"/>
                    <a:pt x="8344" y="9900"/>
                    <a:pt x="8850" y="9569"/>
                  </a:cubicBezTo>
                  <a:cubicBezTo>
                    <a:pt x="9414" y="9200"/>
                    <a:pt x="9900" y="8655"/>
                    <a:pt x="10367" y="7955"/>
                  </a:cubicBezTo>
                  <a:cubicBezTo>
                    <a:pt x="10639" y="7546"/>
                    <a:pt x="10853" y="7080"/>
                    <a:pt x="11028" y="6613"/>
                  </a:cubicBezTo>
                  <a:cubicBezTo>
                    <a:pt x="11339" y="7177"/>
                    <a:pt x="11767" y="7683"/>
                    <a:pt x="12312" y="8110"/>
                  </a:cubicBezTo>
                  <a:cubicBezTo>
                    <a:pt x="12895" y="8558"/>
                    <a:pt x="13596" y="8908"/>
                    <a:pt x="14335" y="9083"/>
                  </a:cubicBezTo>
                  <a:cubicBezTo>
                    <a:pt x="14665" y="9180"/>
                    <a:pt x="15054" y="9219"/>
                    <a:pt x="15463" y="9219"/>
                  </a:cubicBezTo>
                  <a:lnTo>
                    <a:pt x="15560" y="9219"/>
                  </a:lnTo>
                  <a:cubicBezTo>
                    <a:pt x="15910" y="9219"/>
                    <a:pt x="16241" y="9180"/>
                    <a:pt x="16630" y="9102"/>
                  </a:cubicBezTo>
                  <a:cubicBezTo>
                    <a:pt x="16999" y="9025"/>
                    <a:pt x="17369" y="8908"/>
                    <a:pt x="17699" y="8733"/>
                  </a:cubicBezTo>
                  <a:cubicBezTo>
                    <a:pt x="17991" y="8597"/>
                    <a:pt x="18322" y="8402"/>
                    <a:pt x="18594" y="8149"/>
                  </a:cubicBezTo>
                  <a:cubicBezTo>
                    <a:pt x="19119" y="7741"/>
                    <a:pt x="19567" y="7235"/>
                    <a:pt x="20033" y="6555"/>
                  </a:cubicBezTo>
                  <a:cubicBezTo>
                    <a:pt x="20422" y="5990"/>
                    <a:pt x="20772" y="5349"/>
                    <a:pt x="21084" y="4610"/>
                  </a:cubicBezTo>
                  <a:cubicBezTo>
                    <a:pt x="21239" y="4279"/>
                    <a:pt x="21356" y="3948"/>
                    <a:pt x="21473" y="3598"/>
                  </a:cubicBezTo>
                  <a:cubicBezTo>
                    <a:pt x="21628" y="3190"/>
                    <a:pt x="21725" y="2820"/>
                    <a:pt x="21784" y="2470"/>
                  </a:cubicBezTo>
                  <a:cubicBezTo>
                    <a:pt x="21959" y="1653"/>
                    <a:pt x="22037" y="817"/>
                    <a:pt x="22076"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8" name="Google Shape;728;p33"/>
            <p:cNvSpPr/>
            <p:nvPr/>
          </p:nvSpPr>
          <p:spPr>
            <a:xfrm>
              <a:off x="1955150" y="2761800"/>
              <a:ext cx="975" cy="525"/>
            </a:xfrm>
            <a:custGeom>
              <a:avLst/>
              <a:gdLst/>
              <a:ahLst/>
              <a:cxnLst/>
              <a:rect l="l" t="t" r="r" b="b"/>
              <a:pathLst>
                <a:path w="39" h="21" extrusionOk="0">
                  <a:moveTo>
                    <a:pt x="39" y="1"/>
                  </a:moveTo>
                  <a:cubicBezTo>
                    <a:pt x="0" y="1"/>
                    <a:pt x="0" y="1"/>
                    <a:pt x="0" y="20"/>
                  </a:cubicBezTo>
                  <a:lnTo>
                    <a:pt x="39" y="1"/>
                  </a:ln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33"/>
            <p:cNvSpPr/>
            <p:nvPr/>
          </p:nvSpPr>
          <p:spPr>
            <a:xfrm>
              <a:off x="1489325" y="2559050"/>
              <a:ext cx="556775" cy="256275"/>
            </a:xfrm>
            <a:custGeom>
              <a:avLst/>
              <a:gdLst/>
              <a:ahLst/>
              <a:cxnLst/>
              <a:rect l="l" t="t" r="r" b="b"/>
              <a:pathLst>
                <a:path w="22271" h="10251" extrusionOk="0">
                  <a:moveTo>
                    <a:pt x="22270" y="20"/>
                  </a:moveTo>
                  <a:lnTo>
                    <a:pt x="22270" y="20"/>
                  </a:lnTo>
                  <a:cubicBezTo>
                    <a:pt x="22269" y="25"/>
                    <a:pt x="22268" y="30"/>
                    <a:pt x="22267" y="36"/>
                  </a:cubicBezTo>
                  <a:lnTo>
                    <a:pt x="22267" y="36"/>
                  </a:lnTo>
                  <a:cubicBezTo>
                    <a:pt x="22269" y="34"/>
                    <a:pt x="22270" y="29"/>
                    <a:pt x="22270" y="20"/>
                  </a:cubicBezTo>
                  <a:close/>
                  <a:moveTo>
                    <a:pt x="22192" y="1"/>
                  </a:moveTo>
                  <a:cubicBezTo>
                    <a:pt x="22115" y="1"/>
                    <a:pt x="22076" y="20"/>
                    <a:pt x="22076" y="59"/>
                  </a:cubicBezTo>
                  <a:cubicBezTo>
                    <a:pt x="21959" y="856"/>
                    <a:pt x="21803" y="1693"/>
                    <a:pt x="21628" y="2490"/>
                  </a:cubicBezTo>
                  <a:cubicBezTo>
                    <a:pt x="21434" y="3326"/>
                    <a:pt x="21220" y="4163"/>
                    <a:pt x="20909" y="4941"/>
                  </a:cubicBezTo>
                  <a:lnTo>
                    <a:pt x="20695" y="5466"/>
                  </a:lnTo>
                  <a:cubicBezTo>
                    <a:pt x="20617" y="5621"/>
                    <a:pt x="20520" y="5816"/>
                    <a:pt x="20422" y="5991"/>
                  </a:cubicBezTo>
                  <a:cubicBezTo>
                    <a:pt x="20228" y="6341"/>
                    <a:pt x="20033" y="6652"/>
                    <a:pt x="19781" y="6963"/>
                  </a:cubicBezTo>
                  <a:cubicBezTo>
                    <a:pt x="19469" y="7372"/>
                    <a:pt x="19100" y="7761"/>
                    <a:pt x="18691" y="8091"/>
                  </a:cubicBezTo>
                  <a:lnTo>
                    <a:pt x="18672" y="8091"/>
                  </a:lnTo>
                  <a:lnTo>
                    <a:pt x="18626" y="8107"/>
                  </a:lnTo>
                  <a:lnTo>
                    <a:pt x="18626" y="8107"/>
                  </a:lnTo>
                  <a:cubicBezTo>
                    <a:pt x="18630" y="8104"/>
                    <a:pt x="18633" y="8099"/>
                    <a:pt x="18633" y="8091"/>
                  </a:cubicBezTo>
                  <a:lnTo>
                    <a:pt x="18633" y="8091"/>
                  </a:lnTo>
                  <a:cubicBezTo>
                    <a:pt x="18302" y="8344"/>
                    <a:pt x="17913" y="8578"/>
                    <a:pt x="17524" y="8733"/>
                  </a:cubicBezTo>
                  <a:cubicBezTo>
                    <a:pt x="17213" y="8889"/>
                    <a:pt x="16863" y="8967"/>
                    <a:pt x="16533" y="9025"/>
                  </a:cubicBezTo>
                  <a:cubicBezTo>
                    <a:pt x="16348" y="9054"/>
                    <a:pt x="16158" y="9069"/>
                    <a:pt x="15969" y="9069"/>
                  </a:cubicBezTo>
                  <a:cubicBezTo>
                    <a:pt x="15779" y="9069"/>
                    <a:pt x="15589" y="9054"/>
                    <a:pt x="15404" y="9025"/>
                  </a:cubicBezTo>
                  <a:cubicBezTo>
                    <a:pt x="14938" y="8986"/>
                    <a:pt x="14510" y="8869"/>
                    <a:pt x="14062" y="8694"/>
                  </a:cubicBezTo>
                  <a:cubicBezTo>
                    <a:pt x="13615" y="8500"/>
                    <a:pt x="13148" y="8247"/>
                    <a:pt x="12759" y="7936"/>
                  </a:cubicBezTo>
                  <a:cubicBezTo>
                    <a:pt x="12409" y="7664"/>
                    <a:pt x="12098" y="7352"/>
                    <a:pt x="11806" y="7022"/>
                  </a:cubicBezTo>
                  <a:cubicBezTo>
                    <a:pt x="11690" y="6827"/>
                    <a:pt x="11573" y="6594"/>
                    <a:pt x="11476" y="6380"/>
                  </a:cubicBezTo>
                  <a:cubicBezTo>
                    <a:pt x="11378" y="6185"/>
                    <a:pt x="11301" y="5991"/>
                    <a:pt x="11223" y="5796"/>
                  </a:cubicBezTo>
                  <a:cubicBezTo>
                    <a:pt x="11203" y="5719"/>
                    <a:pt x="11184" y="5621"/>
                    <a:pt x="11145" y="5563"/>
                  </a:cubicBezTo>
                  <a:cubicBezTo>
                    <a:pt x="11028" y="5135"/>
                    <a:pt x="10931" y="4727"/>
                    <a:pt x="10814" y="4299"/>
                  </a:cubicBezTo>
                  <a:cubicBezTo>
                    <a:pt x="10776" y="4065"/>
                    <a:pt x="10717" y="3871"/>
                    <a:pt x="10639" y="3657"/>
                  </a:cubicBezTo>
                  <a:cubicBezTo>
                    <a:pt x="10600" y="3443"/>
                    <a:pt x="10542" y="3249"/>
                    <a:pt x="10503" y="3035"/>
                  </a:cubicBezTo>
                  <a:cubicBezTo>
                    <a:pt x="10464" y="2937"/>
                    <a:pt x="10445" y="2860"/>
                    <a:pt x="10445" y="2762"/>
                  </a:cubicBezTo>
                  <a:lnTo>
                    <a:pt x="10231" y="1732"/>
                  </a:lnTo>
                  <a:cubicBezTo>
                    <a:pt x="10231" y="1732"/>
                    <a:pt x="10231" y="1712"/>
                    <a:pt x="10212" y="1712"/>
                  </a:cubicBezTo>
                  <a:cubicBezTo>
                    <a:pt x="10212" y="1673"/>
                    <a:pt x="10153" y="1615"/>
                    <a:pt x="10114" y="1615"/>
                  </a:cubicBezTo>
                  <a:lnTo>
                    <a:pt x="10095" y="1615"/>
                  </a:lnTo>
                  <a:cubicBezTo>
                    <a:pt x="10056" y="1615"/>
                    <a:pt x="10036" y="1634"/>
                    <a:pt x="10017" y="1673"/>
                  </a:cubicBezTo>
                  <a:lnTo>
                    <a:pt x="9978" y="1673"/>
                  </a:lnTo>
                  <a:cubicBezTo>
                    <a:pt x="9978" y="1673"/>
                    <a:pt x="9959" y="1673"/>
                    <a:pt x="9959" y="1693"/>
                  </a:cubicBezTo>
                  <a:lnTo>
                    <a:pt x="9920" y="1693"/>
                  </a:lnTo>
                  <a:cubicBezTo>
                    <a:pt x="9861" y="1693"/>
                    <a:pt x="9842" y="1732"/>
                    <a:pt x="9842" y="1790"/>
                  </a:cubicBezTo>
                  <a:cubicBezTo>
                    <a:pt x="10036" y="2840"/>
                    <a:pt x="10231" y="3910"/>
                    <a:pt x="10503" y="4921"/>
                  </a:cubicBezTo>
                  <a:cubicBezTo>
                    <a:pt x="10503" y="4941"/>
                    <a:pt x="10523" y="4980"/>
                    <a:pt x="10542" y="4980"/>
                  </a:cubicBezTo>
                  <a:cubicBezTo>
                    <a:pt x="10542" y="5038"/>
                    <a:pt x="10562" y="5096"/>
                    <a:pt x="10562" y="5174"/>
                  </a:cubicBezTo>
                  <a:lnTo>
                    <a:pt x="10717" y="6049"/>
                  </a:lnTo>
                  <a:lnTo>
                    <a:pt x="10717" y="6302"/>
                  </a:lnTo>
                  <a:cubicBezTo>
                    <a:pt x="10717" y="6380"/>
                    <a:pt x="10698" y="6477"/>
                    <a:pt x="10698" y="6555"/>
                  </a:cubicBezTo>
                  <a:cubicBezTo>
                    <a:pt x="10698" y="6633"/>
                    <a:pt x="10659" y="6691"/>
                    <a:pt x="10659" y="6749"/>
                  </a:cubicBezTo>
                  <a:cubicBezTo>
                    <a:pt x="10659" y="6788"/>
                    <a:pt x="10639" y="6827"/>
                    <a:pt x="10639" y="6866"/>
                  </a:cubicBezTo>
                  <a:cubicBezTo>
                    <a:pt x="10620" y="6886"/>
                    <a:pt x="10620" y="6944"/>
                    <a:pt x="10600" y="6963"/>
                  </a:cubicBezTo>
                  <a:cubicBezTo>
                    <a:pt x="10542" y="7080"/>
                    <a:pt x="10503" y="7216"/>
                    <a:pt x="10425" y="7333"/>
                  </a:cubicBezTo>
                  <a:cubicBezTo>
                    <a:pt x="10328" y="7547"/>
                    <a:pt x="10173" y="7761"/>
                    <a:pt x="10056" y="7994"/>
                  </a:cubicBezTo>
                  <a:cubicBezTo>
                    <a:pt x="9764" y="8383"/>
                    <a:pt x="9453" y="8733"/>
                    <a:pt x="9083" y="9025"/>
                  </a:cubicBezTo>
                  <a:cubicBezTo>
                    <a:pt x="8792" y="9258"/>
                    <a:pt x="8500" y="9453"/>
                    <a:pt x="8189" y="9589"/>
                  </a:cubicBezTo>
                  <a:cubicBezTo>
                    <a:pt x="7897" y="9706"/>
                    <a:pt x="7605" y="9803"/>
                    <a:pt x="7314" y="9861"/>
                  </a:cubicBezTo>
                  <a:cubicBezTo>
                    <a:pt x="7131" y="9884"/>
                    <a:pt x="6936" y="9894"/>
                    <a:pt x="6742" y="9894"/>
                  </a:cubicBezTo>
                  <a:cubicBezTo>
                    <a:pt x="6606" y="9894"/>
                    <a:pt x="6470" y="9889"/>
                    <a:pt x="6341" y="9881"/>
                  </a:cubicBezTo>
                  <a:cubicBezTo>
                    <a:pt x="5933" y="9842"/>
                    <a:pt x="5505" y="9745"/>
                    <a:pt x="5096" y="9589"/>
                  </a:cubicBezTo>
                  <a:cubicBezTo>
                    <a:pt x="4805" y="9472"/>
                    <a:pt x="4513" y="9356"/>
                    <a:pt x="4241" y="9200"/>
                  </a:cubicBezTo>
                  <a:cubicBezTo>
                    <a:pt x="3949" y="9064"/>
                    <a:pt x="3696" y="8869"/>
                    <a:pt x="3424" y="8675"/>
                  </a:cubicBezTo>
                  <a:cubicBezTo>
                    <a:pt x="2626" y="8091"/>
                    <a:pt x="1946" y="7372"/>
                    <a:pt x="1304" y="6633"/>
                  </a:cubicBezTo>
                  <a:cubicBezTo>
                    <a:pt x="895" y="6108"/>
                    <a:pt x="506" y="5583"/>
                    <a:pt x="156" y="5018"/>
                  </a:cubicBezTo>
                  <a:cubicBezTo>
                    <a:pt x="137" y="4999"/>
                    <a:pt x="117" y="4980"/>
                    <a:pt x="98" y="4980"/>
                  </a:cubicBezTo>
                  <a:lnTo>
                    <a:pt x="39" y="4980"/>
                  </a:lnTo>
                  <a:cubicBezTo>
                    <a:pt x="1" y="4999"/>
                    <a:pt x="1" y="5057"/>
                    <a:pt x="20" y="5096"/>
                  </a:cubicBezTo>
                  <a:cubicBezTo>
                    <a:pt x="487" y="5796"/>
                    <a:pt x="934" y="6477"/>
                    <a:pt x="1479" y="7138"/>
                  </a:cubicBezTo>
                  <a:cubicBezTo>
                    <a:pt x="2004" y="7800"/>
                    <a:pt x="2646" y="8403"/>
                    <a:pt x="3326" y="8908"/>
                  </a:cubicBezTo>
                  <a:cubicBezTo>
                    <a:pt x="3657" y="9161"/>
                    <a:pt x="4007" y="9395"/>
                    <a:pt x="4377" y="9589"/>
                  </a:cubicBezTo>
                  <a:cubicBezTo>
                    <a:pt x="4727" y="9784"/>
                    <a:pt x="5155" y="9959"/>
                    <a:pt x="5544" y="10075"/>
                  </a:cubicBezTo>
                  <a:cubicBezTo>
                    <a:pt x="5933" y="10211"/>
                    <a:pt x="6322" y="10250"/>
                    <a:pt x="6730" y="10250"/>
                  </a:cubicBezTo>
                  <a:cubicBezTo>
                    <a:pt x="7100" y="10250"/>
                    <a:pt x="7489" y="10173"/>
                    <a:pt x="7819" y="10075"/>
                  </a:cubicBezTo>
                  <a:cubicBezTo>
                    <a:pt x="8519" y="9861"/>
                    <a:pt x="9181" y="9433"/>
                    <a:pt x="9725" y="8908"/>
                  </a:cubicBezTo>
                  <a:cubicBezTo>
                    <a:pt x="10017" y="8656"/>
                    <a:pt x="10270" y="8325"/>
                    <a:pt x="10523" y="8014"/>
                  </a:cubicBezTo>
                  <a:cubicBezTo>
                    <a:pt x="10737" y="7722"/>
                    <a:pt x="10931" y="7430"/>
                    <a:pt x="11106" y="7119"/>
                  </a:cubicBezTo>
                  <a:lnTo>
                    <a:pt x="11126" y="7138"/>
                  </a:lnTo>
                  <a:cubicBezTo>
                    <a:pt x="11223" y="7314"/>
                    <a:pt x="11378" y="7489"/>
                    <a:pt x="11495" y="7625"/>
                  </a:cubicBezTo>
                  <a:cubicBezTo>
                    <a:pt x="11729" y="7916"/>
                    <a:pt x="12020" y="8169"/>
                    <a:pt x="12351" y="8403"/>
                  </a:cubicBezTo>
                  <a:cubicBezTo>
                    <a:pt x="12954" y="8869"/>
                    <a:pt x="13654" y="9181"/>
                    <a:pt x="14393" y="9395"/>
                  </a:cubicBezTo>
                  <a:cubicBezTo>
                    <a:pt x="14743" y="9492"/>
                    <a:pt x="15132" y="9570"/>
                    <a:pt x="15521" y="9589"/>
                  </a:cubicBezTo>
                  <a:cubicBezTo>
                    <a:pt x="15630" y="9600"/>
                    <a:pt x="15737" y="9605"/>
                    <a:pt x="15843" y="9605"/>
                  </a:cubicBezTo>
                  <a:cubicBezTo>
                    <a:pt x="16117" y="9605"/>
                    <a:pt x="16383" y="9573"/>
                    <a:pt x="16649" y="9531"/>
                  </a:cubicBezTo>
                  <a:cubicBezTo>
                    <a:pt x="17369" y="9395"/>
                    <a:pt x="18050" y="9083"/>
                    <a:pt x="18672" y="8675"/>
                  </a:cubicBezTo>
                  <a:cubicBezTo>
                    <a:pt x="18964" y="8480"/>
                    <a:pt x="19217" y="8228"/>
                    <a:pt x="19469" y="7994"/>
                  </a:cubicBezTo>
                  <a:cubicBezTo>
                    <a:pt x="19703" y="7741"/>
                    <a:pt x="19936" y="7450"/>
                    <a:pt x="20131" y="7158"/>
                  </a:cubicBezTo>
                  <a:cubicBezTo>
                    <a:pt x="20325" y="6866"/>
                    <a:pt x="20481" y="6574"/>
                    <a:pt x="20656" y="6263"/>
                  </a:cubicBezTo>
                  <a:cubicBezTo>
                    <a:pt x="20811" y="5952"/>
                    <a:pt x="20967" y="5641"/>
                    <a:pt x="21103" y="5291"/>
                  </a:cubicBezTo>
                  <a:cubicBezTo>
                    <a:pt x="21220" y="4960"/>
                    <a:pt x="21337" y="4610"/>
                    <a:pt x="21434" y="4279"/>
                  </a:cubicBezTo>
                  <a:cubicBezTo>
                    <a:pt x="21531" y="3929"/>
                    <a:pt x="21628" y="3560"/>
                    <a:pt x="21706" y="3229"/>
                  </a:cubicBezTo>
                  <a:cubicBezTo>
                    <a:pt x="21842" y="2548"/>
                    <a:pt x="21978" y="1848"/>
                    <a:pt x="22095" y="1129"/>
                  </a:cubicBezTo>
                  <a:cubicBezTo>
                    <a:pt x="22133" y="783"/>
                    <a:pt x="22191" y="401"/>
                    <a:pt x="22267" y="36"/>
                  </a:cubicBezTo>
                  <a:lnTo>
                    <a:pt x="22267" y="36"/>
                  </a:lnTo>
                  <a:cubicBezTo>
                    <a:pt x="22266" y="36"/>
                    <a:pt x="22265" y="37"/>
                    <a:pt x="22264" y="37"/>
                  </a:cubicBezTo>
                  <a:cubicBezTo>
                    <a:pt x="22254" y="37"/>
                    <a:pt x="22233" y="14"/>
                    <a:pt x="22192"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33"/>
            <p:cNvSpPr/>
            <p:nvPr/>
          </p:nvSpPr>
          <p:spPr>
            <a:xfrm>
              <a:off x="1873950" y="2786125"/>
              <a:ext cx="25" cy="25"/>
            </a:xfrm>
            <a:custGeom>
              <a:avLst/>
              <a:gdLst/>
              <a:ahLst/>
              <a:cxnLst/>
              <a:rect l="l" t="t" r="r" b="b"/>
              <a:pathLst>
                <a:path w="1" h="1" extrusionOk="0">
                  <a:moveTo>
                    <a:pt x="0" y="0"/>
                  </a:moveTo>
                  <a:lnTo>
                    <a:pt x="0" y="0"/>
                  </a:lnTo>
                  <a:lnTo>
                    <a:pt x="0" y="0"/>
                  </a:ln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33"/>
            <p:cNvSpPr/>
            <p:nvPr/>
          </p:nvSpPr>
          <p:spPr>
            <a:xfrm>
              <a:off x="1239900" y="2553225"/>
              <a:ext cx="1047850" cy="348150"/>
            </a:xfrm>
            <a:custGeom>
              <a:avLst/>
              <a:gdLst/>
              <a:ahLst/>
              <a:cxnLst/>
              <a:rect l="l" t="t" r="r" b="b"/>
              <a:pathLst>
                <a:path w="41914" h="13926" extrusionOk="0">
                  <a:moveTo>
                    <a:pt x="32636" y="0"/>
                  </a:moveTo>
                  <a:cubicBezTo>
                    <a:pt x="31761" y="0"/>
                    <a:pt x="30808" y="39"/>
                    <a:pt x="29738" y="97"/>
                  </a:cubicBezTo>
                  <a:cubicBezTo>
                    <a:pt x="27774" y="253"/>
                    <a:pt x="25732" y="525"/>
                    <a:pt x="23514" y="914"/>
                  </a:cubicBezTo>
                  <a:cubicBezTo>
                    <a:pt x="21569" y="1264"/>
                    <a:pt x="19605" y="1712"/>
                    <a:pt x="17660" y="2276"/>
                  </a:cubicBezTo>
                  <a:cubicBezTo>
                    <a:pt x="15462" y="2879"/>
                    <a:pt x="13342" y="3579"/>
                    <a:pt x="11397" y="4357"/>
                  </a:cubicBezTo>
                  <a:cubicBezTo>
                    <a:pt x="8830" y="5368"/>
                    <a:pt x="6691" y="6418"/>
                    <a:pt x="4843" y="7585"/>
                  </a:cubicBezTo>
                  <a:cubicBezTo>
                    <a:pt x="3715" y="8305"/>
                    <a:pt x="2801" y="9005"/>
                    <a:pt x="2003" y="9725"/>
                  </a:cubicBezTo>
                  <a:cubicBezTo>
                    <a:pt x="1751" y="9978"/>
                    <a:pt x="1517" y="10211"/>
                    <a:pt x="1284" y="10464"/>
                  </a:cubicBezTo>
                  <a:lnTo>
                    <a:pt x="1245" y="10503"/>
                  </a:lnTo>
                  <a:lnTo>
                    <a:pt x="1148" y="10600"/>
                  </a:lnTo>
                  <a:cubicBezTo>
                    <a:pt x="934" y="10872"/>
                    <a:pt x="739" y="11145"/>
                    <a:pt x="584" y="11378"/>
                  </a:cubicBezTo>
                  <a:cubicBezTo>
                    <a:pt x="409" y="11670"/>
                    <a:pt x="272" y="11961"/>
                    <a:pt x="175" y="12253"/>
                  </a:cubicBezTo>
                  <a:lnTo>
                    <a:pt x="156" y="12312"/>
                  </a:lnTo>
                  <a:cubicBezTo>
                    <a:pt x="156" y="12331"/>
                    <a:pt x="156" y="12331"/>
                    <a:pt x="136" y="12350"/>
                  </a:cubicBezTo>
                  <a:cubicBezTo>
                    <a:pt x="58" y="12603"/>
                    <a:pt x="0" y="12837"/>
                    <a:pt x="0" y="13051"/>
                  </a:cubicBezTo>
                  <a:lnTo>
                    <a:pt x="0" y="13109"/>
                  </a:lnTo>
                  <a:lnTo>
                    <a:pt x="0" y="13148"/>
                  </a:lnTo>
                  <a:lnTo>
                    <a:pt x="0" y="13206"/>
                  </a:lnTo>
                  <a:lnTo>
                    <a:pt x="0" y="13245"/>
                  </a:lnTo>
                  <a:cubicBezTo>
                    <a:pt x="0" y="13420"/>
                    <a:pt x="39" y="13576"/>
                    <a:pt x="58" y="13731"/>
                  </a:cubicBezTo>
                  <a:cubicBezTo>
                    <a:pt x="78" y="13829"/>
                    <a:pt x="175" y="13926"/>
                    <a:pt x="292" y="13926"/>
                  </a:cubicBezTo>
                  <a:lnTo>
                    <a:pt x="370" y="13926"/>
                  </a:lnTo>
                  <a:cubicBezTo>
                    <a:pt x="486" y="13906"/>
                    <a:pt x="584" y="13770"/>
                    <a:pt x="545" y="13615"/>
                  </a:cubicBezTo>
                  <a:cubicBezTo>
                    <a:pt x="545" y="13576"/>
                    <a:pt x="525" y="13517"/>
                    <a:pt x="525" y="13479"/>
                  </a:cubicBezTo>
                  <a:cubicBezTo>
                    <a:pt x="525" y="13401"/>
                    <a:pt x="525" y="13342"/>
                    <a:pt x="486" y="13284"/>
                  </a:cubicBezTo>
                  <a:lnTo>
                    <a:pt x="486" y="13109"/>
                  </a:lnTo>
                  <a:cubicBezTo>
                    <a:pt x="486" y="13051"/>
                    <a:pt x="486" y="13012"/>
                    <a:pt x="525" y="12953"/>
                  </a:cubicBezTo>
                  <a:cubicBezTo>
                    <a:pt x="525" y="12915"/>
                    <a:pt x="525" y="12895"/>
                    <a:pt x="545" y="12837"/>
                  </a:cubicBezTo>
                  <a:lnTo>
                    <a:pt x="545" y="12798"/>
                  </a:lnTo>
                  <a:cubicBezTo>
                    <a:pt x="564" y="12642"/>
                    <a:pt x="622" y="12506"/>
                    <a:pt x="661" y="12350"/>
                  </a:cubicBezTo>
                  <a:lnTo>
                    <a:pt x="681" y="12312"/>
                  </a:lnTo>
                  <a:lnTo>
                    <a:pt x="700" y="12273"/>
                  </a:lnTo>
                  <a:lnTo>
                    <a:pt x="739" y="12214"/>
                  </a:lnTo>
                  <a:cubicBezTo>
                    <a:pt x="875" y="11845"/>
                    <a:pt x="1089" y="11495"/>
                    <a:pt x="1381" y="11145"/>
                  </a:cubicBezTo>
                  <a:cubicBezTo>
                    <a:pt x="1731" y="10717"/>
                    <a:pt x="2101" y="10308"/>
                    <a:pt x="2587" y="9900"/>
                  </a:cubicBezTo>
                  <a:lnTo>
                    <a:pt x="2626" y="9842"/>
                  </a:lnTo>
                  <a:cubicBezTo>
                    <a:pt x="2645" y="9822"/>
                    <a:pt x="2645" y="9822"/>
                    <a:pt x="2684" y="9822"/>
                  </a:cubicBezTo>
                  <a:lnTo>
                    <a:pt x="2742" y="9783"/>
                  </a:lnTo>
                  <a:lnTo>
                    <a:pt x="2820" y="9725"/>
                  </a:lnTo>
                  <a:lnTo>
                    <a:pt x="2879" y="9686"/>
                  </a:lnTo>
                  <a:lnTo>
                    <a:pt x="2898" y="9666"/>
                  </a:lnTo>
                  <a:lnTo>
                    <a:pt x="2976" y="9608"/>
                  </a:lnTo>
                  <a:cubicBezTo>
                    <a:pt x="3015" y="9589"/>
                    <a:pt x="3015" y="9569"/>
                    <a:pt x="3034" y="9569"/>
                  </a:cubicBezTo>
                  <a:lnTo>
                    <a:pt x="3093" y="9530"/>
                  </a:lnTo>
                  <a:lnTo>
                    <a:pt x="3112" y="9511"/>
                  </a:lnTo>
                  <a:lnTo>
                    <a:pt x="3170" y="9472"/>
                  </a:lnTo>
                  <a:lnTo>
                    <a:pt x="3190" y="9433"/>
                  </a:lnTo>
                  <a:lnTo>
                    <a:pt x="3209" y="9414"/>
                  </a:lnTo>
                  <a:lnTo>
                    <a:pt x="3229" y="9394"/>
                  </a:lnTo>
                  <a:lnTo>
                    <a:pt x="3268" y="9375"/>
                  </a:lnTo>
                  <a:lnTo>
                    <a:pt x="3287" y="9336"/>
                  </a:lnTo>
                  <a:lnTo>
                    <a:pt x="3326" y="9316"/>
                  </a:lnTo>
                  <a:lnTo>
                    <a:pt x="3365" y="9297"/>
                  </a:lnTo>
                  <a:lnTo>
                    <a:pt x="3384" y="9277"/>
                  </a:lnTo>
                  <a:lnTo>
                    <a:pt x="3404" y="9239"/>
                  </a:lnTo>
                  <a:cubicBezTo>
                    <a:pt x="4357" y="8519"/>
                    <a:pt x="5446" y="7819"/>
                    <a:pt x="6768" y="7099"/>
                  </a:cubicBezTo>
                  <a:cubicBezTo>
                    <a:pt x="7877" y="6496"/>
                    <a:pt x="9102" y="5913"/>
                    <a:pt x="10483" y="5329"/>
                  </a:cubicBezTo>
                  <a:lnTo>
                    <a:pt x="10503" y="5310"/>
                  </a:lnTo>
                  <a:lnTo>
                    <a:pt x="10970" y="5115"/>
                  </a:lnTo>
                  <a:cubicBezTo>
                    <a:pt x="11164" y="5038"/>
                    <a:pt x="11339" y="4960"/>
                    <a:pt x="11534" y="4901"/>
                  </a:cubicBezTo>
                  <a:cubicBezTo>
                    <a:pt x="13498" y="4123"/>
                    <a:pt x="15579" y="3443"/>
                    <a:pt x="17718" y="2820"/>
                  </a:cubicBezTo>
                  <a:cubicBezTo>
                    <a:pt x="20636" y="2023"/>
                    <a:pt x="23553" y="1420"/>
                    <a:pt x="26373" y="1031"/>
                  </a:cubicBezTo>
                  <a:cubicBezTo>
                    <a:pt x="28085" y="817"/>
                    <a:pt x="29719" y="661"/>
                    <a:pt x="31275" y="584"/>
                  </a:cubicBezTo>
                  <a:cubicBezTo>
                    <a:pt x="31761" y="564"/>
                    <a:pt x="32189" y="564"/>
                    <a:pt x="32636" y="564"/>
                  </a:cubicBezTo>
                  <a:cubicBezTo>
                    <a:pt x="33939" y="564"/>
                    <a:pt x="35106" y="642"/>
                    <a:pt x="36234" y="778"/>
                  </a:cubicBezTo>
                  <a:cubicBezTo>
                    <a:pt x="37498" y="953"/>
                    <a:pt x="38490" y="1206"/>
                    <a:pt x="39346" y="1556"/>
                  </a:cubicBezTo>
                  <a:lnTo>
                    <a:pt x="39366" y="1595"/>
                  </a:lnTo>
                  <a:cubicBezTo>
                    <a:pt x="39813" y="1790"/>
                    <a:pt x="40163" y="1984"/>
                    <a:pt x="40494" y="2217"/>
                  </a:cubicBezTo>
                  <a:cubicBezTo>
                    <a:pt x="40708" y="2392"/>
                    <a:pt x="40883" y="2567"/>
                    <a:pt x="41019" y="2762"/>
                  </a:cubicBezTo>
                  <a:cubicBezTo>
                    <a:pt x="41116" y="2898"/>
                    <a:pt x="41213" y="3054"/>
                    <a:pt x="41291" y="3209"/>
                  </a:cubicBezTo>
                  <a:cubicBezTo>
                    <a:pt x="41369" y="3365"/>
                    <a:pt x="41388" y="3540"/>
                    <a:pt x="41408" y="3696"/>
                  </a:cubicBezTo>
                  <a:lnTo>
                    <a:pt x="41408" y="3734"/>
                  </a:lnTo>
                  <a:lnTo>
                    <a:pt x="41408" y="3773"/>
                  </a:lnTo>
                  <a:lnTo>
                    <a:pt x="41408" y="3851"/>
                  </a:lnTo>
                  <a:lnTo>
                    <a:pt x="41408" y="3890"/>
                  </a:lnTo>
                  <a:lnTo>
                    <a:pt x="41408" y="3948"/>
                  </a:lnTo>
                  <a:lnTo>
                    <a:pt x="41408" y="4085"/>
                  </a:lnTo>
                  <a:cubicBezTo>
                    <a:pt x="41408" y="4162"/>
                    <a:pt x="41427" y="4221"/>
                    <a:pt x="41486" y="4260"/>
                  </a:cubicBezTo>
                  <a:cubicBezTo>
                    <a:pt x="41524" y="4318"/>
                    <a:pt x="41602" y="4337"/>
                    <a:pt x="41680" y="4337"/>
                  </a:cubicBezTo>
                  <a:cubicBezTo>
                    <a:pt x="41816" y="4337"/>
                    <a:pt x="41913" y="4221"/>
                    <a:pt x="41913" y="4085"/>
                  </a:cubicBezTo>
                  <a:lnTo>
                    <a:pt x="41913" y="4026"/>
                  </a:lnTo>
                  <a:lnTo>
                    <a:pt x="41913" y="3968"/>
                  </a:lnTo>
                  <a:lnTo>
                    <a:pt x="41913" y="3890"/>
                  </a:lnTo>
                  <a:lnTo>
                    <a:pt x="41913" y="3851"/>
                  </a:lnTo>
                  <a:lnTo>
                    <a:pt x="41913" y="3754"/>
                  </a:lnTo>
                  <a:lnTo>
                    <a:pt x="41913" y="3696"/>
                  </a:lnTo>
                  <a:lnTo>
                    <a:pt x="41913" y="3676"/>
                  </a:lnTo>
                  <a:cubicBezTo>
                    <a:pt x="41894" y="3462"/>
                    <a:pt x="41875" y="3307"/>
                    <a:pt x="41816" y="3170"/>
                  </a:cubicBezTo>
                  <a:cubicBezTo>
                    <a:pt x="41758" y="2918"/>
                    <a:pt x="41602" y="2665"/>
                    <a:pt x="41427" y="2412"/>
                  </a:cubicBezTo>
                  <a:cubicBezTo>
                    <a:pt x="41135" y="2023"/>
                    <a:pt x="40727" y="1692"/>
                    <a:pt x="40202" y="1362"/>
                  </a:cubicBezTo>
                  <a:cubicBezTo>
                    <a:pt x="39813" y="1148"/>
                    <a:pt x="39346" y="953"/>
                    <a:pt x="38743" y="759"/>
                  </a:cubicBezTo>
                  <a:cubicBezTo>
                    <a:pt x="38276" y="623"/>
                    <a:pt x="37732" y="486"/>
                    <a:pt x="37148" y="370"/>
                  </a:cubicBezTo>
                  <a:cubicBezTo>
                    <a:pt x="36059" y="175"/>
                    <a:pt x="34853" y="59"/>
                    <a:pt x="33434"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2" name="Google Shape;732;p33"/>
            <p:cNvSpPr/>
            <p:nvPr/>
          </p:nvSpPr>
          <p:spPr>
            <a:xfrm>
              <a:off x="1870050" y="2289200"/>
              <a:ext cx="277675" cy="137375"/>
            </a:xfrm>
            <a:custGeom>
              <a:avLst/>
              <a:gdLst/>
              <a:ahLst/>
              <a:cxnLst/>
              <a:rect l="l" t="t" r="r" b="b"/>
              <a:pathLst>
                <a:path w="11107" h="5495" extrusionOk="0">
                  <a:moveTo>
                    <a:pt x="584" y="0"/>
                  </a:moveTo>
                  <a:cubicBezTo>
                    <a:pt x="526" y="0"/>
                    <a:pt x="467" y="20"/>
                    <a:pt x="370" y="39"/>
                  </a:cubicBezTo>
                  <a:cubicBezTo>
                    <a:pt x="214" y="97"/>
                    <a:pt x="59" y="253"/>
                    <a:pt x="39" y="428"/>
                  </a:cubicBezTo>
                  <a:cubicBezTo>
                    <a:pt x="0" y="623"/>
                    <a:pt x="78" y="778"/>
                    <a:pt x="175" y="934"/>
                  </a:cubicBezTo>
                  <a:cubicBezTo>
                    <a:pt x="273" y="1089"/>
                    <a:pt x="370" y="1226"/>
                    <a:pt x="506" y="1362"/>
                  </a:cubicBezTo>
                  <a:cubicBezTo>
                    <a:pt x="856" y="1770"/>
                    <a:pt x="1284" y="2140"/>
                    <a:pt x="1595" y="2392"/>
                  </a:cubicBezTo>
                  <a:cubicBezTo>
                    <a:pt x="1984" y="2743"/>
                    <a:pt x="2373" y="3034"/>
                    <a:pt x="2743" y="3307"/>
                  </a:cubicBezTo>
                  <a:cubicBezTo>
                    <a:pt x="3248" y="3657"/>
                    <a:pt x="3813" y="3948"/>
                    <a:pt x="4338" y="4221"/>
                  </a:cubicBezTo>
                  <a:cubicBezTo>
                    <a:pt x="5271" y="4668"/>
                    <a:pt x="6108" y="4999"/>
                    <a:pt x="6944" y="5213"/>
                  </a:cubicBezTo>
                  <a:cubicBezTo>
                    <a:pt x="7612" y="5408"/>
                    <a:pt x="8239" y="5494"/>
                    <a:pt x="8802" y="5494"/>
                  </a:cubicBezTo>
                  <a:cubicBezTo>
                    <a:pt x="8911" y="5494"/>
                    <a:pt x="9018" y="5491"/>
                    <a:pt x="9122" y="5485"/>
                  </a:cubicBezTo>
                  <a:cubicBezTo>
                    <a:pt x="9317" y="5485"/>
                    <a:pt x="9511" y="5465"/>
                    <a:pt x="9706" y="5407"/>
                  </a:cubicBezTo>
                  <a:cubicBezTo>
                    <a:pt x="9764" y="5407"/>
                    <a:pt x="9783" y="5388"/>
                    <a:pt x="9803" y="5388"/>
                  </a:cubicBezTo>
                  <a:lnTo>
                    <a:pt x="9900" y="5388"/>
                  </a:lnTo>
                  <a:cubicBezTo>
                    <a:pt x="10192" y="5329"/>
                    <a:pt x="10445" y="5252"/>
                    <a:pt x="10639" y="5096"/>
                  </a:cubicBezTo>
                  <a:cubicBezTo>
                    <a:pt x="10834" y="4979"/>
                    <a:pt x="10970" y="4785"/>
                    <a:pt x="11048" y="4590"/>
                  </a:cubicBezTo>
                  <a:cubicBezTo>
                    <a:pt x="11067" y="4415"/>
                    <a:pt x="11106" y="4182"/>
                    <a:pt x="11048" y="3987"/>
                  </a:cubicBezTo>
                  <a:cubicBezTo>
                    <a:pt x="11028" y="3851"/>
                    <a:pt x="10970" y="3754"/>
                    <a:pt x="10950" y="3657"/>
                  </a:cubicBezTo>
                  <a:cubicBezTo>
                    <a:pt x="10912" y="3540"/>
                    <a:pt x="10834" y="3423"/>
                    <a:pt x="10756" y="3326"/>
                  </a:cubicBezTo>
                  <a:cubicBezTo>
                    <a:pt x="10678" y="3209"/>
                    <a:pt x="10561" y="3093"/>
                    <a:pt x="10484" y="3015"/>
                  </a:cubicBezTo>
                  <a:cubicBezTo>
                    <a:pt x="10425" y="2937"/>
                    <a:pt x="10328" y="2840"/>
                    <a:pt x="10172" y="2743"/>
                  </a:cubicBezTo>
                  <a:cubicBezTo>
                    <a:pt x="9939" y="2568"/>
                    <a:pt x="9647" y="2392"/>
                    <a:pt x="9317" y="2256"/>
                  </a:cubicBezTo>
                  <a:cubicBezTo>
                    <a:pt x="8967" y="2081"/>
                    <a:pt x="8539" y="1984"/>
                    <a:pt x="8150" y="1887"/>
                  </a:cubicBezTo>
                  <a:cubicBezTo>
                    <a:pt x="7527" y="1751"/>
                    <a:pt x="6905" y="1595"/>
                    <a:pt x="6302" y="1478"/>
                  </a:cubicBezTo>
                  <a:cubicBezTo>
                    <a:pt x="5310" y="1245"/>
                    <a:pt x="4279" y="1031"/>
                    <a:pt x="3307" y="739"/>
                  </a:cubicBezTo>
                  <a:lnTo>
                    <a:pt x="3287" y="739"/>
                  </a:lnTo>
                  <a:cubicBezTo>
                    <a:pt x="2801" y="603"/>
                    <a:pt x="2315" y="448"/>
                    <a:pt x="1848" y="272"/>
                  </a:cubicBezTo>
                  <a:cubicBezTo>
                    <a:pt x="1595" y="175"/>
                    <a:pt x="1265" y="78"/>
                    <a:pt x="953" y="20"/>
                  </a:cubicBezTo>
                  <a:cubicBezTo>
                    <a:pt x="856" y="0"/>
                    <a:pt x="759" y="0"/>
                    <a:pt x="64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33"/>
            <p:cNvSpPr/>
            <p:nvPr/>
          </p:nvSpPr>
          <p:spPr>
            <a:xfrm>
              <a:off x="1677025" y="2955375"/>
              <a:ext cx="102600" cy="102225"/>
            </a:xfrm>
            <a:custGeom>
              <a:avLst/>
              <a:gdLst/>
              <a:ahLst/>
              <a:cxnLst/>
              <a:rect l="l" t="t" r="r" b="b"/>
              <a:pathLst>
                <a:path w="4104" h="4089" extrusionOk="0">
                  <a:moveTo>
                    <a:pt x="1967" y="0"/>
                  </a:moveTo>
                  <a:cubicBezTo>
                    <a:pt x="1850" y="0"/>
                    <a:pt x="1732" y="12"/>
                    <a:pt x="1614" y="38"/>
                  </a:cubicBezTo>
                  <a:cubicBezTo>
                    <a:pt x="603" y="252"/>
                    <a:pt x="0" y="1360"/>
                    <a:pt x="233" y="2449"/>
                  </a:cubicBezTo>
                  <a:cubicBezTo>
                    <a:pt x="454" y="3417"/>
                    <a:pt x="1253" y="4088"/>
                    <a:pt x="2125" y="4088"/>
                  </a:cubicBezTo>
                  <a:cubicBezTo>
                    <a:pt x="2252" y="4088"/>
                    <a:pt x="2380" y="4074"/>
                    <a:pt x="2509" y="4044"/>
                  </a:cubicBezTo>
                  <a:cubicBezTo>
                    <a:pt x="3501" y="3830"/>
                    <a:pt x="4104" y="2741"/>
                    <a:pt x="3870" y="1652"/>
                  </a:cubicBezTo>
                  <a:cubicBezTo>
                    <a:pt x="3648" y="675"/>
                    <a:pt x="2836" y="0"/>
                    <a:pt x="19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4" name="Google Shape;734;p33"/>
            <p:cNvSpPr/>
            <p:nvPr/>
          </p:nvSpPr>
          <p:spPr>
            <a:xfrm>
              <a:off x="1705700" y="2968250"/>
              <a:ext cx="71500" cy="71450"/>
            </a:xfrm>
            <a:custGeom>
              <a:avLst/>
              <a:gdLst/>
              <a:ahLst/>
              <a:cxnLst/>
              <a:rect l="l" t="t" r="r" b="b"/>
              <a:pathLst>
                <a:path w="2860" h="2858" extrusionOk="0">
                  <a:moveTo>
                    <a:pt x="1371" y="0"/>
                  </a:moveTo>
                  <a:cubicBezTo>
                    <a:pt x="1285" y="0"/>
                    <a:pt x="1197" y="9"/>
                    <a:pt x="1109" y="28"/>
                  </a:cubicBezTo>
                  <a:cubicBezTo>
                    <a:pt x="409" y="203"/>
                    <a:pt x="1" y="962"/>
                    <a:pt x="176" y="1720"/>
                  </a:cubicBezTo>
                  <a:cubicBezTo>
                    <a:pt x="312" y="2401"/>
                    <a:pt x="879" y="2858"/>
                    <a:pt x="1488" y="2858"/>
                  </a:cubicBezTo>
                  <a:cubicBezTo>
                    <a:pt x="1575" y="2858"/>
                    <a:pt x="1663" y="2849"/>
                    <a:pt x="1751" y="2829"/>
                  </a:cubicBezTo>
                  <a:cubicBezTo>
                    <a:pt x="2451" y="2654"/>
                    <a:pt x="2860" y="1915"/>
                    <a:pt x="2685" y="1156"/>
                  </a:cubicBezTo>
                  <a:cubicBezTo>
                    <a:pt x="2548" y="473"/>
                    <a:pt x="1992" y="0"/>
                    <a:pt x="1371"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5" name="Google Shape;735;p33"/>
            <p:cNvSpPr/>
            <p:nvPr/>
          </p:nvSpPr>
          <p:spPr>
            <a:xfrm>
              <a:off x="1692075" y="3008900"/>
              <a:ext cx="33100" cy="13475"/>
            </a:xfrm>
            <a:custGeom>
              <a:avLst/>
              <a:gdLst/>
              <a:ahLst/>
              <a:cxnLst/>
              <a:rect l="l" t="t" r="r" b="b"/>
              <a:pathLst>
                <a:path w="1324" h="539" extrusionOk="0">
                  <a:moveTo>
                    <a:pt x="921" y="1"/>
                  </a:moveTo>
                  <a:cubicBezTo>
                    <a:pt x="829" y="1"/>
                    <a:pt x="727" y="12"/>
                    <a:pt x="623" y="36"/>
                  </a:cubicBezTo>
                  <a:cubicBezTo>
                    <a:pt x="273" y="114"/>
                    <a:pt x="1" y="289"/>
                    <a:pt x="40" y="406"/>
                  </a:cubicBezTo>
                  <a:cubicBezTo>
                    <a:pt x="53" y="486"/>
                    <a:pt x="204" y="538"/>
                    <a:pt x="410" y="538"/>
                  </a:cubicBezTo>
                  <a:cubicBezTo>
                    <a:pt x="505" y="538"/>
                    <a:pt x="611" y="527"/>
                    <a:pt x="721" y="503"/>
                  </a:cubicBezTo>
                  <a:cubicBezTo>
                    <a:pt x="1051" y="425"/>
                    <a:pt x="1324" y="250"/>
                    <a:pt x="1304" y="133"/>
                  </a:cubicBezTo>
                  <a:cubicBezTo>
                    <a:pt x="1277" y="53"/>
                    <a:pt x="1123" y="1"/>
                    <a:pt x="92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33"/>
            <p:cNvSpPr/>
            <p:nvPr/>
          </p:nvSpPr>
          <p:spPr>
            <a:xfrm>
              <a:off x="1666800" y="2909700"/>
              <a:ext cx="59350" cy="30800"/>
            </a:xfrm>
            <a:custGeom>
              <a:avLst/>
              <a:gdLst/>
              <a:ahLst/>
              <a:cxnLst/>
              <a:rect l="l" t="t" r="r" b="b"/>
              <a:pathLst>
                <a:path w="2374" h="1232" extrusionOk="0">
                  <a:moveTo>
                    <a:pt x="1735" y="1"/>
                  </a:moveTo>
                  <a:cubicBezTo>
                    <a:pt x="1527" y="1"/>
                    <a:pt x="1277" y="43"/>
                    <a:pt x="1012" y="134"/>
                  </a:cubicBezTo>
                  <a:cubicBezTo>
                    <a:pt x="409" y="367"/>
                    <a:pt x="1" y="756"/>
                    <a:pt x="98" y="1009"/>
                  </a:cubicBezTo>
                  <a:cubicBezTo>
                    <a:pt x="151" y="1159"/>
                    <a:pt x="346" y="1232"/>
                    <a:pt x="611" y="1232"/>
                  </a:cubicBezTo>
                  <a:cubicBezTo>
                    <a:pt x="827" y="1232"/>
                    <a:pt x="1091" y="1183"/>
                    <a:pt x="1362" y="1087"/>
                  </a:cubicBezTo>
                  <a:cubicBezTo>
                    <a:pt x="1965" y="873"/>
                    <a:pt x="2373" y="484"/>
                    <a:pt x="2276" y="211"/>
                  </a:cubicBezTo>
                  <a:cubicBezTo>
                    <a:pt x="2220" y="77"/>
                    <a:pt x="2017" y="1"/>
                    <a:pt x="1735" y="1"/>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7" name="Google Shape;737;p33"/>
            <p:cNvSpPr/>
            <p:nvPr/>
          </p:nvSpPr>
          <p:spPr>
            <a:xfrm>
              <a:off x="1912825" y="2908875"/>
              <a:ext cx="102150" cy="102200"/>
            </a:xfrm>
            <a:custGeom>
              <a:avLst/>
              <a:gdLst/>
              <a:ahLst/>
              <a:cxnLst/>
              <a:rect l="l" t="t" r="r" b="b"/>
              <a:pathLst>
                <a:path w="4086" h="4088" extrusionOk="0">
                  <a:moveTo>
                    <a:pt x="1968" y="0"/>
                  </a:moveTo>
                  <a:cubicBezTo>
                    <a:pt x="1864" y="0"/>
                    <a:pt x="1759" y="10"/>
                    <a:pt x="1654" y="31"/>
                  </a:cubicBezTo>
                  <a:cubicBezTo>
                    <a:pt x="643" y="225"/>
                    <a:pt x="1" y="1295"/>
                    <a:pt x="215" y="2403"/>
                  </a:cubicBezTo>
                  <a:cubicBezTo>
                    <a:pt x="423" y="3393"/>
                    <a:pt x="1235" y="4088"/>
                    <a:pt x="2113" y="4088"/>
                  </a:cubicBezTo>
                  <a:cubicBezTo>
                    <a:pt x="2219" y="4088"/>
                    <a:pt x="2325" y="4077"/>
                    <a:pt x="2432" y="4057"/>
                  </a:cubicBezTo>
                  <a:cubicBezTo>
                    <a:pt x="3463" y="3862"/>
                    <a:pt x="4085" y="2792"/>
                    <a:pt x="3871" y="1684"/>
                  </a:cubicBezTo>
                  <a:cubicBezTo>
                    <a:pt x="3680" y="710"/>
                    <a:pt x="2851" y="0"/>
                    <a:pt x="196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8" name="Google Shape;738;p33"/>
            <p:cNvSpPr/>
            <p:nvPr/>
          </p:nvSpPr>
          <p:spPr>
            <a:xfrm>
              <a:off x="1914775" y="2926600"/>
              <a:ext cx="71500" cy="71725"/>
            </a:xfrm>
            <a:custGeom>
              <a:avLst/>
              <a:gdLst/>
              <a:ahLst/>
              <a:cxnLst/>
              <a:rect l="l" t="t" r="r" b="b"/>
              <a:pathLst>
                <a:path w="2860" h="2869" extrusionOk="0">
                  <a:moveTo>
                    <a:pt x="1390" y="0"/>
                  </a:moveTo>
                  <a:cubicBezTo>
                    <a:pt x="1317" y="0"/>
                    <a:pt x="1242" y="7"/>
                    <a:pt x="1168" y="22"/>
                  </a:cubicBezTo>
                  <a:cubicBezTo>
                    <a:pt x="468" y="177"/>
                    <a:pt x="1" y="897"/>
                    <a:pt x="156" y="1675"/>
                  </a:cubicBezTo>
                  <a:cubicBezTo>
                    <a:pt x="311" y="2363"/>
                    <a:pt x="862" y="2868"/>
                    <a:pt x="1471" y="2868"/>
                  </a:cubicBezTo>
                  <a:cubicBezTo>
                    <a:pt x="1551" y="2868"/>
                    <a:pt x="1631" y="2860"/>
                    <a:pt x="1712" y="2842"/>
                  </a:cubicBezTo>
                  <a:cubicBezTo>
                    <a:pt x="2432" y="2725"/>
                    <a:pt x="2860" y="1967"/>
                    <a:pt x="2724" y="1189"/>
                  </a:cubicBezTo>
                  <a:cubicBezTo>
                    <a:pt x="2567" y="493"/>
                    <a:pt x="2007" y="0"/>
                    <a:pt x="1390"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9" name="Google Shape;739;p33"/>
            <p:cNvSpPr/>
            <p:nvPr/>
          </p:nvSpPr>
          <p:spPr>
            <a:xfrm>
              <a:off x="1968750" y="2953500"/>
              <a:ext cx="33575" cy="14000"/>
            </a:xfrm>
            <a:custGeom>
              <a:avLst/>
              <a:gdLst/>
              <a:ahLst/>
              <a:cxnLst/>
              <a:rect l="l" t="t" r="r" b="b"/>
              <a:pathLst>
                <a:path w="1343" h="560" extrusionOk="0">
                  <a:moveTo>
                    <a:pt x="927" y="1"/>
                  </a:moveTo>
                  <a:cubicBezTo>
                    <a:pt x="838" y="1"/>
                    <a:pt x="741" y="12"/>
                    <a:pt x="642" y="35"/>
                  </a:cubicBezTo>
                  <a:cubicBezTo>
                    <a:pt x="273" y="93"/>
                    <a:pt x="1" y="268"/>
                    <a:pt x="59" y="404"/>
                  </a:cubicBezTo>
                  <a:cubicBezTo>
                    <a:pt x="72" y="508"/>
                    <a:pt x="215" y="560"/>
                    <a:pt x="412" y="560"/>
                  </a:cubicBezTo>
                  <a:cubicBezTo>
                    <a:pt x="511" y="560"/>
                    <a:pt x="623" y="547"/>
                    <a:pt x="740" y="521"/>
                  </a:cubicBezTo>
                  <a:cubicBezTo>
                    <a:pt x="1070" y="443"/>
                    <a:pt x="1343" y="288"/>
                    <a:pt x="1323" y="171"/>
                  </a:cubicBezTo>
                  <a:cubicBezTo>
                    <a:pt x="1296" y="62"/>
                    <a:pt x="1135"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0" name="Google Shape;740;p33"/>
            <p:cNvSpPr/>
            <p:nvPr/>
          </p:nvSpPr>
          <p:spPr>
            <a:xfrm>
              <a:off x="1924500" y="2861450"/>
              <a:ext cx="57900" cy="25875"/>
            </a:xfrm>
            <a:custGeom>
              <a:avLst/>
              <a:gdLst/>
              <a:ahLst/>
              <a:cxnLst/>
              <a:rect l="l" t="t" r="r" b="b"/>
              <a:pathLst>
                <a:path w="2316" h="1035" extrusionOk="0">
                  <a:moveTo>
                    <a:pt x="1227" y="1"/>
                  </a:moveTo>
                  <a:cubicBezTo>
                    <a:pt x="1201" y="1"/>
                    <a:pt x="1175" y="1"/>
                    <a:pt x="1148" y="2"/>
                  </a:cubicBezTo>
                  <a:cubicBezTo>
                    <a:pt x="506" y="21"/>
                    <a:pt x="1" y="274"/>
                    <a:pt x="1" y="547"/>
                  </a:cubicBezTo>
                  <a:cubicBezTo>
                    <a:pt x="1" y="826"/>
                    <a:pt x="482" y="1034"/>
                    <a:pt x="1087" y="1034"/>
                  </a:cubicBezTo>
                  <a:cubicBezTo>
                    <a:pt x="1114" y="1034"/>
                    <a:pt x="1141" y="1034"/>
                    <a:pt x="1168" y="1033"/>
                  </a:cubicBezTo>
                  <a:cubicBezTo>
                    <a:pt x="1790" y="994"/>
                    <a:pt x="2315" y="780"/>
                    <a:pt x="2315" y="488"/>
                  </a:cubicBezTo>
                  <a:cubicBezTo>
                    <a:pt x="2315" y="209"/>
                    <a:pt x="1816" y="1"/>
                    <a:pt x="1227" y="1"/>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1" name="Google Shape;741;p33"/>
            <p:cNvSpPr/>
            <p:nvPr/>
          </p:nvSpPr>
          <p:spPr>
            <a:xfrm>
              <a:off x="1819475" y="2998600"/>
              <a:ext cx="75400" cy="42325"/>
            </a:xfrm>
            <a:custGeom>
              <a:avLst/>
              <a:gdLst/>
              <a:ahLst/>
              <a:cxnLst/>
              <a:rect l="l" t="t" r="r" b="b"/>
              <a:pathLst>
                <a:path w="3016" h="1693" extrusionOk="0">
                  <a:moveTo>
                    <a:pt x="2140" y="1"/>
                  </a:moveTo>
                  <a:cubicBezTo>
                    <a:pt x="2058" y="36"/>
                    <a:pt x="1977" y="43"/>
                    <a:pt x="1891" y="43"/>
                  </a:cubicBezTo>
                  <a:cubicBezTo>
                    <a:pt x="1834" y="43"/>
                    <a:pt x="1774" y="40"/>
                    <a:pt x="1712" y="40"/>
                  </a:cubicBezTo>
                  <a:cubicBezTo>
                    <a:pt x="1654" y="40"/>
                    <a:pt x="1557" y="59"/>
                    <a:pt x="1479" y="59"/>
                  </a:cubicBezTo>
                  <a:cubicBezTo>
                    <a:pt x="1226" y="98"/>
                    <a:pt x="993" y="176"/>
                    <a:pt x="779" y="312"/>
                  </a:cubicBezTo>
                  <a:cubicBezTo>
                    <a:pt x="584" y="409"/>
                    <a:pt x="409" y="545"/>
                    <a:pt x="292" y="720"/>
                  </a:cubicBezTo>
                  <a:cubicBezTo>
                    <a:pt x="156" y="857"/>
                    <a:pt x="98" y="1032"/>
                    <a:pt x="40" y="1226"/>
                  </a:cubicBezTo>
                  <a:lnTo>
                    <a:pt x="20" y="1245"/>
                  </a:lnTo>
                  <a:cubicBezTo>
                    <a:pt x="1" y="1304"/>
                    <a:pt x="1" y="1343"/>
                    <a:pt x="40" y="1362"/>
                  </a:cubicBezTo>
                  <a:cubicBezTo>
                    <a:pt x="137" y="1440"/>
                    <a:pt x="254" y="1518"/>
                    <a:pt x="390" y="1557"/>
                  </a:cubicBezTo>
                  <a:cubicBezTo>
                    <a:pt x="506" y="1615"/>
                    <a:pt x="623" y="1634"/>
                    <a:pt x="779" y="1673"/>
                  </a:cubicBezTo>
                  <a:cubicBezTo>
                    <a:pt x="895" y="1693"/>
                    <a:pt x="1012" y="1693"/>
                    <a:pt x="1168" y="1693"/>
                  </a:cubicBezTo>
                  <a:cubicBezTo>
                    <a:pt x="1304" y="1693"/>
                    <a:pt x="1479" y="1673"/>
                    <a:pt x="1615" y="1615"/>
                  </a:cubicBezTo>
                  <a:cubicBezTo>
                    <a:pt x="1771" y="1596"/>
                    <a:pt x="1887" y="1537"/>
                    <a:pt x="2043" y="1498"/>
                  </a:cubicBezTo>
                  <a:cubicBezTo>
                    <a:pt x="2140" y="1440"/>
                    <a:pt x="2237" y="1401"/>
                    <a:pt x="2354" y="1343"/>
                  </a:cubicBezTo>
                  <a:cubicBezTo>
                    <a:pt x="2471" y="1265"/>
                    <a:pt x="2568" y="1226"/>
                    <a:pt x="2665" y="1148"/>
                  </a:cubicBezTo>
                  <a:cubicBezTo>
                    <a:pt x="2724" y="1129"/>
                    <a:pt x="2763" y="1070"/>
                    <a:pt x="2821" y="1032"/>
                  </a:cubicBezTo>
                  <a:cubicBezTo>
                    <a:pt x="2860" y="973"/>
                    <a:pt x="2918" y="934"/>
                    <a:pt x="2938" y="876"/>
                  </a:cubicBezTo>
                  <a:lnTo>
                    <a:pt x="3015" y="740"/>
                  </a:lnTo>
                  <a:lnTo>
                    <a:pt x="3015" y="662"/>
                  </a:lnTo>
                  <a:cubicBezTo>
                    <a:pt x="3015" y="643"/>
                    <a:pt x="3015" y="584"/>
                    <a:pt x="2976" y="565"/>
                  </a:cubicBezTo>
                  <a:cubicBezTo>
                    <a:pt x="2976" y="526"/>
                    <a:pt x="2957" y="487"/>
                    <a:pt x="2918" y="448"/>
                  </a:cubicBezTo>
                  <a:cubicBezTo>
                    <a:pt x="2879" y="390"/>
                    <a:pt x="2840" y="370"/>
                    <a:pt x="2782" y="331"/>
                  </a:cubicBezTo>
                  <a:cubicBezTo>
                    <a:pt x="2724" y="254"/>
                    <a:pt x="2587" y="195"/>
                    <a:pt x="2471" y="137"/>
                  </a:cubicBezTo>
                  <a:cubicBezTo>
                    <a:pt x="2374" y="79"/>
                    <a:pt x="2257" y="59"/>
                    <a:pt x="2140" y="1"/>
                  </a:cubicBezTo>
                  <a:close/>
                </a:path>
              </a:pathLst>
            </a:custGeom>
            <a:solidFill>
              <a:srgbClr val="EE76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2" name="Google Shape;742;p33"/>
            <p:cNvSpPr/>
            <p:nvPr/>
          </p:nvSpPr>
          <p:spPr>
            <a:xfrm>
              <a:off x="1800525" y="2968450"/>
              <a:ext cx="104550" cy="77350"/>
            </a:xfrm>
            <a:custGeom>
              <a:avLst/>
              <a:gdLst/>
              <a:ahLst/>
              <a:cxnLst/>
              <a:rect l="l" t="t" r="r" b="b"/>
              <a:pathLst>
                <a:path w="4182" h="3094" extrusionOk="0">
                  <a:moveTo>
                    <a:pt x="2606" y="1362"/>
                  </a:moveTo>
                  <a:cubicBezTo>
                    <a:pt x="2743" y="1382"/>
                    <a:pt x="2898" y="1421"/>
                    <a:pt x="3034" y="1460"/>
                  </a:cubicBezTo>
                  <a:cubicBezTo>
                    <a:pt x="3151" y="1518"/>
                    <a:pt x="3287" y="1557"/>
                    <a:pt x="3384" y="1635"/>
                  </a:cubicBezTo>
                  <a:cubicBezTo>
                    <a:pt x="3482" y="1712"/>
                    <a:pt x="3540" y="1771"/>
                    <a:pt x="3618" y="1849"/>
                  </a:cubicBezTo>
                  <a:cubicBezTo>
                    <a:pt x="3637" y="1868"/>
                    <a:pt x="3676" y="1907"/>
                    <a:pt x="3676" y="1926"/>
                  </a:cubicBezTo>
                  <a:lnTo>
                    <a:pt x="3637" y="1946"/>
                  </a:lnTo>
                  <a:cubicBezTo>
                    <a:pt x="3559" y="2063"/>
                    <a:pt x="3443" y="2160"/>
                    <a:pt x="3345" y="2257"/>
                  </a:cubicBezTo>
                  <a:cubicBezTo>
                    <a:pt x="3229" y="2354"/>
                    <a:pt x="3073" y="2451"/>
                    <a:pt x="2937" y="2529"/>
                  </a:cubicBezTo>
                  <a:cubicBezTo>
                    <a:pt x="2743" y="2627"/>
                    <a:pt x="2529" y="2704"/>
                    <a:pt x="2295" y="2724"/>
                  </a:cubicBezTo>
                  <a:lnTo>
                    <a:pt x="2334" y="2724"/>
                  </a:lnTo>
                  <a:cubicBezTo>
                    <a:pt x="2237" y="2840"/>
                    <a:pt x="2120" y="2840"/>
                    <a:pt x="1984" y="2840"/>
                  </a:cubicBezTo>
                  <a:lnTo>
                    <a:pt x="1653" y="2840"/>
                  </a:lnTo>
                  <a:cubicBezTo>
                    <a:pt x="1459" y="2821"/>
                    <a:pt x="1284" y="2802"/>
                    <a:pt x="1148" y="2724"/>
                  </a:cubicBezTo>
                  <a:cubicBezTo>
                    <a:pt x="1050" y="2704"/>
                    <a:pt x="973" y="2646"/>
                    <a:pt x="875" y="2588"/>
                  </a:cubicBezTo>
                  <a:lnTo>
                    <a:pt x="953" y="2296"/>
                  </a:lnTo>
                  <a:lnTo>
                    <a:pt x="1089" y="2004"/>
                  </a:lnTo>
                  <a:cubicBezTo>
                    <a:pt x="1167" y="1907"/>
                    <a:pt x="1245" y="1829"/>
                    <a:pt x="1342" y="1751"/>
                  </a:cubicBezTo>
                  <a:cubicBezTo>
                    <a:pt x="1439" y="1674"/>
                    <a:pt x="1556" y="1615"/>
                    <a:pt x="1673" y="1537"/>
                  </a:cubicBezTo>
                  <a:cubicBezTo>
                    <a:pt x="1828" y="1460"/>
                    <a:pt x="1965" y="1421"/>
                    <a:pt x="2120" y="1382"/>
                  </a:cubicBezTo>
                  <a:cubicBezTo>
                    <a:pt x="2179" y="1362"/>
                    <a:pt x="2276" y="1362"/>
                    <a:pt x="2354" y="1362"/>
                  </a:cubicBezTo>
                  <a:close/>
                  <a:moveTo>
                    <a:pt x="3190" y="1"/>
                  </a:moveTo>
                  <a:cubicBezTo>
                    <a:pt x="3112" y="1"/>
                    <a:pt x="3034" y="20"/>
                    <a:pt x="2937" y="59"/>
                  </a:cubicBezTo>
                  <a:cubicBezTo>
                    <a:pt x="2762" y="98"/>
                    <a:pt x="2626" y="215"/>
                    <a:pt x="2470" y="312"/>
                  </a:cubicBezTo>
                  <a:lnTo>
                    <a:pt x="2431" y="370"/>
                  </a:lnTo>
                  <a:cubicBezTo>
                    <a:pt x="2315" y="468"/>
                    <a:pt x="2179" y="565"/>
                    <a:pt x="2042" y="604"/>
                  </a:cubicBezTo>
                  <a:cubicBezTo>
                    <a:pt x="2042" y="604"/>
                    <a:pt x="2023" y="604"/>
                    <a:pt x="2023" y="623"/>
                  </a:cubicBezTo>
                  <a:lnTo>
                    <a:pt x="1576" y="565"/>
                  </a:lnTo>
                  <a:cubicBezTo>
                    <a:pt x="1420" y="526"/>
                    <a:pt x="1284" y="487"/>
                    <a:pt x="1128" y="487"/>
                  </a:cubicBezTo>
                  <a:lnTo>
                    <a:pt x="914" y="487"/>
                  </a:lnTo>
                  <a:cubicBezTo>
                    <a:pt x="837" y="487"/>
                    <a:pt x="778" y="507"/>
                    <a:pt x="700" y="507"/>
                  </a:cubicBezTo>
                  <a:cubicBezTo>
                    <a:pt x="564" y="565"/>
                    <a:pt x="428" y="623"/>
                    <a:pt x="311" y="759"/>
                  </a:cubicBezTo>
                  <a:cubicBezTo>
                    <a:pt x="214" y="857"/>
                    <a:pt x="136" y="973"/>
                    <a:pt x="78" y="1109"/>
                  </a:cubicBezTo>
                  <a:cubicBezTo>
                    <a:pt x="20" y="1246"/>
                    <a:pt x="0" y="1362"/>
                    <a:pt x="0" y="1498"/>
                  </a:cubicBezTo>
                  <a:cubicBezTo>
                    <a:pt x="0" y="1635"/>
                    <a:pt x="20" y="1751"/>
                    <a:pt x="78" y="1887"/>
                  </a:cubicBezTo>
                  <a:cubicBezTo>
                    <a:pt x="117" y="2024"/>
                    <a:pt x="156" y="2140"/>
                    <a:pt x="272" y="2257"/>
                  </a:cubicBezTo>
                  <a:cubicBezTo>
                    <a:pt x="409" y="2471"/>
                    <a:pt x="603" y="2665"/>
                    <a:pt x="837" y="2821"/>
                  </a:cubicBezTo>
                  <a:cubicBezTo>
                    <a:pt x="1050" y="2938"/>
                    <a:pt x="1284" y="3016"/>
                    <a:pt x="1576" y="3054"/>
                  </a:cubicBezTo>
                  <a:cubicBezTo>
                    <a:pt x="1731" y="3093"/>
                    <a:pt x="1887" y="3093"/>
                    <a:pt x="2042" y="3093"/>
                  </a:cubicBezTo>
                  <a:cubicBezTo>
                    <a:pt x="2431" y="3054"/>
                    <a:pt x="2781" y="2957"/>
                    <a:pt x="3132" y="2802"/>
                  </a:cubicBezTo>
                  <a:cubicBezTo>
                    <a:pt x="3365" y="2665"/>
                    <a:pt x="3559" y="2510"/>
                    <a:pt x="3734" y="2315"/>
                  </a:cubicBezTo>
                  <a:cubicBezTo>
                    <a:pt x="3812" y="2218"/>
                    <a:pt x="3910" y="2082"/>
                    <a:pt x="3948" y="1965"/>
                  </a:cubicBezTo>
                  <a:cubicBezTo>
                    <a:pt x="4007" y="1868"/>
                    <a:pt x="4046" y="1771"/>
                    <a:pt x="4085" y="1654"/>
                  </a:cubicBezTo>
                  <a:cubicBezTo>
                    <a:pt x="4104" y="1557"/>
                    <a:pt x="4123" y="1440"/>
                    <a:pt x="4143" y="1304"/>
                  </a:cubicBezTo>
                  <a:cubicBezTo>
                    <a:pt x="4182" y="1187"/>
                    <a:pt x="4182" y="1071"/>
                    <a:pt x="4143" y="954"/>
                  </a:cubicBezTo>
                  <a:cubicBezTo>
                    <a:pt x="4123" y="701"/>
                    <a:pt x="4046" y="487"/>
                    <a:pt x="3910" y="312"/>
                  </a:cubicBezTo>
                  <a:cubicBezTo>
                    <a:pt x="3851" y="273"/>
                    <a:pt x="3812" y="215"/>
                    <a:pt x="3734" y="176"/>
                  </a:cubicBezTo>
                  <a:cubicBezTo>
                    <a:pt x="3657" y="118"/>
                    <a:pt x="3598" y="98"/>
                    <a:pt x="3501" y="40"/>
                  </a:cubicBezTo>
                  <a:cubicBezTo>
                    <a:pt x="3423" y="20"/>
                    <a:pt x="3326" y="1"/>
                    <a:pt x="322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3"/>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3"/>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5" name="Google Shape;745;p33"/>
          <p:cNvGrpSpPr/>
          <p:nvPr/>
        </p:nvGrpSpPr>
        <p:grpSpPr>
          <a:xfrm>
            <a:off x="1245283" y="357068"/>
            <a:ext cx="1308380" cy="712529"/>
            <a:chOff x="816462" y="899275"/>
            <a:chExt cx="981285" cy="534397"/>
          </a:xfrm>
        </p:grpSpPr>
        <p:sp>
          <p:nvSpPr>
            <p:cNvPr id="746" name="Google Shape;746;p3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8" name="Google Shape;748;p33"/>
          <p:cNvGrpSpPr/>
          <p:nvPr/>
        </p:nvGrpSpPr>
        <p:grpSpPr>
          <a:xfrm>
            <a:off x="10700615" y="1162416"/>
            <a:ext cx="653651" cy="474539"/>
            <a:chOff x="8787625" y="134475"/>
            <a:chExt cx="838586" cy="608799"/>
          </a:xfrm>
        </p:grpSpPr>
        <p:sp>
          <p:nvSpPr>
            <p:cNvPr id="749" name="Google Shape;749;p3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0" name="Google Shape;750;p3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51" name="Google Shape;751;p33"/>
          <p:cNvGrpSpPr/>
          <p:nvPr/>
        </p:nvGrpSpPr>
        <p:grpSpPr>
          <a:xfrm>
            <a:off x="11354265" y="5263014"/>
            <a:ext cx="1559168" cy="1321887"/>
            <a:chOff x="7450888" y="4403475"/>
            <a:chExt cx="1169376" cy="991415"/>
          </a:xfrm>
        </p:grpSpPr>
        <p:sp>
          <p:nvSpPr>
            <p:cNvPr id="752" name="Google Shape;752;p33"/>
            <p:cNvSpPr/>
            <p:nvPr/>
          </p:nvSpPr>
          <p:spPr>
            <a:xfrm>
              <a:off x="7450888" y="4403475"/>
              <a:ext cx="1169376" cy="991415"/>
            </a:xfrm>
            <a:custGeom>
              <a:avLst/>
              <a:gdLst/>
              <a:ahLst/>
              <a:cxnLst/>
              <a:rect l="l" t="t" r="r" b="b"/>
              <a:pathLst>
                <a:path w="12483" h="10583" extrusionOk="0">
                  <a:moveTo>
                    <a:pt x="5992" y="1"/>
                  </a:moveTo>
                  <a:cubicBezTo>
                    <a:pt x="5762" y="1"/>
                    <a:pt x="5570" y="39"/>
                    <a:pt x="5358" y="78"/>
                  </a:cubicBezTo>
                  <a:cubicBezTo>
                    <a:pt x="4705" y="250"/>
                    <a:pt x="4110" y="635"/>
                    <a:pt x="3611" y="1230"/>
                  </a:cubicBezTo>
                  <a:cubicBezTo>
                    <a:pt x="3496" y="1345"/>
                    <a:pt x="3400" y="1499"/>
                    <a:pt x="3265" y="1633"/>
                  </a:cubicBezTo>
                  <a:cubicBezTo>
                    <a:pt x="3150" y="1537"/>
                    <a:pt x="3035" y="1441"/>
                    <a:pt x="2939" y="1345"/>
                  </a:cubicBezTo>
                  <a:cubicBezTo>
                    <a:pt x="2747" y="1211"/>
                    <a:pt x="2555" y="1095"/>
                    <a:pt x="2363" y="999"/>
                  </a:cubicBezTo>
                  <a:cubicBezTo>
                    <a:pt x="2113" y="865"/>
                    <a:pt x="1882" y="807"/>
                    <a:pt x="1671" y="769"/>
                  </a:cubicBezTo>
                  <a:lnTo>
                    <a:pt x="1498" y="769"/>
                  </a:lnTo>
                  <a:cubicBezTo>
                    <a:pt x="1422" y="769"/>
                    <a:pt x="1326" y="769"/>
                    <a:pt x="1230" y="807"/>
                  </a:cubicBezTo>
                  <a:cubicBezTo>
                    <a:pt x="1057" y="827"/>
                    <a:pt x="922" y="903"/>
                    <a:pt x="749" y="999"/>
                  </a:cubicBezTo>
                  <a:cubicBezTo>
                    <a:pt x="634" y="1057"/>
                    <a:pt x="519" y="1153"/>
                    <a:pt x="423" y="1307"/>
                  </a:cubicBezTo>
                  <a:cubicBezTo>
                    <a:pt x="327" y="1422"/>
                    <a:pt x="250" y="1576"/>
                    <a:pt x="173" y="1729"/>
                  </a:cubicBezTo>
                  <a:cubicBezTo>
                    <a:pt x="97" y="1921"/>
                    <a:pt x="58" y="2113"/>
                    <a:pt x="39" y="2382"/>
                  </a:cubicBezTo>
                  <a:cubicBezTo>
                    <a:pt x="1" y="2651"/>
                    <a:pt x="1" y="2881"/>
                    <a:pt x="77" y="3073"/>
                  </a:cubicBezTo>
                  <a:cubicBezTo>
                    <a:pt x="154" y="3342"/>
                    <a:pt x="269" y="3554"/>
                    <a:pt x="442" y="3726"/>
                  </a:cubicBezTo>
                  <a:cubicBezTo>
                    <a:pt x="615" y="3899"/>
                    <a:pt x="807" y="4014"/>
                    <a:pt x="1018" y="4110"/>
                  </a:cubicBezTo>
                  <a:cubicBezTo>
                    <a:pt x="1326" y="4226"/>
                    <a:pt x="1671" y="4264"/>
                    <a:pt x="1902" y="4264"/>
                  </a:cubicBezTo>
                  <a:lnTo>
                    <a:pt x="1978" y="4264"/>
                  </a:lnTo>
                  <a:cubicBezTo>
                    <a:pt x="1921" y="4379"/>
                    <a:pt x="1902" y="4475"/>
                    <a:pt x="1882" y="4591"/>
                  </a:cubicBezTo>
                  <a:cubicBezTo>
                    <a:pt x="1729" y="5090"/>
                    <a:pt x="1671" y="5551"/>
                    <a:pt x="1671" y="5973"/>
                  </a:cubicBezTo>
                  <a:cubicBezTo>
                    <a:pt x="1671" y="6223"/>
                    <a:pt x="1690" y="6434"/>
                    <a:pt x="1767" y="6645"/>
                  </a:cubicBezTo>
                  <a:cubicBezTo>
                    <a:pt x="1825" y="6895"/>
                    <a:pt x="1921" y="7125"/>
                    <a:pt x="2055" y="7317"/>
                  </a:cubicBezTo>
                  <a:cubicBezTo>
                    <a:pt x="2305" y="7759"/>
                    <a:pt x="2766" y="8066"/>
                    <a:pt x="3304" y="8239"/>
                  </a:cubicBezTo>
                  <a:cubicBezTo>
                    <a:pt x="3342" y="8258"/>
                    <a:pt x="3419" y="8258"/>
                    <a:pt x="3457" y="8278"/>
                  </a:cubicBezTo>
                  <a:cubicBezTo>
                    <a:pt x="3515" y="8374"/>
                    <a:pt x="3592" y="8450"/>
                    <a:pt x="3630" y="8527"/>
                  </a:cubicBezTo>
                  <a:cubicBezTo>
                    <a:pt x="4072" y="9103"/>
                    <a:pt x="4609" y="9583"/>
                    <a:pt x="5185" y="9948"/>
                  </a:cubicBezTo>
                  <a:cubicBezTo>
                    <a:pt x="5838" y="10352"/>
                    <a:pt x="6568" y="10563"/>
                    <a:pt x="7259" y="10582"/>
                  </a:cubicBezTo>
                  <a:lnTo>
                    <a:pt x="7432" y="10582"/>
                  </a:lnTo>
                  <a:cubicBezTo>
                    <a:pt x="7740" y="10582"/>
                    <a:pt x="8028" y="10544"/>
                    <a:pt x="8316" y="10467"/>
                  </a:cubicBezTo>
                  <a:cubicBezTo>
                    <a:pt x="8508" y="10428"/>
                    <a:pt x="8642" y="10371"/>
                    <a:pt x="8777" y="10332"/>
                  </a:cubicBezTo>
                  <a:cubicBezTo>
                    <a:pt x="8969" y="10256"/>
                    <a:pt x="9122" y="10160"/>
                    <a:pt x="9257" y="10083"/>
                  </a:cubicBezTo>
                  <a:cubicBezTo>
                    <a:pt x="9756" y="9795"/>
                    <a:pt x="10217" y="9372"/>
                    <a:pt x="10658" y="8796"/>
                  </a:cubicBezTo>
                  <a:cubicBezTo>
                    <a:pt x="10735" y="8719"/>
                    <a:pt x="10793" y="8623"/>
                    <a:pt x="10851" y="8546"/>
                  </a:cubicBezTo>
                  <a:lnTo>
                    <a:pt x="10908" y="8546"/>
                  </a:lnTo>
                  <a:cubicBezTo>
                    <a:pt x="11100" y="8546"/>
                    <a:pt x="11292" y="8527"/>
                    <a:pt x="11484" y="8450"/>
                  </a:cubicBezTo>
                  <a:cubicBezTo>
                    <a:pt x="11868" y="8335"/>
                    <a:pt x="12195" y="8047"/>
                    <a:pt x="12348" y="7663"/>
                  </a:cubicBezTo>
                  <a:cubicBezTo>
                    <a:pt x="12425" y="7452"/>
                    <a:pt x="12483" y="7068"/>
                    <a:pt x="12329" y="6588"/>
                  </a:cubicBezTo>
                  <a:cubicBezTo>
                    <a:pt x="12272" y="6415"/>
                    <a:pt x="12176" y="6280"/>
                    <a:pt x="12080" y="6108"/>
                  </a:cubicBezTo>
                  <a:lnTo>
                    <a:pt x="12060" y="6088"/>
                  </a:lnTo>
                  <a:cubicBezTo>
                    <a:pt x="12118" y="5839"/>
                    <a:pt x="12176" y="5608"/>
                    <a:pt x="12233" y="5359"/>
                  </a:cubicBezTo>
                  <a:cubicBezTo>
                    <a:pt x="12348" y="4648"/>
                    <a:pt x="12272" y="3918"/>
                    <a:pt x="12003" y="3246"/>
                  </a:cubicBezTo>
                  <a:lnTo>
                    <a:pt x="11984" y="3227"/>
                  </a:lnTo>
                  <a:cubicBezTo>
                    <a:pt x="11964" y="3169"/>
                    <a:pt x="11945" y="3131"/>
                    <a:pt x="11907" y="3112"/>
                  </a:cubicBezTo>
                  <a:cubicBezTo>
                    <a:pt x="11811" y="2881"/>
                    <a:pt x="11695" y="2689"/>
                    <a:pt x="11580" y="2497"/>
                  </a:cubicBezTo>
                  <a:cubicBezTo>
                    <a:pt x="11407" y="2267"/>
                    <a:pt x="11215" y="2056"/>
                    <a:pt x="10927" y="1806"/>
                  </a:cubicBezTo>
                  <a:cubicBezTo>
                    <a:pt x="10466" y="1403"/>
                    <a:pt x="9929" y="1115"/>
                    <a:pt x="9353" y="923"/>
                  </a:cubicBezTo>
                  <a:cubicBezTo>
                    <a:pt x="8873" y="769"/>
                    <a:pt x="8354" y="711"/>
                    <a:pt x="7759" y="711"/>
                  </a:cubicBezTo>
                  <a:lnTo>
                    <a:pt x="7740" y="711"/>
                  </a:lnTo>
                  <a:lnTo>
                    <a:pt x="7720" y="673"/>
                  </a:lnTo>
                  <a:cubicBezTo>
                    <a:pt x="7375" y="385"/>
                    <a:pt x="6991" y="174"/>
                    <a:pt x="6568" y="78"/>
                  </a:cubicBezTo>
                  <a:cubicBezTo>
                    <a:pt x="6376" y="39"/>
                    <a:pt x="6184" y="1"/>
                    <a:pt x="5992"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33"/>
            <p:cNvSpPr/>
            <p:nvPr/>
          </p:nvSpPr>
          <p:spPr>
            <a:xfrm>
              <a:off x="7760310" y="4536596"/>
              <a:ext cx="784455" cy="788130"/>
            </a:xfrm>
            <a:custGeom>
              <a:avLst/>
              <a:gdLst/>
              <a:ahLst/>
              <a:cxnLst/>
              <a:rect l="l" t="t" r="r" b="b"/>
              <a:pathLst>
                <a:path w="8374" h="8413" extrusionOk="0">
                  <a:moveTo>
                    <a:pt x="4475" y="1"/>
                  </a:moveTo>
                  <a:cubicBezTo>
                    <a:pt x="3956" y="1"/>
                    <a:pt x="3476" y="59"/>
                    <a:pt x="2919" y="97"/>
                  </a:cubicBezTo>
                  <a:cubicBezTo>
                    <a:pt x="2900" y="78"/>
                    <a:pt x="2881" y="78"/>
                    <a:pt x="2843" y="78"/>
                  </a:cubicBezTo>
                  <a:cubicBezTo>
                    <a:pt x="2804" y="78"/>
                    <a:pt x="2747" y="97"/>
                    <a:pt x="2727" y="97"/>
                  </a:cubicBezTo>
                  <a:cubicBezTo>
                    <a:pt x="2689" y="116"/>
                    <a:pt x="2689" y="174"/>
                    <a:pt x="2651" y="212"/>
                  </a:cubicBezTo>
                  <a:cubicBezTo>
                    <a:pt x="2612" y="347"/>
                    <a:pt x="2555" y="481"/>
                    <a:pt x="2497" y="635"/>
                  </a:cubicBezTo>
                  <a:cubicBezTo>
                    <a:pt x="2439" y="731"/>
                    <a:pt x="2363" y="827"/>
                    <a:pt x="2305" y="923"/>
                  </a:cubicBezTo>
                  <a:cubicBezTo>
                    <a:pt x="2209" y="1057"/>
                    <a:pt x="2113" y="1211"/>
                    <a:pt x="2036" y="1345"/>
                  </a:cubicBezTo>
                  <a:cubicBezTo>
                    <a:pt x="1882" y="1614"/>
                    <a:pt x="1767" y="1883"/>
                    <a:pt x="1652" y="2133"/>
                  </a:cubicBezTo>
                  <a:lnTo>
                    <a:pt x="1537" y="2382"/>
                  </a:lnTo>
                  <a:cubicBezTo>
                    <a:pt x="1306" y="2862"/>
                    <a:pt x="1095" y="3342"/>
                    <a:pt x="826" y="3803"/>
                  </a:cubicBezTo>
                  <a:cubicBezTo>
                    <a:pt x="615" y="4187"/>
                    <a:pt x="385" y="4495"/>
                    <a:pt x="135" y="4783"/>
                  </a:cubicBezTo>
                  <a:cubicBezTo>
                    <a:pt x="20" y="4821"/>
                    <a:pt x="1" y="4917"/>
                    <a:pt x="20" y="5013"/>
                  </a:cubicBezTo>
                  <a:cubicBezTo>
                    <a:pt x="212" y="5570"/>
                    <a:pt x="500" y="6108"/>
                    <a:pt x="884" y="6607"/>
                  </a:cubicBezTo>
                  <a:cubicBezTo>
                    <a:pt x="1268" y="7106"/>
                    <a:pt x="1748" y="7548"/>
                    <a:pt x="2247" y="7855"/>
                  </a:cubicBezTo>
                  <a:cubicBezTo>
                    <a:pt x="2804" y="8182"/>
                    <a:pt x="3380" y="8374"/>
                    <a:pt x="3956" y="8412"/>
                  </a:cubicBezTo>
                  <a:lnTo>
                    <a:pt x="4091" y="8412"/>
                  </a:lnTo>
                  <a:cubicBezTo>
                    <a:pt x="4341" y="8412"/>
                    <a:pt x="4571" y="8374"/>
                    <a:pt x="4801" y="8316"/>
                  </a:cubicBezTo>
                  <a:cubicBezTo>
                    <a:pt x="4936" y="8258"/>
                    <a:pt x="5051" y="8239"/>
                    <a:pt x="5185" y="8182"/>
                  </a:cubicBezTo>
                  <a:cubicBezTo>
                    <a:pt x="5320" y="8143"/>
                    <a:pt x="5474" y="8047"/>
                    <a:pt x="5570" y="7990"/>
                  </a:cubicBezTo>
                  <a:cubicBezTo>
                    <a:pt x="5992" y="7759"/>
                    <a:pt x="6376" y="7394"/>
                    <a:pt x="6760" y="6895"/>
                  </a:cubicBezTo>
                  <a:cubicBezTo>
                    <a:pt x="6914" y="6703"/>
                    <a:pt x="7029" y="6511"/>
                    <a:pt x="7144" y="6319"/>
                  </a:cubicBezTo>
                  <a:cubicBezTo>
                    <a:pt x="7298" y="6338"/>
                    <a:pt x="7413" y="6357"/>
                    <a:pt x="7528" y="6357"/>
                  </a:cubicBezTo>
                  <a:cubicBezTo>
                    <a:pt x="7682" y="6357"/>
                    <a:pt x="7778" y="6338"/>
                    <a:pt x="7893" y="6319"/>
                  </a:cubicBezTo>
                  <a:cubicBezTo>
                    <a:pt x="8085" y="6261"/>
                    <a:pt x="8220" y="6127"/>
                    <a:pt x="8296" y="5935"/>
                  </a:cubicBezTo>
                  <a:cubicBezTo>
                    <a:pt x="8373" y="5762"/>
                    <a:pt x="8373" y="5570"/>
                    <a:pt x="8277" y="5359"/>
                  </a:cubicBezTo>
                  <a:cubicBezTo>
                    <a:pt x="8220" y="5244"/>
                    <a:pt x="8181" y="5147"/>
                    <a:pt x="8104" y="5051"/>
                  </a:cubicBezTo>
                  <a:cubicBezTo>
                    <a:pt x="8066" y="4955"/>
                    <a:pt x="7989" y="4879"/>
                    <a:pt x="7874" y="4783"/>
                  </a:cubicBezTo>
                  <a:cubicBezTo>
                    <a:pt x="7893" y="4763"/>
                    <a:pt x="7893" y="4706"/>
                    <a:pt x="7912" y="4687"/>
                  </a:cubicBezTo>
                  <a:cubicBezTo>
                    <a:pt x="8008" y="4399"/>
                    <a:pt x="8085" y="4110"/>
                    <a:pt x="8124" y="3803"/>
                  </a:cubicBezTo>
                  <a:cubicBezTo>
                    <a:pt x="8220" y="3189"/>
                    <a:pt x="8162" y="2593"/>
                    <a:pt x="7970" y="2075"/>
                  </a:cubicBezTo>
                  <a:cubicBezTo>
                    <a:pt x="7893" y="1844"/>
                    <a:pt x="7778" y="1652"/>
                    <a:pt x="7624" y="1441"/>
                  </a:cubicBezTo>
                  <a:cubicBezTo>
                    <a:pt x="7509" y="1249"/>
                    <a:pt x="7336" y="1076"/>
                    <a:pt x="7106" y="884"/>
                  </a:cubicBezTo>
                  <a:cubicBezTo>
                    <a:pt x="6722" y="558"/>
                    <a:pt x="6242" y="289"/>
                    <a:pt x="5762" y="155"/>
                  </a:cubicBezTo>
                  <a:cubicBezTo>
                    <a:pt x="5474" y="78"/>
                    <a:pt x="5013" y="1"/>
                    <a:pt x="4475"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33"/>
            <p:cNvSpPr/>
            <p:nvPr/>
          </p:nvSpPr>
          <p:spPr>
            <a:xfrm>
              <a:off x="7756751" y="4727331"/>
              <a:ext cx="788015" cy="600957"/>
            </a:xfrm>
            <a:custGeom>
              <a:avLst/>
              <a:gdLst/>
              <a:ahLst/>
              <a:cxnLst/>
              <a:rect l="l" t="t" r="r" b="b"/>
              <a:pathLst>
                <a:path w="8412" h="6415" extrusionOk="0">
                  <a:moveTo>
                    <a:pt x="8066" y="1"/>
                  </a:moveTo>
                  <a:lnTo>
                    <a:pt x="7989" y="58"/>
                  </a:lnTo>
                  <a:cubicBezTo>
                    <a:pt x="8028" y="156"/>
                    <a:pt x="8063" y="256"/>
                    <a:pt x="8092" y="360"/>
                  </a:cubicBezTo>
                  <a:lnTo>
                    <a:pt x="8092" y="360"/>
                  </a:lnTo>
                  <a:cubicBezTo>
                    <a:pt x="8087" y="240"/>
                    <a:pt x="8078" y="120"/>
                    <a:pt x="8066" y="1"/>
                  </a:cubicBezTo>
                  <a:close/>
                  <a:moveTo>
                    <a:pt x="8092" y="360"/>
                  </a:moveTo>
                  <a:cubicBezTo>
                    <a:pt x="8109" y="795"/>
                    <a:pt x="8071" y="1222"/>
                    <a:pt x="7950" y="1614"/>
                  </a:cubicBezTo>
                  <a:cubicBezTo>
                    <a:pt x="7835" y="2151"/>
                    <a:pt x="7624" y="2631"/>
                    <a:pt x="7336" y="3054"/>
                  </a:cubicBezTo>
                  <a:cubicBezTo>
                    <a:pt x="7163" y="3304"/>
                    <a:pt x="7009" y="3496"/>
                    <a:pt x="6817" y="3649"/>
                  </a:cubicBezTo>
                  <a:cubicBezTo>
                    <a:pt x="6625" y="3841"/>
                    <a:pt x="6414" y="4014"/>
                    <a:pt x="6203" y="4168"/>
                  </a:cubicBezTo>
                  <a:cubicBezTo>
                    <a:pt x="5723" y="4475"/>
                    <a:pt x="5185" y="4667"/>
                    <a:pt x="4667" y="4744"/>
                  </a:cubicBezTo>
                  <a:cubicBezTo>
                    <a:pt x="4494" y="4763"/>
                    <a:pt x="4321" y="4782"/>
                    <a:pt x="4129" y="4782"/>
                  </a:cubicBezTo>
                  <a:cubicBezTo>
                    <a:pt x="4033" y="4782"/>
                    <a:pt x="3937" y="4782"/>
                    <a:pt x="3841" y="4763"/>
                  </a:cubicBezTo>
                  <a:cubicBezTo>
                    <a:pt x="3553" y="4744"/>
                    <a:pt x="3284" y="4686"/>
                    <a:pt x="3034" y="4609"/>
                  </a:cubicBezTo>
                  <a:cubicBezTo>
                    <a:pt x="2765" y="4552"/>
                    <a:pt x="2497" y="4417"/>
                    <a:pt x="2285" y="4302"/>
                  </a:cubicBezTo>
                  <a:cubicBezTo>
                    <a:pt x="2036" y="4187"/>
                    <a:pt x="1805" y="4033"/>
                    <a:pt x="1594" y="3880"/>
                  </a:cubicBezTo>
                  <a:cubicBezTo>
                    <a:pt x="1114" y="3515"/>
                    <a:pt x="672" y="3054"/>
                    <a:pt x="346" y="2555"/>
                  </a:cubicBezTo>
                  <a:lnTo>
                    <a:pt x="307" y="2574"/>
                  </a:lnTo>
                  <a:cubicBezTo>
                    <a:pt x="269" y="2651"/>
                    <a:pt x="192" y="2727"/>
                    <a:pt x="154" y="2766"/>
                  </a:cubicBezTo>
                  <a:cubicBezTo>
                    <a:pt x="58" y="2823"/>
                    <a:pt x="0" y="2919"/>
                    <a:pt x="19" y="3035"/>
                  </a:cubicBezTo>
                  <a:cubicBezTo>
                    <a:pt x="211" y="3592"/>
                    <a:pt x="499" y="4129"/>
                    <a:pt x="883" y="4609"/>
                  </a:cubicBezTo>
                  <a:cubicBezTo>
                    <a:pt x="1268" y="5128"/>
                    <a:pt x="1748" y="5550"/>
                    <a:pt x="2266" y="5858"/>
                  </a:cubicBezTo>
                  <a:cubicBezTo>
                    <a:pt x="2804" y="6203"/>
                    <a:pt x="3380" y="6395"/>
                    <a:pt x="3956" y="6415"/>
                  </a:cubicBezTo>
                  <a:lnTo>
                    <a:pt x="4110" y="6415"/>
                  </a:lnTo>
                  <a:cubicBezTo>
                    <a:pt x="4340" y="6415"/>
                    <a:pt x="4590" y="6395"/>
                    <a:pt x="4801" y="6318"/>
                  </a:cubicBezTo>
                  <a:cubicBezTo>
                    <a:pt x="4955" y="6280"/>
                    <a:pt x="5070" y="6242"/>
                    <a:pt x="5185" y="6203"/>
                  </a:cubicBezTo>
                  <a:cubicBezTo>
                    <a:pt x="5339" y="6146"/>
                    <a:pt x="5473" y="6050"/>
                    <a:pt x="5569" y="6011"/>
                  </a:cubicBezTo>
                  <a:cubicBezTo>
                    <a:pt x="6011" y="5762"/>
                    <a:pt x="6395" y="5416"/>
                    <a:pt x="6798" y="4897"/>
                  </a:cubicBezTo>
                  <a:cubicBezTo>
                    <a:pt x="6933" y="4705"/>
                    <a:pt x="7067" y="4513"/>
                    <a:pt x="7182" y="4321"/>
                  </a:cubicBezTo>
                  <a:cubicBezTo>
                    <a:pt x="7297" y="4360"/>
                    <a:pt x="7413" y="4379"/>
                    <a:pt x="7566" y="4379"/>
                  </a:cubicBezTo>
                  <a:cubicBezTo>
                    <a:pt x="7682" y="4379"/>
                    <a:pt x="7816" y="4360"/>
                    <a:pt x="7931" y="4321"/>
                  </a:cubicBezTo>
                  <a:cubicBezTo>
                    <a:pt x="8123" y="4283"/>
                    <a:pt x="8258" y="4129"/>
                    <a:pt x="8334" y="3937"/>
                  </a:cubicBezTo>
                  <a:cubicBezTo>
                    <a:pt x="8411" y="3784"/>
                    <a:pt x="8411" y="3592"/>
                    <a:pt x="8315" y="3342"/>
                  </a:cubicBezTo>
                  <a:cubicBezTo>
                    <a:pt x="8296" y="3246"/>
                    <a:pt x="8238" y="3150"/>
                    <a:pt x="8142" y="3035"/>
                  </a:cubicBezTo>
                  <a:cubicBezTo>
                    <a:pt x="8085" y="2939"/>
                    <a:pt x="8027" y="2862"/>
                    <a:pt x="7893" y="2766"/>
                  </a:cubicBezTo>
                  <a:cubicBezTo>
                    <a:pt x="7931" y="2747"/>
                    <a:pt x="7931" y="2689"/>
                    <a:pt x="7950" y="2670"/>
                  </a:cubicBezTo>
                  <a:cubicBezTo>
                    <a:pt x="8046" y="2382"/>
                    <a:pt x="8123" y="2094"/>
                    <a:pt x="8162" y="1786"/>
                  </a:cubicBezTo>
                  <a:cubicBezTo>
                    <a:pt x="8240" y="1303"/>
                    <a:pt x="8216" y="807"/>
                    <a:pt x="8092" y="360"/>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33"/>
            <p:cNvSpPr/>
            <p:nvPr/>
          </p:nvSpPr>
          <p:spPr>
            <a:xfrm>
              <a:off x="7517494" y="4473642"/>
              <a:ext cx="611714" cy="642364"/>
            </a:xfrm>
            <a:custGeom>
              <a:avLst/>
              <a:gdLst/>
              <a:ahLst/>
              <a:cxnLst/>
              <a:rect l="l" t="t" r="r" b="b"/>
              <a:pathLst>
                <a:path w="6530" h="6857" extrusionOk="0">
                  <a:moveTo>
                    <a:pt x="5243" y="1"/>
                  </a:moveTo>
                  <a:cubicBezTo>
                    <a:pt x="5147" y="1"/>
                    <a:pt x="5012" y="20"/>
                    <a:pt x="4839" y="58"/>
                  </a:cubicBezTo>
                  <a:cubicBezTo>
                    <a:pt x="4340" y="174"/>
                    <a:pt x="3860" y="481"/>
                    <a:pt x="3457" y="961"/>
                  </a:cubicBezTo>
                  <a:cubicBezTo>
                    <a:pt x="3265" y="1172"/>
                    <a:pt x="3092" y="1441"/>
                    <a:pt x="2881" y="1748"/>
                  </a:cubicBezTo>
                  <a:cubicBezTo>
                    <a:pt x="2823" y="1844"/>
                    <a:pt x="2746" y="1940"/>
                    <a:pt x="2708" y="2036"/>
                  </a:cubicBezTo>
                  <a:cubicBezTo>
                    <a:pt x="2362" y="1691"/>
                    <a:pt x="2074" y="1441"/>
                    <a:pt x="1786" y="1230"/>
                  </a:cubicBezTo>
                  <a:cubicBezTo>
                    <a:pt x="1632" y="1115"/>
                    <a:pt x="1479" y="1019"/>
                    <a:pt x="1306" y="942"/>
                  </a:cubicBezTo>
                  <a:cubicBezTo>
                    <a:pt x="1171" y="865"/>
                    <a:pt x="999" y="827"/>
                    <a:pt x="864" y="788"/>
                  </a:cubicBezTo>
                  <a:lnTo>
                    <a:pt x="787" y="788"/>
                  </a:lnTo>
                  <a:cubicBezTo>
                    <a:pt x="730" y="788"/>
                    <a:pt x="691" y="788"/>
                    <a:pt x="634" y="827"/>
                  </a:cubicBezTo>
                  <a:cubicBezTo>
                    <a:pt x="576" y="846"/>
                    <a:pt x="499" y="865"/>
                    <a:pt x="403" y="903"/>
                  </a:cubicBezTo>
                  <a:cubicBezTo>
                    <a:pt x="346" y="942"/>
                    <a:pt x="307" y="980"/>
                    <a:pt x="230" y="1057"/>
                  </a:cubicBezTo>
                  <a:cubicBezTo>
                    <a:pt x="192" y="1115"/>
                    <a:pt x="134" y="1211"/>
                    <a:pt x="115" y="1307"/>
                  </a:cubicBezTo>
                  <a:cubicBezTo>
                    <a:pt x="58" y="1422"/>
                    <a:pt x="38" y="1556"/>
                    <a:pt x="19" y="1748"/>
                  </a:cubicBezTo>
                  <a:cubicBezTo>
                    <a:pt x="0" y="1921"/>
                    <a:pt x="19" y="2056"/>
                    <a:pt x="38" y="2190"/>
                  </a:cubicBezTo>
                  <a:cubicBezTo>
                    <a:pt x="96" y="2324"/>
                    <a:pt x="134" y="2420"/>
                    <a:pt x="211" y="2516"/>
                  </a:cubicBezTo>
                  <a:cubicBezTo>
                    <a:pt x="288" y="2612"/>
                    <a:pt x="403" y="2670"/>
                    <a:pt x="519" y="2709"/>
                  </a:cubicBezTo>
                  <a:cubicBezTo>
                    <a:pt x="730" y="2785"/>
                    <a:pt x="960" y="2805"/>
                    <a:pt x="1152" y="2805"/>
                  </a:cubicBezTo>
                  <a:lnTo>
                    <a:pt x="1267" y="2805"/>
                  </a:lnTo>
                  <a:cubicBezTo>
                    <a:pt x="1402" y="2805"/>
                    <a:pt x="1556" y="2805"/>
                    <a:pt x="1671" y="2785"/>
                  </a:cubicBezTo>
                  <a:cubicBezTo>
                    <a:pt x="1786" y="2785"/>
                    <a:pt x="1920" y="2766"/>
                    <a:pt x="2036" y="2766"/>
                  </a:cubicBezTo>
                  <a:lnTo>
                    <a:pt x="2304" y="2766"/>
                  </a:lnTo>
                  <a:cubicBezTo>
                    <a:pt x="2266" y="2785"/>
                    <a:pt x="2247" y="2824"/>
                    <a:pt x="2247" y="2862"/>
                  </a:cubicBezTo>
                  <a:cubicBezTo>
                    <a:pt x="2055" y="3265"/>
                    <a:pt x="1920" y="3649"/>
                    <a:pt x="1786" y="4034"/>
                  </a:cubicBezTo>
                  <a:cubicBezTo>
                    <a:pt x="1671" y="4456"/>
                    <a:pt x="1594" y="4840"/>
                    <a:pt x="1594" y="5205"/>
                  </a:cubicBezTo>
                  <a:cubicBezTo>
                    <a:pt x="1594" y="5397"/>
                    <a:pt x="1632" y="5570"/>
                    <a:pt x="1671" y="5704"/>
                  </a:cubicBezTo>
                  <a:cubicBezTo>
                    <a:pt x="1728" y="5877"/>
                    <a:pt x="1786" y="6050"/>
                    <a:pt x="1882" y="6184"/>
                  </a:cubicBezTo>
                  <a:cubicBezTo>
                    <a:pt x="2055" y="6472"/>
                    <a:pt x="2362" y="6703"/>
                    <a:pt x="2746" y="6799"/>
                  </a:cubicBezTo>
                  <a:lnTo>
                    <a:pt x="3034" y="6856"/>
                  </a:lnTo>
                  <a:lnTo>
                    <a:pt x="3073" y="6856"/>
                  </a:lnTo>
                  <a:cubicBezTo>
                    <a:pt x="3265" y="6741"/>
                    <a:pt x="3457" y="6607"/>
                    <a:pt x="3649" y="6453"/>
                  </a:cubicBezTo>
                  <a:lnTo>
                    <a:pt x="3610" y="6453"/>
                  </a:lnTo>
                  <a:cubicBezTo>
                    <a:pt x="3860" y="6261"/>
                    <a:pt x="4090" y="6031"/>
                    <a:pt x="4321" y="5800"/>
                  </a:cubicBezTo>
                  <a:cubicBezTo>
                    <a:pt x="4532" y="5589"/>
                    <a:pt x="4724" y="5359"/>
                    <a:pt x="4916" y="5090"/>
                  </a:cubicBezTo>
                  <a:cubicBezTo>
                    <a:pt x="5127" y="4782"/>
                    <a:pt x="5339" y="4437"/>
                    <a:pt x="5531" y="4110"/>
                  </a:cubicBezTo>
                  <a:cubicBezTo>
                    <a:pt x="5703" y="3765"/>
                    <a:pt x="5876" y="3438"/>
                    <a:pt x="5992" y="3093"/>
                  </a:cubicBezTo>
                  <a:lnTo>
                    <a:pt x="5992" y="3112"/>
                  </a:lnTo>
                  <a:cubicBezTo>
                    <a:pt x="6107" y="2824"/>
                    <a:pt x="6203" y="2516"/>
                    <a:pt x="6280" y="2209"/>
                  </a:cubicBezTo>
                  <a:cubicBezTo>
                    <a:pt x="6376" y="1864"/>
                    <a:pt x="6452" y="1518"/>
                    <a:pt x="6491" y="1153"/>
                  </a:cubicBezTo>
                  <a:cubicBezTo>
                    <a:pt x="6529" y="961"/>
                    <a:pt x="6529" y="788"/>
                    <a:pt x="6529" y="596"/>
                  </a:cubicBezTo>
                  <a:lnTo>
                    <a:pt x="6529" y="500"/>
                  </a:lnTo>
                  <a:lnTo>
                    <a:pt x="6491" y="481"/>
                  </a:lnTo>
                  <a:cubicBezTo>
                    <a:pt x="6241" y="270"/>
                    <a:pt x="5953" y="116"/>
                    <a:pt x="5665" y="39"/>
                  </a:cubicBezTo>
                  <a:cubicBezTo>
                    <a:pt x="5531" y="20"/>
                    <a:pt x="5396" y="1"/>
                    <a:pt x="5243" y="1"/>
                  </a:cubicBezTo>
                  <a:close/>
                </a:path>
              </a:pathLst>
            </a:custGeom>
            <a:solidFill>
              <a:srgbClr val="7830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33"/>
            <p:cNvSpPr/>
            <p:nvPr/>
          </p:nvSpPr>
          <p:spPr>
            <a:xfrm>
              <a:off x="7715344" y="4862231"/>
              <a:ext cx="93677" cy="193918"/>
            </a:xfrm>
            <a:custGeom>
              <a:avLst/>
              <a:gdLst/>
              <a:ahLst/>
              <a:cxnLst/>
              <a:rect l="l" t="t" r="r" b="b"/>
              <a:pathLst>
                <a:path w="1000" h="2070" extrusionOk="0">
                  <a:moveTo>
                    <a:pt x="39" y="1"/>
                  </a:moveTo>
                  <a:cubicBezTo>
                    <a:pt x="20" y="1"/>
                    <a:pt x="0" y="39"/>
                    <a:pt x="0" y="78"/>
                  </a:cubicBezTo>
                  <a:cubicBezTo>
                    <a:pt x="0" y="270"/>
                    <a:pt x="20" y="442"/>
                    <a:pt x="39" y="615"/>
                  </a:cubicBezTo>
                  <a:lnTo>
                    <a:pt x="116" y="903"/>
                  </a:lnTo>
                  <a:cubicBezTo>
                    <a:pt x="135" y="999"/>
                    <a:pt x="173" y="1095"/>
                    <a:pt x="212" y="1153"/>
                  </a:cubicBezTo>
                  <a:cubicBezTo>
                    <a:pt x="346" y="1499"/>
                    <a:pt x="577" y="1806"/>
                    <a:pt x="865" y="2056"/>
                  </a:cubicBezTo>
                  <a:cubicBezTo>
                    <a:pt x="874" y="2065"/>
                    <a:pt x="889" y="2070"/>
                    <a:pt x="908" y="2070"/>
                  </a:cubicBezTo>
                  <a:cubicBezTo>
                    <a:pt x="927" y="2070"/>
                    <a:pt x="951" y="2065"/>
                    <a:pt x="980" y="2056"/>
                  </a:cubicBezTo>
                  <a:cubicBezTo>
                    <a:pt x="999" y="2017"/>
                    <a:pt x="999" y="1979"/>
                    <a:pt x="980" y="1921"/>
                  </a:cubicBezTo>
                  <a:cubicBezTo>
                    <a:pt x="884" y="1864"/>
                    <a:pt x="788" y="1787"/>
                    <a:pt x="711" y="1691"/>
                  </a:cubicBezTo>
                  <a:lnTo>
                    <a:pt x="711" y="1710"/>
                  </a:lnTo>
                  <a:cubicBezTo>
                    <a:pt x="634" y="1633"/>
                    <a:pt x="596" y="1575"/>
                    <a:pt x="538" y="1499"/>
                  </a:cubicBezTo>
                  <a:cubicBezTo>
                    <a:pt x="500" y="1403"/>
                    <a:pt x="423" y="1326"/>
                    <a:pt x="365" y="1230"/>
                  </a:cubicBezTo>
                  <a:cubicBezTo>
                    <a:pt x="269" y="1019"/>
                    <a:pt x="212" y="827"/>
                    <a:pt x="154" y="577"/>
                  </a:cubicBezTo>
                  <a:lnTo>
                    <a:pt x="154" y="615"/>
                  </a:lnTo>
                  <a:cubicBezTo>
                    <a:pt x="135" y="442"/>
                    <a:pt x="116" y="270"/>
                    <a:pt x="116" y="78"/>
                  </a:cubicBezTo>
                  <a:cubicBezTo>
                    <a:pt x="116" y="39"/>
                    <a:pt x="58" y="1"/>
                    <a:pt x="39"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33"/>
            <p:cNvSpPr/>
            <p:nvPr/>
          </p:nvSpPr>
          <p:spPr>
            <a:xfrm>
              <a:off x="7774737" y="4754311"/>
              <a:ext cx="131336" cy="221366"/>
            </a:xfrm>
            <a:custGeom>
              <a:avLst/>
              <a:gdLst/>
              <a:ahLst/>
              <a:cxnLst/>
              <a:rect l="l" t="t" r="r" b="b"/>
              <a:pathLst>
                <a:path w="1402" h="2363" extrusionOk="0">
                  <a:moveTo>
                    <a:pt x="58" y="1"/>
                  </a:moveTo>
                  <a:cubicBezTo>
                    <a:pt x="39" y="1"/>
                    <a:pt x="0" y="39"/>
                    <a:pt x="0" y="77"/>
                  </a:cubicBezTo>
                  <a:cubicBezTo>
                    <a:pt x="39" y="289"/>
                    <a:pt x="77" y="500"/>
                    <a:pt x="154" y="711"/>
                  </a:cubicBezTo>
                  <a:cubicBezTo>
                    <a:pt x="231" y="922"/>
                    <a:pt x="327" y="1134"/>
                    <a:pt x="423" y="1326"/>
                  </a:cubicBezTo>
                  <a:cubicBezTo>
                    <a:pt x="538" y="1537"/>
                    <a:pt x="653" y="1729"/>
                    <a:pt x="807" y="1902"/>
                  </a:cubicBezTo>
                  <a:cubicBezTo>
                    <a:pt x="941" y="2075"/>
                    <a:pt x="1095" y="2209"/>
                    <a:pt x="1287" y="2324"/>
                  </a:cubicBezTo>
                  <a:cubicBezTo>
                    <a:pt x="1306" y="2324"/>
                    <a:pt x="1306" y="2363"/>
                    <a:pt x="1325" y="2363"/>
                  </a:cubicBezTo>
                  <a:cubicBezTo>
                    <a:pt x="1344" y="2363"/>
                    <a:pt x="1344" y="2363"/>
                    <a:pt x="1383" y="2324"/>
                  </a:cubicBezTo>
                  <a:cubicBezTo>
                    <a:pt x="1402" y="2305"/>
                    <a:pt x="1402" y="2267"/>
                    <a:pt x="1383" y="2228"/>
                  </a:cubicBezTo>
                  <a:cubicBezTo>
                    <a:pt x="1229" y="2151"/>
                    <a:pt x="1095" y="2017"/>
                    <a:pt x="960" y="1883"/>
                  </a:cubicBezTo>
                  <a:cubicBezTo>
                    <a:pt x="864" y="1748"/>
                    <a:pt x="768" y="1671"/>
                    <a:pt x="711" y="1537"/>
                  </a:cubicBezTo>
                  <a:cubicBezTo>
                    <a:pt x="615" y="1402"/>
                    <a:pt x="538" y="1268"/>
                    <a:pt x="461" y="1134"/>
                  </a:cubicBezTo>
                  <a:lnTo>
                    <a:pt x="461" y="1153"/>
                  </a:lnTo>
                  <a:cubicBezTo>
                    <a:pt x="384" y="1018"/>
                    <a:pt x="327" y="865"/>
                    <a:pt x="269" y="730"/>
                  </a:cubicBezTo>
                  <a:cubicBezTo>
                    <a:pt x="231" y="577"/>
                    <a:pt x="173" y="442"/>
                    <a:pt x="154" y="289"/>
                  </a:cubicBezTo>
                  <a:lnTo>
                    <a:pt x="154" y="327"/>
                  </a:lnTo>
                  <a:cubicBezTo>
                    <a:pt x="135" y="250"/>
                    <a:pt x="135" y="173"/>
                    <a:pt x="135" y="135"/>
                  </a:cubicBezTo>
                  <a:cubicBezTo>
                    <a:pt x="135" y="39"/>
                    <a:pt x="96" y="1"/>
                    <a:pt x="58"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33"/>
            <p:cNvSpPr/>
            <p:nvPr/>
          </p:nvSpPr>
          <p:spPr>
            <a:xfrm>
              <a:off x="7853896" y="4624750"/>
              <a:ext cx="120563" cy="226331"/>
            </a:xfrm>
            <a:custGeom>
              <a:avLst/>
              <a:gdLst/>
              <a:ahLst/>
              <a:cxnLst/>
              <a:rect l="l" t="t" r="r" b="b"/>
              <a:pathLst>
                <a:path w="1287" h="2416" extrusionOk="0">
                  <a:moveTo>
                    <a:pt x="77" y="1"/>
                  </a:moveTo>
                  <a:cubicBezTo>
                    <a:pt x="58" y="1"/>
                    <a:pt x="58" y="1"/>
                    <a:pt x="19" y="20"/>
                  </a:cubicBezTo>
                  <a:cubicBezTo>
                    <a:pt x="19" y="20"/>
                    <a:pt x="0" y="39"/>
                    <a:pt x="0" y="78"/>
                  </a:cubicBezTo>
                  <a:lnTo>
                    <a:pt x="135" y="711"/>
                  </a:lnTo>
                  <a:cubicBezTo>
                    <a:pt x="211" y="942"/>
                    <a:pt x="288" y="1153"/>
                    <a:pt x="384" y="1364"/>
                  </a:cubicBezTo>
                  <a:cubicBezTo>
                    <a:pt x="576" y="1768"/>
                    <a:pt x="845" y="2132"/>
                    <a:pt x="1172" y="2401"/>
                  </a:cubicBezTo>
                  <a:cubicBezTo>
                    <a:pt x="1181" y="2411"/>
                    <a:pt x="1200" y="2416"/>
                    <a:pt x="1220" y="2416"/>
                  </a:cubicBezTo>
                  <a:cubicBezTo>
                    <a:pt x="1239" y="2416"/>
                    <a:pt x="1258" y="2411"/>
                    <a:pt x="1268" y="2401"/>
                  </a:cubicBezTo>
                  <a:cubicBezTo>
                    <a:pt x="1287" y="2382"/>
                    <a:pt x="1287" y="2325"/>
                    <a:pt x="1268" y="2305"/>
                  </a:cubicBezTo>
                  <a:cubicBezTo>
                    <a:pt x="1172" y="2209"/>
                    <a:pt x="1056" y="2113"/>
                    <a:pt x="979" y="2017"/>
                  </a:cubicBezTo>
                  <a:cubicBezTo>
                    <a:pt x="883" y="1902"/>
                    <a:pt x="787" y="1806"/>
                    <a:pt x="711" y="1672"/>
                  </a:cubicBezTo>
                  <a:cubicBezTo>
                    <a:pt x="615" y="1556"/>
                    <a:pt x="557" y="1422"/>
                    <a:pt x="499" y="1288"/>
                  </a:cubicBezTo>
                  <a:lnTo>
                    <a:pt x="499" y="1326"/>
                  </a:lnTo>
                  <a:cubicBezTo>
                    <a:pt x="307" y="942"/>
                    <a:pt x="192" y="558"/>
                    <a:pt x="115" y="135"/>
                  </a:cubicBezTo>
                  <a:lnTo>
                    <a:pt x="115" y="116"/>
                  </a:lnTo>
                  <a:cubicBezTo>
                    <a:pt x="115" y="97"/>
                    <a:pt x="115" y="97"/>
                    <a:pt x="96" y="78"/>
                  </a:cubicBezTo>
                  <a:cubicBezTo>
                    <a:pt x="96" y="1"/>
                    <a:pt x="77" y="1"/>
                    <a:pt x="77"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33"/>
            <p:cNvSpPr/>
            <p:nvPr/>
          </p:nvSpPr>
          <p:spPr>
            <a:xfrm>
              <a:off x="7951041" y="4515049"/>
              <a:ext cx="100797" cy="175931"/>
            </a:xfrm>
            <a:custGeom>
              <a:avLst/>
              <a:gdLst/>
              <a:ahLst/>
              <a:cxnLst/>
              <a:rect l="l" t="t" r="r" b="b"/>
              <a:pathLst>
                <a:path w="1076" h="1878" extrusionOk="0">
                  <a:moveTo>
                    <a:pt x="77" y="0"/>
                  </a:moveTo>
                  <a:cubicBezTo>
                    <a:pt x="39" y="0"/>
                    <a:pt x="0" y="20"/>
                    <a:pt x="19" y="58"/>
                  </a:cubicBezTo>
                  <a:cubicBezTo>
                    <a:pt x="39" y="231"/>
                    <a:pt x="96" y="404"/>
                    <a:pt x="135" y="538"/>
                  </a:cubicBezTo>
                  <a:cubicBezTo>
                    <a:pt x="192" y="711"/>
                    <a:pt x="269" y="884"/>
                    <a:pt x="365" y="1057"/>
                  </a:cubicBezTo>
                  <a:cubicBezTo>
                    <a:pt x="499" y="1364"/>
                    <a:pt x="691" y="1633"/>
                    <a:pt x="960" y="1863"/>
                  </a:cubicBezTo>
                  <a:cubicBezTo>
                    <a:pt x="970" y="1873"/>
                    <a:pt x="984" y="1878"/>
                    <a:pt x="1001" y="1878"/>
                  </a:cubicBezTo>
                  <a:cubicBezTo>
                    <a:pt x="1018" y="1878"/>
                    <a:pt x="1037" y="1873"/>
                    <a:pt x="1056" y="1863"/>
                  </a:cubicBezTo>
                  <a:cubicBezTo>
                    <a:pt x="1075" y="1844"/>
                    <a:pt x="1075" y="1786"/>
                    <a:pt x="1056" y="1767"/>
                  </a:cubicBezTo>
                  <a:cubicBezTo>
                    <a:pt x="999" y="1729"/>
                    <a:pt x="960" y="1671"/>
                    <a:pt x="903" y="1594"/>
                  </a:cubicBezTo>
                  <a:lnTo>
                    <a:pt x="903" y="1633"/>
                  </a:lnTo>
                  <a:cubicBezTo>
                    <a:pt x="845" y="1537"/>
                    <a:pt x="730" y="1441"/>
                    <a:pt x="672" y="1345"/>
                  </a:cubicBezTo>
                  <a:lnTo>
                    <a:pt x="461" y="980"/>
                  </a:lnTo>
                  <a:lnTo>
                    <a:pt x="461" y="999"/>
                  </a:lnTo>
                  <a:cubicBezTo>
                    <a:pt x="384" y="884"/>
                    <a:pt x="327" y="730"/>
                    <a:pt x="288" y="615"/>
                  </a:cubicBezTo>
                  <a:cubicBezTo>
                    <a:pt x="231" y="500"/>
                    <a:pt x="211" y="346"/>
                    <a:pt x="154" y="231"/>
                  </a:cubicBezTo>
                  <a:cubicBezTo>
                    <a:pt x="154" y="173"/>
                    <a:pt x="135" y="135"/>
                    <a:pt x="135" y="116"/>
                  </a:cubicBezTo>
                  <a:cubicBezTo>
                    <a:pt x="135" y="77"/>
                    <a:pt x="135" y="77"/>
                    <a:pt x="115" y="58"/>
                  </a:cubicBezTo>
                  <a:cubicBezTo>
                    <a:pt x="115" y="0"/>
                    <a:pt x="96" y="0"/>
                    <a:pt x="77"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33"/>
            <p:cNvSpPr/>
            <p:nvPr/>
          </p:nvSpPr>
          <p:spPr>
            <a:xfrm>
              <a:off x="8039193" y="4511489"/>
              <a:ext cx="48619" cy="79253"/>
            </a:xfrm>
            <a:custGeom>
              <a:avLst/>
              <a:gdLst/>
              <a:ahLst/>
              <a:cxnLst/>
              <a:rect l="l" t="t" r="r" b="b"/>
              <a:pathLst>
                <a:path w="519" h="846" extrusionOk="0">
                  <a:moveTo>
                    <a:pt x="38" y="0"/>
                  </a:moveTo>
                  <a:cubicBezTo>
                    <a:pt x="19" y="0"/>
                    <a:pt x="0" y="58"/>
                    <a:pt x="0" y="77"/>
                  </a:cubicBezTo>
                  <a:cubicBezTo>
                    <a:pt x="38" y="192"/>
                    <a:pt x="115" y="327"/>
                    <a:pt x="154" y="442"/>
                  </a:cubicBezTo>
                  <a:cubicBezTo>
                    <a:pt x="231" y="576"/>
                    <a:pt x="327" y="711"/>
                    <a:pt x="423" y="826"/>
                  </a:cubicBezTo>
                  <a:cubicBezTo>
                    <a:pt x="442" y="845"/>
                    <a:pt x="480" y="845"/>
                    <a:pt x="499" y="845"/>
                  </a:cubicBezTo>
                  <a:cubicBezTo>
                    <a:pt x="519" y="826"/>
                    <a:pt x="519" y="807"/>
                    <a:pt x="519" y="768"/>
                  </a:cubicBezTo>
                  <a:cubicBezTo>
                    <a:pt x="480" y="711"/>
                    <a:pt x="403" y="615"/>
                    <a:pt x="346" y="538"/>
                  </a:cubicBezTo>
                  <a:cubicBezTo>
                    <a:pt x="288" y="442"/>
                    <a:pt x="231" y="346"/>
                    <a:pt x="173" y="250"/>
                  </a:cubicBezTo>
                  <a:lnTo>
                    <a:pt x="173" y="269"/>
                  </a:lnTo>
                  <a:cubicBezTo>
                    <a:pt x="154" y="192"/>
                    <a:pt x="115" y="154"/>
                    <a:pt x="77" y="77"/>
                  </a:cubicBezTo>
                  <a:cubicBezTo>
                    <a:pt x="115" y="38"/>
                    <a:pt x="96" y="0"/>
                    <a:pt x="38"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33"/>
            <p:cNvSpPr/>
            <p:nvPr/>
          </p:nvSpPr>
          <p:spPr>
            <a:xfrm>
              <a:off x="7724338" y="4907198"/>
              <a:ext cx="203374" cy="117100"/>
            </a:xfrm>
            <a:custGeom>
              <a:avLst/>
              <a:gdLst/>
              <a:ahLst/>
              <a:cxnLst/>
              <a:rect l="l" t="t" r="r" b="b"/>
              <a:pathLst>
                <a:path w="2171" h="1250" extrusionOk="0">
                  <a:moveTo>
                    <a:pt x="2094" y="1"/>
                  </a:moveTo>
                  <a:cubicBezTo>
                    <a:pt x="2074" y="1"/>
                    <a:pt x="2074" y="1"/>
                    <a:pt x="2074" y="39"/>
                  </a:cubicBezTo>
                  <a:cubicBezTo>
                    <a:pt x="1978" y="154"/>
                    <a:pt x="1863" y="251"/>
                    <a:pt x="1748" y="366"/>
                  </a:cubicBezTo>
                  <a:cubicBezTo>
                    <a:pt x="1633" y="462"/>
                    <a:pt x="1479" y="558"/>
                    <a:pt x="1345" y="635"/>
                  </a:cubicBezTo>
                  <a:cubicBezTo>
                    <a:pt x="1191" y="731"/>
                    <a:pt x="1018" y="807"/>
                    <a:pt x="865" y="865"/>
                  </a:cubicBezTo>
                  <a:cubicBezTo>
                    <a:pt x="596" y="999"/>
                    <a:pt x="327" y="1057"/>
                    <a:pt x="39" y="1134"/>
                  </a:cubicBezTo>
                  <a:cubicBezTo>
                    <a:pt x="20" y="1134"/>
                    <a:pt x="0" y="1191"/>
                    <a:pt x="0" y="1211"/>
                  </a:cubicBezTo>
                  <a:cubicBezTo>
                    <a:pt x="0" y="1230"/>
                    <a:pt x="39" y="1249"/>
                    <a:pt x="58" y="1249"/>
                  </a:cubicBezTo>
                  <a:cubicBezTo>
                    <a:pt x="442" y="1153"/>
                    <a:pt x="807" y="1038"/>
                    <a:pt x="1172" y="846"/>
                  </a:cubicBezTo>
                  <a:cubicBezTo>
                    <a:pt x="1518" y="654"/>
                    <a:pt x="1863" y="423"/>
                    <a:pt x="2151" y="135"/>
                  </a:cubicBezTo>
                  <a:cubicBezTo>
                    <a:pt x="2170" y="97"/>
                    <a:pt x="2170" y="58"/>
                    <a:pt x="2151" y="39"/>
                  </a:cubicBezTo>
                  <a:cubicBezTo>
                    <a:pt x="2151" y="39"/>
                    <a:pt x="2132" y="1"/>
                    <a:pt x="2094"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3"/>
            <p:cNvSpPr/>
            <p:nvPr/>
          </p:nvSpPr>
          <p:spPr>
            <a:xfrm>
              <a:off x="7754877" y="4737636"/>
              <a:ext cx="251992" cy="160661"/>
            </a:xfrm>
            <a:custGeom>
              <a:avLst/>
              <a:gdLst/>
              <a:ahLst/>
              <a:cxnLst/>
              <a:rect l="l" t="t" r="r" b="b"/>
              <a:pathLst>
                <a:path w="2690" h="1715" extrusionOk="0">
                  <a:moveTo>
                    <a:pt x="2601" y="0"/>
                  </a:moveTo>
                  <a:cubicBezTo>
                    <a:pt x="2586" y="0"/>
                    <a:pt x="2574" y="25"/>
                    <a:pt x="2574" y="25"/>
                  </a:cubicBezTo>
                  <a:cubicBezTo>
                    <a:pt x="2478" y="140"/>
                    <a:pt x="2382" y="236"/>
                    <a:pt x="2286" y="332"/>
                  </a:cubicBezTo>
                  <a:cubicBezTo>
                    <a:pt x="2152" y="447"/>
                    <a:pt x="2075" y="543"/>
                    <a:pt x="1940" y="639"/>
                  </a:cubicBezTo>
                  <a:cubicBezTo>
                    <a:pt x="1556" y="947"/>
                    <a:pt x="1134" y="1196"/>
                    <a:pt x="673" y="1388"/>
                  </a:cubicBezTo>
                  <a:cubicBezTo>
                    <a:pt x="462" y="1484"/>
                    <a:pt x="270" y="1561"/>
                    <a:pt x="59" y="1600"/>
                  </a:cubicBezTo>
                  <a:cubicBezTo>
                    <a:pt x="20" y="1600"/>
                    <a:pt x="1" y="1657"/>
                    <a:pt x="1" y="1676"/>
                  </a:cubicBezTo>
                  <a:cubicBezTo>
                    <a:pt x="1" y="1696"/>
                    <a:pt x="59" y="1715"/>
                    <a:pt x="78" y="1715"/>
                  </a:cubicBezTo>
                  <a:cubicBezTo>
                    <a:pt x="558" y="1580"/>
                    <a:pt x="1038" y="1388"/>
                    <a:pt x="1460" y="1120"/>
                  </a:cubicBezTo>
                  <a:cubicBezTo>
                    <a:pt x="1672" y="1004"/>
                    <a:pt x="1902" y="831"/>
                    <a:pt x="2113" y="697"/>
                  </a:cubicBezTo>
                  <a:cubicBezTo>
                    <a:pt x="2325" y="524"/>
                    <a:pt x="2517" y="332"/>
                    <a:pt x="2670" y="140"/>
                  </a:cubicBezTo>
                  <a:cubicBezTo>
                    <a:pt x="2689" y="121"/>
                    <a:pt x="2689" y="121"/>
                    <a:pt x="2689" y="83"/>
                  </a:cubicBezTo>
                  <a:cubicBezTo>
                    <a:pt x="2689" y="63"/>
                    <a:pt x="2689" y="44"/>
                    <a:pt x="2670" y="44"/>
                  </a:cubicBezTo>
                  <a:cubicBezTo>
                    <a:pt x="2632" y="6"/>
                    <a:pt x="2632" y="6"/>
                    <a:pt x="2613" y="6"/>
                  </a:cubicBezTo>
                  <a:cubicBezTo>
                    <a:pt x="2609" y="2"/>
                    <a:pt x="2605" y="0"/>
                    <a:pt x="2601"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3"/>
            <p:cNvSpPr/>
            <p:nvPr/>
          </p:nvSpPr>
          <p:spPr>
            <a:xfrm>
              <a:off x="7844903" y="4526853"/>
              <a:ext cx="257332" cy="186142"/>
            </a:xfrm>
            <a:custGeom>
              <a:avLst/>
              <a:gdLst/>
              <a:ahLst/>
              <a:cxnLst/>
              <a:rect l="l" t="t" r="r" b="b"/>
              <a:pathLst>
                <a:path w="2747" h="1987" extrusionOk="0">
                  <a:moveTo>
                    <a:pt x="2607" y="0"/>
                  </a:moveTo>
                  <a:cubicBezTo>
                    <a:pt x="2601" y="0"/>
                    <a:pt x="2593" y="9"/>
                    <a:pt x="2593" y="9"/>
                  </a:cubicBezTo>
                  <a:cubicBezTo>
                    <a:pt x="2573" y="9"/>
                    <a:pt x="2554" y="28"/>
                    <a:pt x="2516" y="67"/>
                  </a:cubicBezTo>
                  <a:cubicBezTo>
                    <a:pt x="2480" y="102"/>
                    <a:pt x="2461" y="172"/>
                    <a:pt x="2412" y="212"/>
                  </a:cubicBezTo>
                  <a:lnTo>
                    <a:pt x="2412" y="212"/>
                  </a:lnTo>
                  <a:cubicBezTo>
                    <a:pt x="2414" y="208"/>
                    <a:pt x="2417" y="205"/>
                    <a:pt x="2420" y="201"/>
                  </a:cubicBezTo>
                  <a:cubicBezTo>
                    <a:pt x="2401" y="201"/>
                    <a:pt x="2401" y="220"/>
                    <a:pt x="2401" y="220"/>
                  </a:cubicBezTo>
                  <a:cubicBezTo>
                    <a:pt x="2404" y="218"/>
                    <a:pt x="2408" y="215"/>
                    <a:pt x="2412" y="212"/>
                  </a:cubicBezTo>
                  <a:lnTo>
                    <a:pt x="2412" y="212"/>
                  </a:lnTo>
                  <a:cubicBezTo>
                    <a:pt x="2202" y="495"/>
                    <a:pt x="1936" y="741"/>
                    <a:pt x="1652" y="950"/>
                  </a:cubicBezTo>
                  <a:lnTo>
                    <a:pt x="1690" y="931"/>
                  </a:lnTo>
                  <a:lnTo>
                    <a:pt x="1690" y="931"/>
                  </a:lnTo>
                  <a:cubicBezTo>
                    <a:pt x="1268" y="1238"/>
                    <a:pt x="826" y="1526"/>
                    <a:pt x="346" y="1737"/>
                  </a:cubicBezTo>
                  <a:lnTo>
                    <a:pt x="365" y="1737"/>
                  </a:lnTo>
                  <a:cubicBezTo>
                    <a:pt x="269" y="1795"/>
                    <a:pt x="154" y="1814"/>
                    <a:pt x="58" y="1852"/>
                  </a:cubicBezTo>
                  <a:cubicBezTo>
                    <a:pt x="19" y="1891"/>
                    <a:pt x="0" y="1910"/>
                    <a:pt x="0" y="1929"/>
                  </a:cubicBezTo>
                  <a:cubicBezTo>
                    <a:pt x="0" y="1948"/>
                    <a:pt x="58" y="1987"/>
                    <a:pt x="77" y="1987"/>
                  </a:cubicBezTo>
                  <a:cubicBezTo>
                    <a:pt x="576" y="1814"/>
                    <a:pt x="1056" y="1545"/>
                    <a:pt x="1517" y="1257"/>
                  </a:cubicBezTo>
                  <a:cubicBezTo>
                    <a:pt x="1728" y="1123"/>
                    <a:pt x="1978" y="950"/>
                    <a:pt x="2170" y="758"/>
                  </a:cubicBezTo>
                  <a:cubicBezTo>
                    <a:pt x="2362" y="585"/>
                    <a:pt x="2554" y="393"/>
                    <a:pt x="2708" y="182"/>
                  </a:cubicBezTo>
                  <a:cubicBezTo>
                    <a:pt x="2746" y="163"/>
                    <a:pt x="2746" y="124"/>
                    <a:pt x="2708" y="105"/>
                  </a:cubicBezTo>
                  <a:cubicBezTo>
                    <a:pt x="2708" y="86"/>
                    <a:pt x="2689" y="67"/>
                    <a:pt x="2669" y="28"/>
                  </a:cubicBezTo>
                  <a:cubicBezTo>
                    <a:pt x="2631" y="28"/>
                    <a:pt x="2631" y="9"/>
                    <a:pt x="2612" y="9"/>
                  </a:cubicBezTo>
                  <a:cubicBezTo>
                    <a:pt x="2612" y="2"/>
                    <a:pt x="2610" y="0"/>
                    <a:pt x="2607"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3"/>
            <p:cNvSpPr/>
            <p:nvPr/>
          </p:nvSpPr>
          <p:spPr>
            <a:xfrm>
              <a:off x="7549813" y="4570040"/>
              <a:ext cx="41499" cy="128154"/>
            </a:xfrm>
            <a:custGeom>
              <a:avLst/>
              <a:gdLst/>
              <a:ahLst/>
              <a:cxnLst/>
              <a:rect l="l" t="t" r="r" b="b"/>
              <a:pathLst>
                <a:path w="443" h="1368" extrusionOk="0">
                  <a:moveTo>
                    <a:pt x="292" y="1"/>
                  </a:moveTo>
                  <a:cubicBezTo>
                    <a:pt x="258" y="1"/>
                    <a:pt x="245" y="14"/>
                    <a:pt x="231" y="28"/>
                  </a:cubicBezTo>
                  <a:cubicBezTo>
                    <a:pt x="193" y="47"/>
                    <a:pt x="174" y="105"/>
                    <a:pt x="193" y="124"/>
                  </a:cubicBezTo>
                  <a:cubicBezTo>
                    <a:pt x="231" y="201"/>
                    <a:pt x="250" y="297"/>
                    <a:pt x="270" y="374"/>
                  </a:cubicBezTo>
                  <a:cubicBezTo>
                    <a:pt x="270" y="412"/>
                    <a:pt x="270" y="489"/>
                    <a:pt x="289" y="527"/>
                  </a:cubicBezTo>
                  <a:cubicBezTo>
                    <a:pt x="289" y="604"/>
                    <a:pt x="289" y="662"/>
                    <a:pt x="270" y="719"/>
                  </a:cubicBezTo>
                  <a:lnTo>
                    <a:pt x="270" y="700"/>
                  </a:lnTo>
                  <a:lnTo>
                    <a:pt x="193" y="988"/>
                  </a:lnTo>
                  <a:lnTo>
                    <a:pt x="193" y="969"/>
                  </a:lnTo>
                  <a:cubicBezTo>
                    <a:pt x="174" y="1046"/>
                    <a:pt x="135" y="1142"/>
                    <a:pt x="78" y="1199"/>
                  </a:cubicBezTo>
                  <a:lnTo>
                    <a:pt x="20" y="1257"/>
                  </a:lnTo>
                  <a:cubicBezTo>
                    <a:pt x="1" y="1276"/>
                    <a:pt x="1" y="1295"/>
                    <a:pt x="20" y="1353"/>
                  </a:cubicBezTo>
                  <a:cubicBezTo>
                    <a:pt x="39" y="1363"/>
                    <a:pt x="58" y="1367"/>
                    <a:pt x="75" y="1367"/>
                  </a:cubicBezTo>
                  <a:cubicBezTo>
                    <a:pt x="92" y="1367"/>
                    <a:pt x="106" y="1363"/>
                    <a:pt x="116" y="1353"/>
                  </a:cubicBezTo>
                  <a:cubicBezTo>
                    <a:pt x="154" y="1334"/>
                    <a:pt x="174" y="1276"/>
                    <a:pt x="193" y="1257"/>
                  </a:cubicBezTo>
                  <a:cubicBezTo>
                    <a:pt x="250" y="1199"/>
                    <a:pt x="270" y="1142"/>
                    <a:pt x="289" y="1084"/>
                  </a:cubicBezTo>
                  <a:cubicBezTo>
                    <a:pt x="346" y="988"/>
                    <a:pt x="366" y="892"/>
                    <a:pt x="385" y="796"/>
                  </a:cubicBezTo>
                  <a:cubicBezTo>
                    <a:pt x="404" y="700"/>
                    <a:pt x="404" y="585"/>
                    <a:pt x="442" y="489"/>
                  </a:cubicBezTo>
                  <a:lnTo>
                    <a:pt x="442" y="105"/>
                  </a:lnTo>
                  <a:cubicBezTo>
                    <a:pt x="442" y="47"/>
                    <a:pt x="385" y="9"/>
                    <a:pt x="346" y="9"/>
                  </a:cubicBezTo>
                  <a:cubicBezTo>
                    <a:pt x="324" y="3"/>
                    <a:pt x="306" y="1"/>
                    <a:pt x="292"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3"/>
            <p:cNvSpPr/>
            <p:nvPr/>
          </p:nvSpPr>
          <p:spPr>
            <a:xfrm>
              <a:off x="8156105" y="4581656"/>
              <a:ext cx="224920" cy="127780"/>
            </a:xfrm>
            <a:custGeom>
              <a:avLst/>
              <a:gdLst/>
              <a:ahLst/>
              <a:cxnLst/>
              <a:rect l="l" t="t" r="r" b="b"/>
              <a:pathLst>
                <a:path w="2401" h="1364" extrusionOk="0">
                  <a:moveTo>
                    <a:pt x="538" y="0"/>
                  </a:moveTo>
                  <a:cubicBezTo>
                    <a:pt x="423" y="0"/>
                    <a:pt x="327" y="58"/>
                    <a:pt x="231" y="96"/>
                  </a:cubicBezTo>
                  <a:cubicBezTo>
                    <a:pt x="154" y="154"/>
                    <a:pt x="96" y="192"/>
                    <a:pt x="39" y="288"/>
                  </a:cubicBezTo>
                  <a:cubicBezTo>
                    <a:pt x="0" y="365"/>
                    <a:pt x="0" y="461"/>
                    <a:pt x="20" y="538"/>
                  </a:cubicBezTo>
                  <a:cubicBezTo>
                    <a:pt x="39" y="653"/>
                    <a:pt x="154" y="768"/>
                    <a:pt x="250" y="845"/>
                  </a:cubicBezTo>
                  <a:cubicBezTo>
                    <a:pt x="404" y="941"/>
                    <a:pt x="538" y="1037"/>
                    <a:pt x="711" y="1114"/>
                  </a:cubicBezTo>
                  <a:cubicBezTo>
                    <a:pt x="884" y="1171"/>
                    <a:pt x="1076" y="1248"/>
                    <a:pt x="1268" y="1287"/>
                  </a:cubicBezTo>
                  <a:cubicBezTo>
                    <a:pt x="1441" y="1344"/>
                    <a:pt x="1594" y="1363"/>
                    <a:pt x="1767" y="1363"/>
                  </a:cubicBezTo>
                  <a:cubicBezTo>
                    <a:pt x="1844" y="1363"/>
                    <a:pt x="1921" y="1363"/>
                    <a:pt x="1978" y="1344"/>
                  </a:cubicBezTo>
                  <a:cubicBezTo>
                    <a:pt x="2036" y="1325"/>
                    <a:pt x="2074" y="1325"/>
                    <a:pt x="2132" y="1287"/>
                  </a:cubicBezTo>
                  <a:cubicBezTo>
                    <a:pt x="2151" y="1267"/>
                    <a:pt x="2209" y="1267"/>
                    <a:pt x="2228" y="1248"/>
                  </a:cubicBezTo>
                  <a:cubicBezTo>
                    <a:pt x="2266" y="1229"/>
                    <a:pt x="2324" y="1171"/>
                    <a:pt x="2343" y="1095"/>
                  </a:cubicBezTo>
                  <a:cubicBezTo>
                    <a:pt x="2362" y="1037"/>
                    <a:pt x="2401" y="979"/>
                    <a:pt x="2362" y="903"/>
                  </a:cubicBezTo>
                  <a:cubicBezTo>
                    <a:pt x="2362" y="845"/>
                    <a:pt x="2324" y="787"/>
                    <a:pt x="2305" y="711"/>
                  </a:cubicBezTo>
                  <a:cubicBezTo>
                    <a:pt x="2266" y="672"/>
                    <a:pt x="2228" y="615"/>
                    <a:pt x="2170" y="576"/>
                  </a:cubicBezTo>
                  <a:cubicBezTo>
                    <a:pt x="2132" y="519"/>
                    <a:pt x="2074" y="480"/>
                    <a:pt x="2017" y="422"/>
                  </a:cubicBezTo>
                  <a:cubicBezTo>
                    <a:pt x="1940" y="384"/>
                    <a:pt x="1863" y="326"/>
                    <a:pt x="1825" y="307"/>
                  </a:cubicBezTo>
                  <a:cubicBezTo>
                    <a:pt x="1729" y="269"/>
                    <a:pt x="1652" y="230"/>
                    <a:pt x="1556" y="192"/>
                  </a:cubicBezTo>
                  <a:cubicBezTo>
                    <a:pt x="1345" y="115"/>
                    <a:pt x="1114" y="38"/>
                    <a:pt x="884" y="19"/>
                  </a:cubicBezTo>
                  <a:cubicBezTo>
                    <a:pt x="807" y="19"/>
                    <a:pt x="730" y="0"/>
                    <a:pt x="6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3"/>
            <p:cNvSpPr/>
            <p:nvPr/>
          </p:nvSpPr>
          <p:spPr>
            <a:xfrm>
              <a:off x="8382715" y="4678804"/>
              <a:ext cx="57705" cy="61173"/>
            </a:xfrm>
            <a:custGeom>
              <a:avLst/>
              <a:gdLst/>
              <a:ahLst/>
              <a:cxnLst/>
              <a:rect l="l" t="t" r="r" b="b"/>
              <a:pathLst>
                <a:path w="616" h="653" extrusionOk="0">
                  <a:moveTo>
                    <a:pt x="212" y="0"/>
                  </a:moveTo>
                  <a:cubicBezTo>
                    <a:pt x="174" y="0"/>
                    <a:pt x="135" y="0"/>
                    <a:pt x="97" y="19"/>
                  </a:cubicBezTo>
                  <a:cubicBezTo>
                    <a:pt x="20" y="77"/>
                    <a:pt x="1" y="134"/>
                    <a:pt x="1" y="211"/>
                  </a:cubicBezTo>
                  <a:cubicBezTo>
                    <a:pt x="1" y="307"/>
                    <a:pt x="20" y="384"/>
                    <a:pt x="97" y="461"/>
                  </a:cubicBezTo>
                  <a:cubicBezTo>
                    <a:pt x="174" y="519"/>
                    <a:pt x="231" y="595"/>
                    <a:pt x="327" y="615"/>
                  </a:cubicBezTo>
                  <a:cubicBezTo>
                    <a:pt x="366" y="615"/>
                    <a:pt x="366" y="615"/>
                    <a:pt x="385" y="653"/>
                  </a:cubicBezTo>
                  <a:lnTo>
                    <a:pt x="481" y="653"/>
                  </a:lnTo>
                  <a:cubicBezTo>
                    <a:pt x="500" y="653"/>
                    <a:pt x="519" y="615"/>
                    <a:pt x="519" y="615"/>
                  </a:cubicBezTo>
                  <a:cubicBezTo>
                    <a:pt x="558" y="595"/>
                    <a:pt x="577" y="576"/>
                    <a:pt x="596" y="519"/>
                  </a:cubicBezTo>
                  <a:cubicBezTo>
                    <a:pt x="615" y="480"/>
                    <a:pt x="615" y="422"/>
                    <a:pt x="615" y="384"/>
                  </a:cubicBezTo>
                  <a:cubicBezTo>
                    <a:pt x="615" y="326"/>
                    <a:pt x="596" y="269"/>
                    <a:pt x="577" y="211"/>
                  </a:cubicBezTo>
                  <a:cubicBezTo>
                    <a:pt x="558" y="154"/>
                    <a:pt x="481" y="115"/>
                    <a:pt x="423" y="77"/>
                  </a:cubicBezTo>
                  <a:cubicBezTo>
                    <a:pt x="366" y="19"/>
                    <a:pt x="308" y="0"/>
                    <a:pt x="231"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1" name="Google Shape;840;p36">
            <a:extLst>
              <a:ext uri="{FF2B5EF4-FFF2-40B4-BE49-F238E27FC236}">
                <a16:creationId xmlns:a16="http://schemas.microsoft.com/office/drawing/2014/main" id="{97FBECB4-4014-49E4-A08C-C0BE29A6072A}"/>
              </a:ext>
            </a:extLst>
          </p:cNvPr>
          <p:cNvSpPr/>
          <p:nvPr/>
        </p:nvSpPr>
        <p:spPr>
          <a:xfrm flipH="1">
            <a:off x="1900032" y="414339"/>
            <a:ext cx="8767653" cy="592997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TextBox 191">
            <a:extLst>
              <a:ext uri="{FF2B5EF4-FFF2-40B4-BE49-F238E27FC236}">
                <a16:creationId xmlns:a16="http://schemas.microsoft.com/office/drawing/2014/main" id="{3E4E1CED-7AD3-490C-B457-AA4B3F6B1C5C}"/>
              </a:ext>
            </a:extLst>
          </p:cNvPr>
          <p:cNvSpPr txBox="1"/>
          <p:nvPr/>
        </p:nvSpPr>
        <p:spPr>
          <a:xfrm>
            <a:off x="2482388" y="676035"/>
            <a:ext cx="7657432" cy="707886"/>
          </a:xfrm>
          <a:prstGeom prst="rect">
            <a:avLst/>
          </a:prstGeom>
          <a:noFill/>
          <a:effectLst>
            <a:glow rad="127000">
              <a:srgbClr val="4F81BD">
                <a:alpha val="57000"/>
              </a:srgbClr>
            </a:glow>
          </a:effectLst>
        </p:spPr>
        <p:txBody>
          <a:bodyPr wrap="square" rtlCol="0">
            <a:spAutoFit/>
          </a:bodyPr>
          <a:lstStyle/>
          <a:p>
            <a:pPr algn="ctr" defTabSz="1219170">
              <a:defRPr/>
            </a:pPr>
            <a:r>
              <a:rPr lang="en-US" sz="4000" kern="0" dirty="0" err="1">
                <a:solidFill>
                  <a:srgbClr val="002060"/>
                </a:solidFill>
                <a:cs typeface="Baloo" panose="03080902040302020200" pitchFamily="66" charset="0"/>
                <a:sym typeface="Arial"/>
              </a:rPr>
              <a:t>Thứ</a:t>
            </a:r>
            <a:r>
              <a:rPr lang="en-US" sz="4000" kern="0" dirty="0">
                <a:solidFill>
                  <a:srgbClr val="002060"/>
                </a:solidFill>
                <a:cs typeface="Baloo" panose="03080902040302020200" pitchFamily="66" charset="0"/>
                <a:sym typeface="Arial"/>
              </a:rPr>
              <a:t> … </a:t>
            </a:r>
            <a:r>
              <a:rPr lang="en-US" sz="4000" kern="0" dirty="0" err="1">
                <a:solidFill>
                  <a:srgbClr val="002060"/>
                </a:solidFill>
                <a:cs typeface="Baloo" panose="03080902040302020200" pitchFamily="66" charset="0"/>
                <a:sym typeface="Arial"/>
              </a:rPr>
              <a:t>ngày</a:t>
            </a:r>
            <a:r>
              <a:rPr lang="en-US" sz="4000" kern="0" dirty="0">
                <a:solidFill>
                  <a:srgbClr val="002060"/>
                </a:solidFill>
                <a:cs typeface="Baloo" panose="03080902040302020200" pitchFamily="66" charset="0"/>
                <a:sym typeface="Arial"/>
              </a:rPr>
              <a:t> … </a:t>
            </a:r>
            <a:r>
              <a:rPr lang="en-US" sz="4000" kern="0" dirty="0" err="1">
                <a:solidFill>
                  <a:srgbClr val="002060"/>
                </a:solidFill>
                <a:cs typeface="Baloo" panose="03080902040302020200" pitchFamily="66" charset="0"/>
                <a:sym typeface="Arial"/>
              </a:rPr>
              <a:t>tháng</a:t>
            </a:r>
            <a:r>
              <a:rPr lang="en-US" sz="4000" kern="0" dirty="0">
                <a:solidFill>
                  <a:srgbClr val="002060"/>
                </a:solidFill>
                <a:cs typeface="Baloo" panose="03080902040302020200" pitchFamily="66" charset="0"/>
                <a:sym typeface="Arial"/>
              </a:rPr>
              <a:t> … </a:t>
            </a:r>
            <a:r>
              <a:rPr lang="en-US" sz="4000" kern="0" dirty="0" err="1">
                <a:solidFill>
                  <a:srgbClr val="002060"/>
                </a:solidFill>
                <a:cs typeface="Baloo" panose="03080902040302020200" pitchFamily="66" charset="0"/>
                <a:sym typeface="Arial"/>
              </a:rPr>
              <a:t>năm</a:t>
            </a:r>
            <a:r>
              <a:rPr lang="en-US" sz="4000" kern="0" dirty="0">
                <a:solidFill>
                  <a:srgbClr val="002060"/>
                </a:solidFill>
                <a:cs typeface="Baloo" panose="03080902040302020200" pitchFamily="66" charset="0"/>
                <a:sym typeface="Arial"/>
              </a:rPr>
              <a:t> …</a:t>
            </a:r>
          </a:p>
        </p:txBody>
      </p:sp>
      <p:pic>
        <p:nvPicPr>
          <p:cNvPr id="2" name="Picture 1">
            <a:extLst>
              <a:ext uri="{FF2B5EF4-FFF2-40B4-BE49-F238E27FC236}">
                <a16:creationId xmlns:a16="http://schemas.microsoft.com/office/drawing/2014/main" id="{D618EA33-FEA5-F58D-F59C-503CBAC2F2C3}"/>
              </a:ext>
            </a:extLst>
          </p:cNvPr>
          <p:cNvPicPr>
            <a:picLocks noChangeAspect="1"/>
          </p:cNvPicPr>
          <p:nvPr/>
        </p:nvPicPr>
        <p:blipFill>
          <a:blip r:embed="rId3"/>
          <a:stretch>
            <a:fillRect/>
          </a:stretch>
        </p:blipFill>
        <p:spPr>
          <a:xfrm>
            <a:off x="4467449" y="1388261"/>
            <a:ext cx="3060457" cy="1249788"/>
          </a:xfrm>
          <a:prstGeom prst="rect">
            <a:avLst/>
          </a:prstGeom>
        </p:spPr>
      </p:pic>
      <p:pic>
        <p:nvPicPr>
          <p:cNvPr id="3" name="Picture 2">
            <a:extLst>
              <a:ext uri="{FF2B5EF4-FFF2-40B4-BE49-F238E27FC236}">
                <a16:creationId xmlns:a16="http://schemas.microsoft.com/office/drawing/2014/main" id="{1655F6FC-070C-880F-C689-3FBA46E7DD47}"/>
              </a:ext>
            </a:extLst>
          </p:cNvPr>
          <p:cNvPicPr>
            <a:picLocks noChangeAspect="1"/>
          </p:cNvPicPr>
          <p:nvPr/>
        </p:nvPicPr>
        <p:blipFill>
          <a:blip r:embed="rId4"/>
          <a:stretch>
            <a:fillRect/>
          </a:stretch>
        </p:blipFill>
        <p:spPr>
          <a:xfrm>
            <a:off x="2695097" y="2688570"/>
            <a:ext cx="7352413" cy="1402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wipe(down)">
                                      <p:cBhvr>
                                        <p:cTn id="7" dur="5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3" name="组合 8">
            <a:extLst>
              <a:ext uri="{FF2B5EF4-FFF2-40B4-BE49-F238E27FC236}">
                <a16:creationId xmlns:a16="http://schemas.microsoft.com/office/drawing/2014/main" id="{772D2554-B2F9-09F6-C342-25EABDB6AAAE}"/>
              </a:ext>
            </a:extLst>
          </p:cNvPr>
          <p:cNvGrpSpPr/>
          <p:nvPr/>
        </p:nvGrpSpPr>
        <p:grpSpPr>
          <a:xfrm>
            <a:off x="739414" y="1775926"/>
            <a:ext cx="4066246" cy="2025487"/>
            <a:chOff x="-773" y="0"/>
            <a:chExt cx="7189" cy="3581"/>
          </a:xfrm>
        </p:grpSpPr>
        <p:sp>
          <p:nvSpPr>
            <p:cNvPr id="6" name="圆角矩形 7">
              <a:extLst>
                <a:ext uri="{FF2B5EF4-FFF2-40B4-BE49-F238E27FC236}">
                  <a16:creationId xmlns:a16="http://schemas.microsoft.com/office/drawing/2014/main" id="{758CC1F0-6FD5-CB3C-93D9-893686ED5CE1}"/>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7" name="圆角矩形 5">
              <a:extLst>
                <a:ext uri="{FF2B5EF4-FFF2-40B4-BE49-F238E27FC236}">
                  <a16:creationId xmlns:a16="http://schemas.microsoft.com/office/drawing/2014/main" id="{5AAFE344-DD40-4DA7-56DD-375BACF4DFC4}"/>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phiêu</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8" name="图片 25" descr="卡通人物&#10;&#10;中度可信度描述已自动生成">
              <a:extLst>
                <a:ext uri="{FF2B5EF4-FFF2-40B4-BE49-F238E27FC236}">
                  <a16:creationId xmlns:a16="http://schemas.microsoft.com/office/drawing/2014/main" id="{3BAE8A08-144C-8FA9-936A-B5CF709A1943}"/>
                </a:ext>
              </a:extLst>
            </p:cNvPr>
            <p:cNvPicPr>
              <a:picLocks noChangeAspect="1"/>
            </p:cNvPicPr>
            <p:nvPr>
              <p:custDataLst>
                <p:tags r:id="rId3"/>
              </p:custDataLst>
            </p:nvPr>
          </p:nvPicPr>
          <p:blipFill>
            <a:blip r:embed="rId6" cstate="email"/>
            <a:stretch>
              <a:fillRect/>
            </a:stretch>
          </p:blipFill>
          <p:spPr>
            <a:xfrm rot="840000">
              <a:off x="-773" y="0"/>
              <a:ext cx="3581" cy="3581"/>
            </a:xfrm>
            <a:prstGeom prst="rect">
              <a:avLst/>
            </a:prstGeom>
          </p:spPr>
        </p:pic>
      </p:grpSp>
      <p:grpSp>
        <p:nvGrpSpPr>
          <p:cNvPr id="9" name="组合 16">
            <a:extLst>
              <a:ext uri="{FF2B5EF4-FFF2-40B4-BE49-F238E27FC236}">
                <a16:creationId xmlns:a16="http://schemas.microsoft.com/office/drawing/2014/main" id="{603CD735-F71E-891B-405D-37F0A90153D7}"/>
              </a:ext>
            </a:extLst>
          </p:cNvPr>
          <p:cNvGrpSpPr/>
          <p:nvPr/>
        </p:nvGrpSpPr>
        <p:grpSpPr>
          <a:xfrm>
            <a:off x="5901009" y="1844055"/>
            <a:ext cx="3881854" cy="2025487"/>
            <a:chOff x="-447" y="-50"/>
            <a:chExt cx="6863" cy="3581"/>
          </a:xfrm>
        </p:grpSpPr>
        <p:sp>
          <p:nvSpPr>
            <p:cNvPr id="10" name="圆角矩形 17">
              <a:extLst>
                <a:ext uri="{FF2B5EF4-FFF2-40B4-BE49-F238E27FC236}">
                  <a16:creationId xmlns:a16="http://schemas.microsoft.com/office/drawing/2014/main" id="{A6E38A93-0B6C-6D75-8CDC-BFC7F6751998}"/>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1" name="圆角矩形 18">
              <a:extLst>
                <a:ext uri="{FF2B5EF4-FFF2-40B4-BE49-F238E27FC236}">
                  <a16:creationId xmlns:a16="http://schemas.microsoft.com/office/drawing/2014/main" id="{E0142477-0263-3142-FAC2-EB46BA8C8E99}"/>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err="1">
                  <a:solidFill>
                    <a:prstClr val="black"/>
                  </a:solidFill>
                  <a:latin typeface="Arial" pitchFamily="34" charset="0"/>
                  <a:ea typeface="字魂189号-星岩乐黑体" panose="00000500000000000000" charset="-122"/>
                  <a:cs typeface="Arial" pitchFamily="34" charset="0"/>
                  <a:sym typeface="+mn-lt"/>
                </a:rPr>
                <a:t>lưu</a:t>
              </a:r>
              <a:r>
                <a:rPr lang="en-US" altLang="zh-CN" sz="3500" b="1" spc="-225" dirty="0">
                  <a:solidFill>
                    <a:prstClr val="black"/>
                  </a:solidFill>
                  <a:latin typeface="Arial" pitchFamily="34" charset="0"/>
                  <a:ea typeface="字魂189号-星岩乐黑体" panose="00000500000000000000" charset="-122"/>
                  <a:cs typeface="Arial" pitchFamily="34" charset="0"/>
                  <a:sym typeface="+mn-lt"/>
                </a:rPr>
                <a:t> </a:t>
              </a:r>
              <a:r>
                <a:rPr lang="en-US" altLang="zh-CN" sz="3500" b="1" spc="-225" dirty="0" err="1">
                  <a:solidFill>
                    <a:prstClr val="black"/>
                  </a:solidFill>
                  <a:latin typeface="Arial" pitchFamily="34" charset="0"/>
                  <a:ea typeface="字魂189号-星岩乐黑体" panose="00000500000000000000" charset="-122"/>
                  <a:cs typeface="Arial" pitchFamily="34" charset="0"/>
                  <a:sym typeface="+mn-lt"/>
                </a:rPr>
                <a:t>kí</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12" name="图片 19" descr="卡通人物&#10;&#10;中度可信度描述已自动生成">
              <a:extLst>
                <a:ext uri="{FF2B5EF4-FFF2-40B4-BE49-F238E27FC236}">
                  <a16:creationId xmlns:a16="http://schemas.microsoft.com/office/drawing/2014/main" id="{AF954DBD-73DD-6D9B-437C-AAC9C6C4BC55}"/>
                </a:ext>
              </a:extLst>
            </p:cNvPr>
            <p:cNvPicPr>
              <a:picLocks noChangeAspect="1"/>
            </p:cNvPicPr>
            <p:nvPr>
              <p:custDataLst>
                <p:tags r:id="rId2"/>
              </p:custDataLst>
            </p:nvPr>
          </p:nvPicPr>
          <p:blipFill>
            <a:blip r:embed="rId6" cstate="email"/>
            <a:stretch>
              <a:fillRect/>
            </a:stretch>
          </p:blipFill>
          <p:spPr>
            <a:xfrm rot="840000">
              <a:off x="-447" y="-50"/>
              <a:ext cx="3166" cy="3581"/>
            </a:xfrm>
            <a:prstGeom prst="rect">
              <a:avLst/>
            </a:prstGeom>
          </p:spPr>
        </p:pic>
      </p:grpSp>
      <p:grpSp>
        <p:nvGrpSpPr>
          <p:cNvPr id="13" name="组合 20">
            <a:extLst>
              <a:ext uri="{FF2B5EF4-FFF2-40B4-BE49-F238E27FC236}">
                <a16:creationId xmlns:a16="http://schemas.microsoft.com/office/drawing/2014/main" id="{A61A8B21-DFA7-B450-C4E0-9020DF5EA406}"/>
              </a:ext>
            </a:extLst>
          </p:cNvPr>
          <p:cNvGrpSpPr/>
          <p:nvPr/>
        </p:nvGrpSpPr>
        <p:grpSpPr>
          <a:xfrm>
            <a:off x="3812206" y="4217240"/>
            <a:ext cx="4712362" cy="1399911"/>
            <a:chOff x="428" y="892"/>
            <a:chExt cx="5988" cy="2475"/>
          </a:xfrm>
        </p:grpSpPr>
        <p:sp>
          <p:nvSpPr>
            <p:cNvPr id="14" name="圆角矩形 21">
              <a:extLst>
                <a:ext uri="{FF2B5EF4-FFF2-40B4-BE49-F238E27FC236}">
                  <a16:creationId xmlns:a16="http://schemas.microsoft.com/office/drawing/2014/main" id="{8D1E0C0E-5981-5185-492C-FCD38AC13EEE}"/>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6" name="圆角矩形 22">
              <a:extLst>
                <a:ext uri="{FF2B5EF4-FFF2-40B4-BE49-F238E27FC236}">
                  <a16:creationId xmlns:a16="http://schemas.microsoft.com/office/drawing/2014/main" id="{486F05D8-921E-1C42-58B3-737A109832E1}"/>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nghệ</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thuật</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18" name="图片 23" descr="卡通人物&#10;&#10;中度可信度描述已自动生成">
              <a:extLst>
                <a:ext uri="{FF2B5EF4-FFF2-40B4-BE49-F238E27FC236}">
                  <a16:creationId xmlns:a16="http://schemas.microsoft.com/office/drawing/2014/main" id="{E1E19D9E-C3A7-8B97-ADFE-055839339B7D}"/>
                </a:ext>
              </a:extLst>
            </p:cNvPr>
            <p:cNvPicPr>
              <a:picLocks noChangeAspect="1"/>
            </p:cNvPicPr>
            <p:nvPr>
              <p:custDataLst>
                <p:tags r:id="rId1"/>
              </p:custDataLst>
            </p:nvPr>
          </p:nvPicPr>
          <p:blipFill>
            <a:blip r:embed="rId6" cstate="email"/>
            <a:stretch>
              <a:fillRect/>
            </a:stretch>
          </p:blipFill>
          <p:spPr>
            <a:xfrm rot="840000">
              <a:off x="428" y="892"/>
              <a:ext cx="2051" cy="2475"/>
            </a:xfrm>
            <a:prstGeom prst="rect">
              <a:avLst/>
            </a:prstGeom>
          </p:spPr>
        </p:pic>
      </p:grpSp>
      <p:grpSp>
        <p:nvGrpSpPr>
          <p:cNvPr id="23" name="Group 22">
            <a:extLst>
              <a:ext uri="{FF2B5EF4-FFF2-40B4-BE49-F238E27FC236}">
                <a16:creationId xmlns:a16="http://schemas.microsoft.com/office/drawing/2014/main" id="{BDF33580-00A9-A470-855A-A5C7DAFB6E5F}"/>
              </a:ext>
            </a:extLst>
          </p:cNvPr>
          <p:cNvGrpSpPr/>
          <p:nvPr/>
        </p:nvGrpSpPr>
        <p:grpSpPr>
          <a:xfrm>
            <a:off x="265471" y="1060333"/>
            <a:ext cx="11572567" cy="783365"/>
            <a:chOff x="718343" y="288470"/>
            <a:chExt cx="9735405" cy="783607"/>
          </a:xfrm>
        </p:grpSpPr>
        <p:sp>
          <p:nvSpPr>
            <p:cNvPr id="24" name="îṥḷíďê">
              <a:extLst>
                <a:ext uri="{FF2B5EF4-FFF2-40B4-BE49-F238E27FC236}">
                  <a16:creationId xmlns:a16="http://schemas.microsoft.com/office/drawing/2014/main" id="{36B255CE-280E-300E-1211-11F8D5C95203}"/>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25" name="Google Shape;5317;p41">
              <a:extLst>
                <a:ext uri="{FF2B5EF4-FFF2-40B4-BE49-F238E27FC236}">
                  <a16:creationId xmlns:a16="http://schemas.microsoft.com/office/drawing/2014/main" id="{CF9AD554-D349-C4C8-E0AD-82C8B5C83798}"/>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lang="en-US" sz="3999" dirty="0" err="1">
                  <a:solidFill>
                    <a:srgbClr val="EA4618"/>
                  </a:solidFill>
                  <a:latin typeface="Calibri" panose="020F0502020204030204" pitchFamily="34" charset="0"/>
                  <a:cs typeface="Calibri" panose="020F0502020204030204" pitchFamily="34" charset="0"/>
                </a:rPr>
                <a:t>Những</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từ</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dễ</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viết</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sai</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2508375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258529"/>
            <a:ext cx="11479349" cy="5147723"/>
          </a:xfrm>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170174 w 11479349"/>
              <a:gd name="connsiteY11" fmla="*/ 0 h 5147723"/>
              <a:gd name="connsiteX12" fmla="*/ 8564234 w 11479349"/>
              <a:gd name="connsiteY12" fmla="*/ 0 h 5147723"/>
              <a:gd name="connsiteX13" fmla="*/ 9218706 w 11479349"/>
              <a:gd name="connsiteY13" fmla="*/ 0 h 5147723"/>
              <a:gd name="connsiteX14" fmla="*/ 9769839 w 11479349"/>
              <a:gd name="connsiteY14" fmla="*/ 0 h 5147723"/>
              <a:gd name="connsiteX15" fmla="*/ 10906553 w 11479349"/>
              <a:gd name="connsiteY15" fmla="*/ 0 h 5147723"/>
              <a:gd name="connsiteX16" fmla="*/ 11479349 w 11479349"/>
              <a:gd name="connsiteY16" fmla="*/ 645061 h 5147723"/>
              <a:gd name="connsiteX17" fmla="*/ 11479349 w 11479349"/>
              <a:gd name="connsiteY17" fmla="*/ 1570885 h 5147723"/>
              <a:gd name="connsiteX18" fmla="*/ 11479349 w 11479349"/>
              <a:gd name="connsiteY18" fmla="*/ 2535285 h 5147723"/>
              <a:gd name="connsiteX19" fmla="*/ 11479349 w 11479349"/>
              <a:gd name="connsiteY19" fmla="*/ 3461109 h 5147723"/>
              <a:gd name="connsiteX20" fmla="*/ 11479349 w 11479349"/>
              <a:gd name="connsiteY20" fmla="*/ 4502661 h 5147723"/>
              <a:gd name="connsiteX21" fmla="*/ 10906553 w 11479349"/>
              <a:gd name="connsiteY21" fmla="*/ 5147723 h 5147723"/>
              <a:gd name="connsiteX22" fmla="*/ 10148743 w 11479349"/>
              <a:gd name="connsiteY22" fmla="*/ 5147723 h 5147723"/>
              <a:gd name="connsiteX23" fmla="*/ 9494273 w 11479349"/>
              <a:gd name="connsiteY23" fmla="*/ 5147723 h 5147723"/>
              <a:gd name="connsiteX24" fmla="*/ 8943139 w 11479349"/>
              <a:gd name="connsiteY24" fmla="*/ 5147723 h 5147723"/>
              <a:gd name="connsiteX25" fmla="*/ 7875317 w 11479349"/>
              <a:gd name="connsiteY25" fmla="*/ 5147723 h 5147723"/>
              <a:gd name="connsiteX26" fmla="*/ 7220846 w 11479349"/>
              <a:gd name="connsiteY26" fmla="*/ 5147723 h 5147723"/>
              <a:gd name="connsiteX27" fmla="*/ 6566374 w 11479349"/>
              <a:gd name="connsiteY27" fmla="*/ 5147723 h 5147723"/>
              <a:gd name="connsiteX28" fmla="*/ 5498553 w 11479349"/>
              <a:gd name="connsiteY28" fmla="*/ 5147723 h 5147723"/>
              <a:gd name="connsiteX29" fmla="*/ 4947419 w 11479349"/>
              <a:gd name="connsiteY29" fmla="*/ 5147723 h 5147723"/>
              <a:gd name="connsiteX30" fmla="*/ 3982935 w 11479349"/>
              <a:gd name="connsiteY30" fmla="*/ 5147723 h 5147723"/>
              <a:gd name="connsiteX31" fmla="*/ 3121789 w 11479349"/>
              <a:gd name="connsiteY31" fmla="*/ 5147723 h 5147723"/>
              <a:gd name="connsiteX32" fmla="*/ 2157305 w 11479349"/>
              <a:gd name="connsiteY32" fmla="*/ 5147723 h 5147723"/>
              <a:gd name="connsiteX33" fmla="*/ 572795 w 11479349"/>
              <a:gd name="connsiteY33" fmla="*/ 5147723 h 5147723"/>
              <a:gd name="connsiteX34" fmla="*/ 0 w 11479349"/>
              <a:gd name="connsiteY34" fmla="*/ 4502661 h 5147723"/>
              <a:gd name="connsiteX35" fmla="*/ 0 w 11479349"/>
              <a:gd name="connsiteY35" fmla="*/ 3615414 h 5147723"/>
              <a:gd name="connsiteX36" fmla="*/ 0 w 11479349"/>
              <a:gd name="connsiteY36" fmla="*/ 2689588 h 5147723"/>
              <a:gd name="connsiteX37" fmla="*/ 0 w 11479349"/>
              <a:gd name="connsiteY37" fmla="*/ 1763765 h 5147723"/>
              <a:gd name="connsiteX38" fmla="*/ 0 w 11479349"/>
              <a:gd name="connsiteY38"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55047" y="257561"/>
                  <a:pt x="247228" y="-67627"/>
                  <a:pt x="572795" y="0"/>
                </a:cubicBezTo>
                <a:cubicBezTo>
                  <a:pt x="755026" y="15088"/>
                  <a:pt x="925618" y="-33215"/>
                  <a:pt x="1123929" y="0"/>
                </a:cubicBezTo>
                <a:cubicBezTo>
                  <a:pt x="1284520" y="33853"/>
                  <a:pt x="1981862" y="-8155"/>
                  <a:pt x="2191750" y="0"/>
                </a:cubicBezTo>
                <a:cubicBezTo>
                  <a:pt x="2431732" y="64567"/>
                  <a:pt x="2803048" y="-23019"/>
                  <a:pt x="3052897" y="0"/>
                </a:cubicBezTo>
                <a:cubicBezTo>
                  <a:pt x="3297616" y="21730"/>
                  <a:pt x="3559675" y="-59855"/>
                  <a:pt x="3914043" y="0"/>
                </a:cubicBezTo>
                <a:cubicBezTo>
                  <a:pt x="4237694" y="-17616"/>
                  <a:pt x="4611901" y="97544"/>
                  <a:pt x="4878527" y="0"/>
                </a:cubicBezTo>
                <a:cubicBezTo>
                  <a:pt x="5188606" y="-75889"/>
                  <a:pt x="5562332" y="21682"/>
                  <a:pt x="5739674" y="0"/>
                </a:cubicBezTo>
                <a:cubicBezTo>
                  <a:pt x="5961570" y="-8121"/>
                  <a:pt x="6144500" y="-12325"/>
                  <a:pt x="6497483" y="0"/>
                </a:cubicBezTo>
                <a:cubicBezTo>
                  <a:pt x="6888500" y="21815"/>
                  <a:pt x="7001850" y="15894"/>
                  <a:pt x="7255291" y="0"/>
                </a:cubicBezTo>
                <a:cubicBezTo>
                  <a:pt x="7496264" y="20332"/>
                  <a:pt x="7575148" y="45234"/>
                  <a:pt x="7806426" y="0"/>
                </a:cubicBezTo>
                <a:cubicBezTo>
                  <a:pt x="7978855" y="-6921"/>
                  <a:pt x="8045735" y="-435"/>
                  <a:pt x="8170174" y="0"/>
                </a:cubicBezTo>
                <a:cubicBezTo>
                  <a:pt x="8294613" y="435"/>
                  <a:pt x="8475578" y="-13113"/>
                  <a:pt x="8564234" y="0"/>
                </a:cubicBezTo>
                <a:cubicBezTo>
                  <a:pt x="8778838" y="7928"/>
                  <a:pt x="8892012" y="-49375"/>
                  <a:pt x="9218706" y="0"/>
                </a:cubicBezTo>
                <a:cubicBezTo>
                  <a:pt x="9546870" y="27766"/>
                  <a:pt x="9571862" y="-7983"/>
                  <a:pt x="9769839" y="0"/>
                </a:cubicBezTo>
                <a:cubicBezTo>
                  <a:pt x="9864696" y="-58669"/>
                  <a:pt x="10419016" y="3088"/>
                  <a:pt x="10906553" y="0"/>
                </a:cubicBezTo>
                <a:cubicBezTo>
                  <a:pt x="11147837" y="60330"/>
                  <a:pt x="11514064" y="288149"/>
                  <a:pt x="11479349" y="645061"/>
                </a:cubicBezTo>
                <a:cubicBezTo>
                  <a:pt x="11488926" y="865759"/>
                  <a:pt x="11433701" y="1167996"/>
                  <a:pt x="11479349" y="1570885"/>
                </a:cubicBezTo>
                <a:cubicBezTo>
                  <a:pt x="11532105" y="2009793"/>
                  <a:pt x="11454622" y="2087977"/>
                  <a:pt x="11479349" y="2535285"/>
                </a:cubicBezTo>
                <a:cubicBezTo>
                  <a:pt x="11474912" y="3003490"/>
                  <a:pt x="11520625" y="3161852"/>
                  <a:pt x="11479349" y="3461109"/>
                </a:cubicBezTo>
                <a:cubicBezTo>
                  <a:pt x="11408168" y="3774711"/>
                  <a:pt x="11524381" y="4203163"/>
                  <a:pt x="11479349" y="4502661"/>
                </a:cubicBezTo>
                <a:cubicBezTo>
                  <a:pt x="11435479" y="4801208"/>
                  <a:pt x="11177515" y="5140469"/>
                  <a:pt x="10906553" y="5147723"/>
                </a:cubicBezTo>
                <a:cubicBezTo>
                  <a:pt x="10542748" y="5170609"/>
                  <a:pt x="10319251" y="5095204"/>
                  <a:pt x="10148743" y="5147723"/>
                </a:cubicBezTo>
                <a:cubicBezTo>
                  <a:pt x="9995264" y="5117182"/>
                  <a:pt x="9674285" y="5138484"/>
                  <a:pt x="9494273" y="5147723"/>
                </a:cubicBezTo>
                <a:cubicBezTo>
                  <a:pt x="9349640" y="5184432"/>
                  <a:pt x="9162943" y="5171984"/>
                  <a:pt x="8943139" y="5147723"/>
                </a:cubicBezTo>
                <a:cubicBezTo>
                  <a:pt x="8621919" y="5121992"/>
                  <a:pt x="8311180" y="5189525"/>
                  <a:pt x="7875317" y="5147723"/>
                </a:cubicBezTo>
                <a:cubicBezTo>
                  <a:pt x="7409727" y="5127900"/>
                  <a:pt x="7401909" y="5144093"/>
                  <a:pt x="7220846" y="5147723"/>
                </a:cubicBezTo>
                <a:cubicBezTo>
                  <a:pt x="6977841" y="5154657"/>
                  <a:pt x="6796460" y="5164570"/>
                  <a:pt x="6566374" y="5147723"/>
                </a:cubicBezTo>
                <a:cubicBezTo>
                  <a:pt x="6369034" y="5077231"/>
                  <a:pt x="5936817" y="5050375"/>
                  <a:pt x="5498553" y="5147723"/>
                </a:cubicBezTo>
                <a:cubicBezTo>
                  <a:pt x="5119913" y="5168974"/>
                  <a:pt x="5205637" y="5152637"/>
                  <a:pt x="4947419" y="5147723"/>
                </a:cubicBezTo>
                <a:cubicBezTo>
                  <a:pt x="4743432" y="5114104"/>
                  <a:pt x="4477005" y="5150589"/>
                  <a:pt x="3982935" y="5147723"/>
                </a:cubicBezTo>
                <a:cubicBezTo>
                  <a:pt x="3604999" y="5182099"/>
                  <a:pt x="3260075" y="5139849"/>
                  <a:pt x="3121789" y="5147723"/>
                </a:cubicBezTo>
                <a:cubicBezTo>
                  <a:pt x="2907386" y="5137852"/>
                  <a:pt x="2625525" y="5263696"/>
                  <a:pt x="2157305" y="5147723"/>
                </a:cubicBezTo>
                <a:cubicBezTo>
                  <a:pt x="1759979" y="5147071"/>
                  <a:pt x="1340732" y="5210216"/>
                  <a:pt x="572795" y="5147723"/>
                </a:cubicBezTo>
                <a:cubicBezTo>
                  <a:pt x="306511" y="5134945"/>
                  <a:pt x="-79488" y="4974041"/>
                  <a:pt x="0" y="4502661"/>
                </a:cubicBezTo>
                <a:cubicBezTo>
                  <a:pt x="17483" y="4205032"/>
                  <a:pt x="69495" y="4003608"/>
                  <a:pt x="0" y="3615414"/>
                </a:cubicBezTo>
                <a:cubicBezTo>
                  <a:pt x="33507" y="3223539"/>
                  <a:pt x="-19939" y="2874927"/>
                  <a:pt x="0" y="2689588"/>
                </a:cubicBezTo>
                <a:cubicBezTo>
                  <a:pt x="-18363" y="2426092"/>
                  <a:pt x="18796" y="2164173"/>
                  <a:pt x="0" y="1763765"/>
                </a:cubicBezTo>
                <a:cubicBezTo>
                  <a:pt x="56851" y="1376198"/>
                  <a:pt x="-38915" y="1165662"/>
                  <a:pt x="0" y="645061"/>
                </a:cubicBezTo>
                <a:close/>
              </a:path>
              <a:path w="11479349" h="5147723" stroke="0" extrusionOk="0">
                <a:moveTo>
                  <a:pt x="0" y="645061"/>
                </a:moveTo>
                <a:cubicBezTo>
                  <a:pt x="-3774" y="267784"/>
                  <a:pt x="286685" y="26897"/>
                  <a:pt x="572795" y="0"/>
                </a:cubicBezTo>
                <a:cubicBezTo>
                  <a:pt x="795087" y="-32857"/>
                  <a:pt x="1307126" y="20182"/>
                  <a:pt x="1537279" y="0"/>
                </a:cubicBezTo>
                <a:cubicBezTo>
                  <a:pt x="1788355" y="-57059"/>
                  <a:pt x="1863845" y="-18335"/>
                  <a:pt x="2191750" y="0"/>
                </a:cubicBezTo>
                <a:cubicBezTo>
                  <a:pt x="2517175" y="6942"/>
                  <a:pt x="2528374" y="-16642"/>
                  <a:pt x="2846222" y="0"/>
                </a:cubicBezTo>
                <a:cubicBezTo>
                  <a:pt x="3118840" y="-28018"/>
                  <a:pt x="3504463" y="-4758"/>
                  <a:pt x="3810706" y="0"/>
                </a:cubicBezTo>
                <a:cubicBezTo>
                  <a:pt x="4120640" y="44788"/>
                  <a:pt x="4392025" y="17712"/>
                  <a:pt x="4568515" y="0"/>
                </a:cubicBezTo>
                <a:cubicBezTo>
                  <a:pt x="4723800" y="-21772"/>
                  <a:pt x="5088103" y="-155078"/>
                  <a:pt x="5636337" y="0"/>
                </a:cubicBezTo>
                <a:cubicBezTo>
                  <a:pt x="6173414" y="41098"/>
                  <a:pt x="6192129" y="-33298"/>
                  <a:pt x="6704158" y="0"/>
                </a:cubicBezTo>
                <a:cubicBezTo>
                  <a:pt x="7225333" y="60148"/>
                  <a:pt x="7333619" y="-44209"/>
                  <a:pt x="7668642" y="0"/>
                </a:cubicBezTo>
                <a:cubicBezTo>
                  <a:pt x="8009772" y="27377"/>
                  <a:pt x="8149335" y="-60271"/>
                  <a:pt x="8323113" y="0"/>
                </a:cubicBezTo>
                <a:cubicBezTo>
                  <a:pt x="8525335" y="107517"/>
                  <a:pt x="8694061" y="-57281"/>
                  <a:pt x="8874247" y="0"/>
                </a:cubicBezTo>
                <a:cubicBezTo>
                  <a:pt x="9099343" y="-39208"/>
                  <a:pt x="9569502" y="-10951"/>
                  <a:pt x="9942069" y="0"/>
                </a:cubicBezTo>
                <a:cubicBezTo>
                  <a:pt x="10372135" y="41732"/>
                  <a:pt x="10695542" y="-57061"/>
                  <a:pt x="10906553" y="0"/>
                </a:cubicBezTo>
                <a:cubicBezTo>
                  <a:pt x="11235589" y="-124257"/>
                  <a:pt x="11481882" y="208397"/>
                  <a:pt x="11479349" y="645061"/>
                </a:cubicBezTo>
                <a:cubicBezTo>
                  <a:pt x="11495086" y="921599"/>
                  <a:pt x="11483986" y="1175238"/>
                  <a:pt x="11479349" y="1493733"/>
                </a:cubicBezTo>
                <a:cubicBezTo>
                  <a:pt x="11495353" y="1743221"/>
                  <a:pt x="11493856" y="2168282"/>
                  <a:pt x="11479349" y="2535285"/>
                </a:cubicBezTo>
                <a:cubicBezTo>
                  <a:pt x="11467369" y="2707953"/>
                  <a:pt x="11468790" y="3055991"/>
                  <a:pt x="11479349" y="3461109"/>
                </a:cubicBezTo>
                <a:cubicBezTo>
                  <a:pt x="11482516" y="3837291"/>
                  <a:pt x="11376494" y="4183100"/>
                  <a:pt x="11479349" y="4502661"/>
                </a:cubicBezTo>
                <a:cubicBezTo>
                  <a:pt x="11456518" y="4816643"/>
                  <a:pt x="11262950" y="5100600"/>
                  <a:pt x="10906553" y="5147723"/>
                </a:cubicBezTo>
                <a:cubicBezTo>
                  <a:pt x="10506527" y="5168478"/>
                  <a:pt x="10437310" y="5121705"/>
                  <a:pt x="10045406" y="5147723"/>
                </a:cubicBezTo>
                <a:cubicBezTo>
                  <a:pt x="9663788" y="5156771"/>
                  <a:pt x="9712767" y="5181961"/>
                  <a:pt x="9390935" y="5147723"/>
                </a:cubicBezTo>
                <a:cubicBezTo>
                  <a:pt x="9100021" y="5121403"/>
                  <a:pt x="8868312" y="5135571"/>
                  <a:pt x="8736463" y="5147723"/>
                </a:cubicBezTo>
                <a:cubicBezTo>
                  <a:pt x="8555293" y="5194487"/>
                  <a:pt x="8027671" y="5039822"/>
                  <a:pt x="7668642" y="5147723"/>
                </a:cubicBezTo>
                <a:cubicBezTo>
                  <a:pt x="7372110" y="5103053"/>
                  <a:pt x="7187671" y="5134191"/>
                  <a:pt x="6910833" y="5147723"/>
                </a:cubicBezTo>
                <a:cubicBezTo>
                  <a:pt x="6573642" y="5212249"/>
                  <a:pt x="6136550" y="5076998"/>
                  <a:pt x="5843011" y="5147723"/>
                </a:cubicBezTo>
                <a:cubicBezTo>
                  <a:pt x="5523252" y="5140280"/>
                  <a:pt x="5020018" y="5159307"/>
                  <a:pt x="4775190" y="5147723"/>
                </a:cubicBezTo>
                <a:cubicBezTo>
                  <a:pt x="4655102" y="5142513"/>
                  <a:pt x="4580381" y="5157223"/>
                  <a:pt x="4419020" y="5147723"/>
                </a:cubicBezTo>
                <a:cubicBezTo>
                  <a:pt x="4242503" y="5155507"/>
                  <a:pt x="4180723" y="5139282"/>
                  <a:pt x="4017381" y="5147723"/>
                </a:cubicBezTo>
                <a:cubicBezTo>
                  <a:pt x="3827041" y="5157554"/>
                  <a:pt x="3649395" y="5177738"/>
                  <a:pt x="3466247" y="5147723"/>
                </a:cubicBezTo>
                <a:cubicBezTo>
                  <a:pt x="3271555" y="5182326"/>
                  <a:pt x="3148076" y="5130812"/>
                  <a:pt x="2811777" y="5147723"/>
                </a:cubicBezTo>
                <a:cubicBezTo>
                  <a:pt x="2483323" y="5134576"/>
                  <a:pt x="2315812" y="5176463"/>
                  <a:pt x="2157305" y="5147723"/>
                </a:cubicBezTo>
                <a:cubicBezTo>
                  <a:pt x="2065555" y="5274003"/>
                  <a:pt x="1355389" y="5174143"/>
                  <a:pt x="572795" y="5147723"/>
                </a:cubicBezTo>
                <a:cubicBezTo>
                  <a:pt x="271497" y="5157161"/>
                  <a:pt x="99629" y="4857823"/>
                  <a:pt x="0" y="4502661"/>
                </a:cubicBezTo>
                <a:cubicBezTo>
                  <a:pt x="-43411" y="4055949"/>
                  <a:pt x="719" y="3852020"/>
                  <a:pt x="0" y="3576837"/>
                </a:cubicBezTo>
                <a:cubicBezTo>
                  <a:pt x="-35679" y="3264092"/>
                  <a:pt x="24197" y="3019922"/>
                  <a:pt x="0" y="2728165"/>
                </a:cubicBezTo>
                <a:cubicBezTo>
                  <a:pt x="-31316" y="2439741"/>
                  <a:pt x="10903" y="2266584"/>
                  <a:pt x="0" y="1879493"/>
                </a:cubicBezTo>
                <a:cubicBezTo>
                  <a:pt x="55944" y="1482363"/>
                  <a:pt x="-16226" y="934077"/>
                  <a:pt x="0" y="645061"/>
                </a:cubicBezTo>
                <a:close/>
              </a:path>
              <a:path w="11479349" h="5147723" fill="none" stroke="0" extrusionOk="0">
                <a:moveTo>
                  <a:pt x="0" y="645061"/>
                </a:moveTo>
                <a:cubicBezTo>
                  <a:pt x="29362" y="369841"/>
                  <a:pt x="252184" y="-1984"/>
                  <a:pt x="572795" y="0"/>
                </a:cubicBezTo>
                <a:cubicBezTo>
                  <a:pt x="784603" y="10450"/>
                  <a:pt x="939867" y="13871"/>
                  <a:pt x="1123929" y="0"/>
                </a:cubicBezTo>
                <a:cubicBezTo>
                  <a:pt x="1365068" y="-26141"/>
                  <a:pt x="1979496" y="-28887"/>
                  <a:pt x="2191750" y="0"/>
                </a:cubicBezTo>
                <a:cubicBezTo>
                  <a:pt x="2356050" y="42987"/>
                  <a:pt x="2817846" y="-42734"/>
                  <a:pt x="3052897" y="0"/>
                </a:cubicBezTo>
                <a:cubicBezTo>
                  <a:pt x="3287899" y="3332"/>
                  <a:pt x="3595710" y="-90437"/>
                  <a:pt x="3914043" y="0"/>
                </a:cubicBezTo>
                <a:cubicBezTo>
                  <a:pt x="4296656" y="25895"/>
                  <a:pt x="4519127" y="68330"/>
                  <a:pt x="4878527" y="0"/>
                </a:cubicBezTo>
                <a:cubicBezTo>
                  <a:pt x="5196361" y="-56170"/>
                  <a:pt x="5575218" y="28286"/>
                  <a:pt x="5739674" y="0"/>
                </a:cubicBezTo>
                <a:cubicBezTo>
                  <a:pt x="5936337" y="-27728"/>
                  <a:pt x="6108123" y="-50385"/>
                  <a:pt x="6497483" y="0"/>
                </a:cubicBezTo>
                <a:cubicBezTo>
                  <a:pt x="6838475" y="18243"/>
                  <a:pt x="7038635" y="-56933"/>
                  <a:pt x="7255291" y="0"/>
                </a:cubicBezTo>
                <a:cubicBezTo>
                  <a:pt x="7463763" y="19428"/>
                  <a:pt x="7608750" y="-5010"/>
                  <a:pt x="7806426" y="0"/>
                </a:cubicBezTo>
                <a:cubicBezTo>
                  <a:pt x="8005543" y="17019"/>
                  <a:pt x="8377091" y="-64940"/>
                  <a:pt x="8564234" y="0"/>
                </a:cubicBezTo>
                <a:cubicBezTo>
                  <a:pt x="8769678" y="10156"/>
                  <a:pt x="8882332" y="-5401"/>
                  <a:pt x="9218706" y="0"/>
                </a:cubicBezTo>
                <a:cubicBezTo>
                  <a:pt x="9556184" y="31391"/>
                  <a:pt x="9576605" y="-6689"/>
                  <a:pt x="9769839" y="0"/>
                </a:cubicBezTo>
                <a:cubicBezTo>
                  <a:pt x="9947915" y="-15273"/>
                  <a:pt x="10382918" y="-26360"/>
                  <a:pt x="10906553" y="0"/>
                </a:cubicBezTo>
                <a:cubicBezTo>
                  <a:pt x="11224402" y="22555"/>
                  <a:pt x="11534211" y="173790"/>
                  <a:pt x="11479349" y="645061"/>
                </a:cubicBezTo>
                <a:cubicBezTo>
                  <a:pt x="11392754" y="828736"/>
                  <a:pt x="11495447" y="1103284"/>
                  <a:pt x="11479349" y="1570885"/>
                </a:cubicBezTo>
                <a:cubicBezTo>
                  <a:pt x="11512615" y="1992449"/>
                  <a:pt x="11462466" y="2075430"/>
                  <a:pt x="11479349" y="2535285"/>
                </a:cubicBezTo>
                <a:cubicBezTo>
                  <a:pt x="11472248" y="3007197"/>
                  <a:pt x="11582639" y="3195860"/>
                  <a:pt x="11479349" y="3461109"/>
                </a:cubicBezTo>
                <a:cubicBezTo>
                  <a:pt x="11453518" y="3763109"/>
                  <a:pt x="11381702" y="4240129"/>
                  <a:pt x="11479349" y="4502661"/>
                </a:cubicBezTo>
                <a:cubicBezTo>
                  <a:pt x="11441235" y="4847995"/>
                  <a:pt x="11159100" y="5225894"/>
                  <a:pt x="10906553" y="5147723"/>
                </a:cubicBezTo>
                <a:cubicBezTo>
                  <a:pt x="10527899" y="5151732"/>
                  <a:pt x="10305402" y="5125184"/>
                  <a:pt x="10148743" y="5147723"/>
                </a:cubicBezTo>
                <a:cubicBezTo>
                  <a:pt x="9990776" y="5144125"/>
                  <a:pt x="9704001" y="5157727"/>
                  <a:pt x="9494273" y="5147723"/>
                </a:cubicBezTo>
                <a:cubicBezTo>
                  <a:pt x="9283015" y="5177626"/>
                  <a:pt x="9170907" y="5193982"/>
                  <a:pt x="8943139" y="5147723"/>
                </a:cubicBezTo>
                <a:cubicBezTo>
                  <a:pt x="8788559" y="5145751"/>
                  <a:pt x="8318023" y="5142654"/>
                  <a:pt x="7875317" y="5147723"/>
                </a:cubicBezTo>
                <a:cubicBezTo>
                  <a:pt x="7404603" y="5133298"/>
                  <a:pt x="7402433" y="5143695"/>
                  <a:pt x="7220846" y="5147723"/>
                </a:cubicBezTo>
                <a:cubicBezTo>
                  <a:pt x="7075625" y="5184658"/>
                  <a:pt x="6792904" y="5178462"/>
                  <a:pt x="6566374" y="5147723"/>
                </a:cubicBezTo>
                <a:cubicBezTo>
                  <a:pt x="6378281" y="5155081"/>
                  <a:pt x="5982797" y="5171676"/>
                  <a:pt x="5498553" y="5147723"/>
                </a:cubicBezTo>
                <a:cubicBezTo>
                  <a:pt x="5125516" y="5159714"/>
                  <a:pt x="5207851" y="5143854"/>
                  <a:pt x="4947419" y="5147723"/>
                </a:cubicBezTo>
                <a:cubicBezTo>
                  <a:pt x="4656285" y="5131115"/>
                  <a:pt x="4456425" y="5216155"/>
                  <a:pt x="3982935" y="5147723"/>
                </a:cubicBezTo>
                <a:cubicBezTo>
                  <a:pt x="3569510" y="5172746"/>
                  <a:pt x="3397089" y="5167845"/>
                  <a:pt x="3121789" y="5147723"/>
                </a:cubicBezTo>
                <a:cubicBezTo>
                  <a:pt x="2847252" y="5204065"/>
                  <a:pt x="2550862" y="5186497"/>
                  <a:pt x="2157305" y="5147723"/>
                </a:cubicBezTo>
                <a:cubicBezTo>
                  <a:pt x="1591618" y="5052212"/>
                  <a:pt x="1421656" y="5143040"/>
                  <a:pt x="572795" y="5147723"/>
                </a:cubicBezTo>
                <a:cubicBezTo>
                  <a:pt x="336129" y="5189423"/>
                  <a:pt x="-40139" y="4937750"/>
                  <a:pt x="0" y="4502661"/>
                </a:cubicBezTo>
                <a:cubicBezTo>
                  <a:pt x="46681" y="4224484"/>
                  <a:pt x="-25186" y="4038673"/>
                  <a:pt x="0" y="3615414"/>
                </a:cubicBezTo>
                <a:cubicBezTo>
                  <a:pt x="-44590" y="3230535"/>
                  <a:pt x="-10831" y="2910379"/>
                  <a:pt x="0" y="2689588"/>
                </a:cubicBezTo>
                <a:cubicBezTo>
                  <a:pt x="16884" y="2444259"/>
                  <a:pt x="-9000" y="2153551"/>
                  <a:pt x="0" y="1763765"/>
                </a:cubicBezTo>
                <a:cubicBezTo>
                  <a:pt x="30460" y="1348217"/>
                  <a:pt x="-30193" y="1168256"/>
                  <a:pt x="0" y="645061"/>
                </a:cubicBezTo>
                <a:close/>
              </a:path>
              <a:path w="11479349" h="5147723" fill="none" stroke="0" extrusionOk="0">
                <a:moveTo>
                  <a:pt x="0" y="645061"/>
                </a:moveTo>
                <a:cubicBezTo>
                  <a:pt x="-14780" y="321780"/>
                  <a:pt x="296804" y="-50943"/>
                  <a:pt x="572795" y="0"/>
                </a:cubicBezTo>
                <a:cubicBezTo>
                  <a:pt x="758262" y="5097"/>
                  <a:pt x="898308" y="-4498"/>
                  <a:pt x="1123929" y="0"/>
                </a:cubicBezTo>
                <a:cubicBezTo>
                  <a:pt x="1304445" y="12087"/>
                  <a:pt x="1960765" y="-31067"/>
                  <a:pt x="2191750" y="0"/>
                </a:cubicBezTo>
                <a:cubicBezTo>
                  <a:pt x="2358573" y="34206"/>
                  <a:pt x="2818365" y="-19286"/>
                  <a:pt x="3052897" y="0"/>
                </a:cubicBezTo>
                <a:cubicBezTo>
                  <a:pt x="3379989" y="56146"/>
                  <a:pt x="3561145" y="-72341"/>
                  <a:pt x="3914043" y="0"/>
                </a:cubicBezTo>
                <a:cubicBezTo>
                  <a:pt x="4230710" y="-71728"/>
                  <a:pt x="4563390" y="69082"/>
                  <a:pt x="4878527" y="0"/>
                </a:cubicBezTo>
                <a:cubicBezTo>
                  <a:pt x="5179909" y="-65260"/>
                  <a:pt x="5567229" y="54358"/>
                  <a:pt x="5739674" y="0"/>
                </a:cubicBezTo>
                <a:cubicBezTo>
                  <a:pt x="5945557" y="-25942"/>
                  <a:pt x="6139690" y="-25986"/>
                  <a:pt x="6497483" y="0"/>
                </a:cubicBezTo>
                <a:cubicBezTo>
                  <a:pt x="6861143" y="43949"/>
                  <a:pt x="7014662" y="-18912"/>
                  <a:pt x="7255291" y="0"/>
                </a:cubicBezTo>
                <a:cubicBezTo>
                  <a:pt x="7483821" y="-4954"/>
                  <a:pt x="7603785" y="27812"/>
                  <a:pt x="7806426" y="0"/>
                </a:cubicBezTo>
                <a:cubicBezTo>
                  <a:pt x="7965320" y="4940"/>
                  <a:pt x="8076132" y="5142"/>
                  <a:pt x="8170174" y="0"/>
                </a:cubicBezTo>
                <a:cubicBezTo>
                  <a:pt x="8264216" y="-5142"/>
                  <a:pt x="8392326" y="-15730"/>
                  <a:pt x="8564234" y="0"/>
                </a:cubicBezTo>
                <a:cubicBezTo>
                  <a:pt x="8787674" y="30466"/>
                  <a:pt x="8888980" y="-35958"/>
                  <a:pt x="9218706" y="0"/>
                </a:cubicBezTo>
                <a:cubicBezTo>
                  <a:pt x="9544771" y="24974"/>
                  <a:pt x="9568780" y="-12126"/>
                  <a:pt x="9769839" y="0"/>
                </a:cubicBezTo>
                <a:cubicBezTo>
                  <a:pt x="10033293" y="58794"/>
                  <a:pt x="10417100" y="-26610"/>
                  <a:pt x="10906553" y="0"/>
                </a:cubicBezTo>
                <a:cubicBezTo>
                  <a:pt x="11115464" y="63145"/>
                  <a:pt x="11546732" y="240643"/>
                  <a:pt x="11479349" y="645061"/>
                </a:cubicBezTo>
                <a:cubicBezTo>
                  <a:pt x="11407234" y="859888"/>
                  <a:pt x="11455114" y="1149044"/>
                  <a:pt x="11479349" y="1570885"/>
                </a:cubicBezTo>
                <a:cubicBezTo>
                  <a:pt x="11518914" y="1994766"/>
                  <a:pt x="11466981" y="2074873"/>
                  <a:pt x="11479349" y="2535285"/>
                </a:cubicBezTo>
                <a:cubicBezTo>
                  <a:pt x="11509698" y="3004079"/>
                  <a:pt x="11492402" y="3189414"/>
                  <a:pt x="11479349" y="3461109"/>
                </a:cubicBezTo>
                <a:cubicBezTo>
                  <a:pt x="11456207" y="3790398"/>
                  <a:pt x="11502704" y="4278078"/>
                  <a:pt x="11479349" y="4502661"/>
                </a:cubicBezTo>
                <a:cubicBezTo>
                  <a:pt x="11411718" y="4858305"/>
                  <a:pt x="11191337" y="5112017"/>
                  <a:pt x="10906553" y="5147723"/>
                </a:cubicBezTo>
                <a:cubicBezTo>
                  <a:pt x="10522033" y="5130707"/>
                  <a:pt x="10334401" y="5133036"/>
                  <a:pt x="10148743" y="5147723"/>
                </a:cubicBezTo>
                <a:cubicBezTo>
                  <a:pt x="9970501" y="5143652"/>
                  <a:pt x="9641346" y="5132265"/>
                  <a:pt x="9494273" y="5147723"/>
                </a:cubicBezTo>
                <a:cubicBezTo>
                  <a:pt x="9326911" y="5211083"/>
                  <a:pt x="9149156" y="5187086"/>
                  <a:pt x="8943139" y="5147723"/>
                </a:cubicBezTo>
                <a:cubicBezTo>
                  <a:pt x="8705605" y="5095730"/>
                  <a:pt x="8308450" y="5158764"/>
                  <a:pt x="7875317" y="5147723"/>
                </a:cubicBezTo>
                <a:cubicBezTo>
                  <a:pt x="7409318" y="5130401"/>
                  <a:pt x="7402791" y="5146735"/>
                  <a:pt x="7220846" y="5147723"/>
                </a:cubicBezTo>
                <a:cubicBezTo>
                  <a:pt x="7014411" y="5147344"/>
                  <a:pt x="6809972" y="5141245"/>
                  <a:pt x="6566374" y="5147723"/>
                </a:cubicBezTo>
                <a:cubicBezTo>
                  <a:pt x="6267728" y="5099679"/>
                  <a:pt x="5888359" y="5158406"/>
                  <a:pt x="5498553" y="5147723"/>
                </a:cubicBezTo>
                <a:cubicBezTo>
                  <a:pt x="5128854" y="5135216"/>
                  <a:pt x="5204991" y="5158411"/>
                  <a:pt x="4947419" y="5147723"/>
                </a:cubicBezTo>
                <a:cubicBezTo>
                  <a:pt x="4748376" y="5107864"/>
                  <a:pt x="4489494" y="5126723"/>
                  <a:pt x="3982935" y="5147723"/>
                </a:cubicBezTo>
                <a:cubicBezTo>
                  <a:pt x="3570033" y="5208073"/>
                  <a:pt x="3290829" y="5097511"/>
                  <a:pt x="3121789" y="5147723"/>
                </a:cubicBezTo>
                <a:cubicBezTo>
                  <a:pt x="2880230" y="5182861"/>
                  <a:pt x="2664962" y="5253424"/>
                  <a:pt x="2157305" y="5147723"/>
                </a:cubicBezTo>
                <a:cubicBezTo>
                  <a:pt x="1754197" y="5014077"/>
                  <a:pt x="1313080" y="5229090"/>
                  <a:pt x="572795" y="5147723"/>
                </a:cubicBezTo>
                <a:cubicBezTo>
                  <a:pt x="314517" y="5213134"/>
                  <a:pt x="-165179" y="4913016"/>
                  <a:pt x="0" y="4502661"/>
                </a:cubicBezTo>
                <a:cubicBezTo>
                  <a:pt x="-17826" y="4196547"/>
                  <a:pt x="14149" y="3979162"/>
                  <a:pt x="0" y="3615414"/>
                </a:cubicBezTo>
                <a:cubicBezTo>
                  <a:pt x="-37038" y="3241197"/>
                  <a:pt x="38977" y="2902389"/>
                  <a:pt x="0" y="2689588"/>
                </a:cubicBezTo>
                <a:cubicBezTo>
                  <a:pt x="-28936" y="2471063"/>
                  <a:pt x="63967" y="2169612"/>
                  <a:pt x="0" y="1763765"/>
                </a:cubicBezTo>
                <a:cubicBezTo>
                  <a:pt x="47086" y="1372890"/>
                  <a:pt x="-11170" y="1141748"/>
                  <a:pt x="0" y="64506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15040" y="313836"/>
                          <a:pt x="292923" y="-57879"/>
                          <a:pt x="572795" y="0"/>
                        </a:cubicBezTo>
                        <a:cubicBezTo>
                          <a:pt x="777986" y="4689"/>
                          <a:pt x="905920" y="-9638"/>
                          <a:pt x="1123929" y="0"/>
                        </a:cubicBezTo>
                        <a:cubicBezTo>
                          <a:pt x="1292230" y="19260"/>
                          <a:pt x="1993633" y="-44087"/>
                          <a:pt x="2191750" y="0"/>
                        </a:cubicBezTo>
                        <a:cubicBezTo>
                          <a:pt x="2406863" y="30551"/>
                          <a:pt x="2805172" y="-7202"/>
                          <a:pt x="3052897" y="0"/>
                        </a:cubicBezTo>
                        <a:cubicBezTo>
                          <a:pt x="3323290" y="70850"/>
                          <a:pt x="3538842" y="-53607"/>
                          <a:pt x="3914043" y="0"/>
                        </a:cubicBezTo>
                        <a:cubicBezTo>
                          <a:pt x="4259427" y="-17068"/>
                          <a:pt x="4591110" y="35964"/>
                          <a:pt x="4878527" y="0"/>
                        </a:cubicBezTo>
                        <a:cubicBezTo>
                          <a:pt x="5175113" y="-50704"/>
                          <a:pt x="5542823" y="30274"/>
                          <a:pt x="5739674" y="0"/>
                        </a:cubicBezTo>
                        <a:cubicBezTo>
                          <a:pt x="5951607" y="-26088"/>
                          <a:pt x="6152800" y="-20096"/>
                          <a:pt x="6497483" y="0"/>
                        </a:cubicBezTo>
                        <a:cubicBezTo>
                          <a:pt x="6882448" y="44136"/>
                          <a:pt x="7005779" y="-12344"/>
                          <a:pt x="7255291" y="0"/>
                        </a:cubicBezTo>
                        <a:cubicBezTo>
                          <a:pt x="7480496" y="16795"/>
                          <a:pt x="7580231" y="22888"/>
                          <a:pt x="7806426" y="0"/>
                        </a:cubicBezTo>
                        <a:cubicBezTo>
                          <a:pt x="8047683" y="-360"/>
                          <a:pt x="8349734" y="-2631"/>
                          <a:pt x="8564234" y="0"/>
                        </a:cubicBezTo>
                        <a:cubicBezTo>
                          <a:pt x="8779514" y="32850"/>
                          <a:pt x="8888372" y="-46264"/>
                          <a:pt x="9218706" y="0"/>
                        </a:cubicBezTo>
                        <a:cubicBezTo>
                          <a:pt x="9547681" y="23209"/>
                          <a:pt x="9567689" y="-9863"/>
                          <a:pt x="9769839" y="0"/>
                        </a:cubicBezTo>
                        <a:cubicBezTo>
                          <a:pt x="9967843" y="-26993"/>
                          <a:pt x="10433102" y="3710"/>
                          <a:pt x="10906553" y="0"/>
                        </a:cubicBezTo>
                        <a:cubicBezTo>
                          <a:pt x="11156643" y="37314"/>
                          <a:pt x="11541650" y="306485"/>
                          <a:pt x="11479349" y="645061"/>
                        </a:cubicBezTo>
                        <a:cubicBezTo>
                          <a:pt x="11421627" y="835088"/>
                          <a:pt x="11428461" y="1156292"/>
                          <a:pt x="11479349" y="1570885"/>
                        </a:cubicBezTo>
                        <a:cubicBezTo>
                          <a:pt x="11515536" y="1993046"/>
                          <a:pt x="11455099" y="2072712"/>
                          <a:pt x="11479349" y="2535285"/>
                        </a:cubicBezTo>
                        <a:cubicBezTo>
                          <a:pt x="11505960" y="2995964"/>
                          <a:pt x="11515671" y="3198161"/>
                          <a:pt x="11479349" y="3461109"/>
                        </a:cubicBezTo>
                        <a:cubicBezTo>
                          <a:pt x="11471870" y="3758549"/>
                          <a:pt x="11471212" y="4233471"/>
                          <a:pt x="11479349" y="4502661"/>
                        </a:cubicBezTo>
                        <a:cubicBezTo>
                          <a:pt x="11424634" y="4846483"/>
                          <a:pt x="11176976" y="5123390"/>
                          <a:pt x="10906553" y="5147723"/>
                        </a:cubicBezTo>
                        <a:cubicBezTo>
                          <a:pt x="10527369" y="5146620"/>
                          <a:pt x="10322180" y="5115146"/>
                          <a:pt x="10148743" y="5147723"/>
                        </a:cubicBezTo>
                        <a:cubicBezTo>
                          <a:pt x="9997934" y="5128096"/>
                          <a:pt x="9684509" y="5135852"/>
                          <a:pt x="9494273" y="5147723"/>
                        </a:cubicBezTo>
                        <a:cubicBezTo>
                          <a:pt x="9318606" y="5187847"/>
                          <a:pt x="9167660" y="5172426"/>
                          <a:pt x="8943139" y="5147723"/>
                        </a:cubicBezTo>
                        <a:cubicBezTo>
                          <a:pt x="8707865" y="5077321"/>
                          <a:pt x="8319358" y="5170839"/>
                          <a:pt x="7875317" y="5147723"/>
                        </a:cubicBezTo>
                        <a:cubicBezTo>
                          <a:pt x="7408440" y="5130605"/>
                          <a:pt x="7401661" y="5145433"/>
                          <a:pt x="7220846" y="5147723"/>
                        </a:cubicBezTo>
                        <a:cubicBezTo>
                          <a:pt x="6993039" y="5172544"/>
                          <a:pt x="6781440" y="5152588"/>
                          <a:pt x="6566374" y="5147723"/>
                        </a:cubicBezTo>
                        <a:cubicBezTo>
                          <a:pt x="6351738" y="5143557"/>
                          <a:pt x="5880995" y="5101804"/>
                          <a:pt x="5498553" y="5147723"/>
                        </a:cubicBezTo>
                        <a:cubicBezTo>
                          <a:pt x="5113065" y="5147056"/>
                          <a:pt x="5210826" y="5151154"/>
                          <a:pt x="4947419" y="5147723"/>
                        </a:cubicBezTo>
                        <a:cubicBezTo>
                          <a:pt x="4713447" y="5086776"/>
                          <a:pt x="4451847" y="5099370"/>
                          <a:pt x="3982935" y="5147723"/>
                        </a:cubicBezTo>
                        <a:cubicBezTo>
                          <a:pt x="3575029" y="5205814"/>
                          <a:pt x="3286919" y="5116414"/>
                          <a:pt x="3121789" y="5147723"/>
                        </a:cubicBezTo>
                        <a:cubicBezTo>
                          <a:pt x="2915482" y="5200845"/>
                          <a:pt x="2630759" y="5259489"/>
                          <a:pt x="2157305" y="5147723"/>
                        </a:cubicBezTo>
                        <a:cubicBezTo>
                          <a:pt x="1782989" y="5044298"/>
                          <a:pt x="1324164" y="5203717"/>
                          <a:pt x="572795" y="5147723"/>
                        </a:cubicBezTo>
                        <a:cubicBezTo>
                          <a:pt x="255719" y="5143397"/>
                          <a:pt x="-97714" y="4881050"/>
                          <a:pt x="0" y="4502661"/>
                        </a:cubicBezTo>
                        <a:cubicBezTo>
                          <a:pt x="15255" y="4231544"/>
                          <a:pt x="29913" y="4012454"/>
                          <a:pt x="0" y="3615414"/>
                        </a:cubicBezTo>
                        <a:cubicBezTo>
                          <a:pt x="-12692" y="3222040"/>
                          <a:pt x="14100" y="2915584"/>
                          <a:pt x="0" y="2689588"/>
                        </a:cubicBezTo>
                        <a:cubicBezTo>
                          <a:pt x="-5565" y="2467309"/>
                          <a:pt x="18111" y="2172550"/>
                          <a:pt x="0" y="1763765"/>
                        </a:cubicBezTo>
                        <a:cubicBezTo>
                          <a:pt x="55368" y="1347535"/>
                          <a:pt x="-34276" y="1159444"/>
                          <a:pt x="0" y="645061"/>
                        </a:cubicBezTo>
                        <a:close/>
                      </a:path>
                      <a:path w="11479349" h="5147723" stroke="0" extrusionOk="0">
                        <a:moveTo>
                          <a:pt x="0" y="645061"/>
                        </a:moveTo>
                        <a:cubicBezTo>
                          <a:pt x="-11206" y="267959"/>
                          <a:pt x="284277" y="34586"/>
                          <a:pt x="572795" y="0"/>
                        </a:cubicBezTo>
                        <a:cubicBezTo>
                          <a:pt x="770813" y="26790"/>
                          <a:pt x="1283891" y="72385"/>
                          <a:pt x="1537279" y="0"/>
                        </a:cubicBezTo>
                        <a:cubicBezTo>
                          <a:pt x="1791173" y="-44263"/>
                          <a:pt x="1872394" y="-20210"/>
                          <a:pt x="2191750" y="0"/>
                        </a:cubicBezTo>
                        <a:cubicBezTo>
                          <a:pt x="2515960" y="5456"/>
                          <a:pt x="2531170" y="-14339"/>
                          <a:pt x="2846222" y="0"/>
                        </a:cubicBezTo>
                        <a:cubicBezTo>
                          <a:pt x="3151774" y="-31328"/>
                          <a:pt x="3514884" y="6340"/>
                          <a:pt x="3810706" y="0"/>
                        </a:cubicBezTo>
                        <a:cubicBezTo>
                          <a:pt x="4100826" y="35979"/>
                          <a:pt x="4377369" y="11170"/>
                          <a:pt x="4568515" y="0"/>
                        </a:cubicBezTo>
                        <a:cubicBezTo>
                          <a:pt x="4740363" y="-14094"/>
                          <a:pt x="5064914" y="-95453"/>
                          <a:pt x="5636337" y="0"/>
                        </a:cubicBezTo>
                        <a:cubicBezTo>
                          <a:pt x="6162539" y="45453"/>
                          <a:pt x="6193939" y="-39651"/>
                          <a:pt x="6704158" y="0"/>
                        </a:cubicBezTo>
                        <a:cubicBezTo>
                          <a:pt x="7216106" y="40234"/>
                          <a:pt x="7339180" y="-39426"/>
                          <a:pt x="7668642" y="0"/>
                        </a:cubicBezTo>
                        <a:cubicBezTo>
                          <a:pt x="8005964" y="30577"/>
                          <a:pt x="8135092" y="-31432"/>
                          <a:pt x="8323113" y="0"/>
                        </a:cubicBezTo>
                        <a:cubicBezTo>
                          <a:pt x="8523731" y="65145"/>
                          <a:pt x="8692159" y="-52254"/>
                          <a:pt x="8874247" y="0"/>
                        </a:cubicBezTo>
                        <a:cubicBezTo>
                          <a:pt x="9077744" y="-14247"/>
                          <a:pt x="9552427" y="-58418"/>
                          <a:pt x="9942069" y="0"/>
                        </a:cubicBezTo>
                        <a:cubicBezTo>
                          <a:pt x="10356485" y="52805"/>
                          <a:pt x="10664928" y="-15828"/>
                          <a:pt x="10906553" y="0"/>
                        </a:cubicBezTo>
                        <a:cubicBezTo>
                          <a:pt x="11238851" y="-52817"/>
                          <a:pt x="11469353" y="282799"/>
                          <a:pt x="11479349" y="645061"/>
                        </a:cubicBezTo>
                        <a:cubicBezTo>
                          <a:pt x="11482333" y="960037"/>
                          <a:pt x="11465910" y="1226477"/>
                          <a:pt x="11479349" y="1493733"/>
                        </a:cubicBezTo>
                        <a:cubicBezTo>
                          <a:pt x="11512963" y="1695473"/>
                          <a:pt x="11526210" y="2227038"/>
                          <a:pt x="11479349" y="2535285"/>
                        </a:cubicBezTo>
                        <a:cubicBezTo>
                          <a:pt x="11459451" y="2745233"/>
                          <a:pt x="11451161" y="3066205"/>
                          <a:pt x="11479349" y="3461109"/>
                        </a:cubicBezTo>
                        <a:cubicBezTo>
                          <a:pt x="11496012" y="3886680"/>
                          <a:pt x="11426005" y="4195196"/>
                          <a:pt x="11479349" y="4502661"/>
                        </a:cubicBezTo>
                        <a:cubicBezTo>
                          <a:pt x="11441911" y="4875827"/>
                          <a:pt x="11257912" y="5089449"/>
                          <a:pt x="10906553" y="5147723"/>
                        </a:cubicBezTo>
                        <a:cubicBezTo>
                          <a:pt x="10502031" y="5164187"/>
                          <a:pt x="10418888" y="5125970"/>
                          <a:pt x="10045406" y="5147723"/>
                        </a:cubicBezTo>
                        <a:cubicBezTo>
                          <a:pt x="9660498" y="5158904"/>
                          <a:pt x="9706814" y="5188656"/>
                          <a:pt x="9390935" y="5147723"/>
                        </a:cubicBezTo>
                        <a:cubicBezTo>
                          <a:pt x="9096489" y="5130040"/>
                          <a:pt x="8902119" y="5156876"/>
                          <a:pt x="8736463" y="5147723"/>
                        </a:cubicBezTo>
                        <a:cubicBezTo>
                          <a:pt x="8597266" y="5127524"/>
                          <a:pt x="8041914" y="5107515"/>
                          <a:pt x="7668642" y="5147723"/>
                        </a:cubicBezTo>
                        <a:cubicBezTo>
                          <a:pt x="7352300" y="5113826"/>
                          <a:pt x="7155271" y="5142845"/>
                          <a:pt x="6910833" y="5147723"/>
                        </a:cubicBezTo>
                        <a:cubicBezTo>
                          <a:pt x="6603037" y="5192973"/>
                          <a:pt x="6184859" y="5084053"/>
                          <a:pt x="5843011" y="5147723"/>
                        </a:cubicBezTo>
                        <a:cubicBezTo>
                          <a:pt x="5519104" y="5110145"/>
                          <a:pt x="5040401" y="5143183"/>
                          <a:pt x="4775190" y="5147723"/>
                        </a:cubicBezTo>
                        <a:cubicBezTo>
                          <a:pt x="4653690" y="5141002"/>
                          <a:pt x="4591411" y="5149716"/>
                          <a:pt x="4419020" y="5147723"/>
                        </a:cubicBezTo>
                        <a:cubicBezTo>
                          <a:pt x="4246629" y="5145731"/>
                          <a:pt x="4163961" y="5144509"/>
                          <a:pt x="4017381" y="5147723"/>
                        </a:cubicBezTo>
                        <a:cubicBezTo>
                          <a:pt x="3834399" y="5163822"/>
                          <a:pt x="3641483" y="5168297"/>
                          <a:pt x="3466247" y="5147723"/>
                        </a:cubicBezTo>
                        <a:cubicBezTo>
                          <a:pt x="3270133" y="5166381"/>
                          <a:pt x="3138285" y="5123850"/>
                          <a:pt x="2811777" y="5147723"/>
                        </a:cubicBezTo>
                        <a:cubicBezTo>
                          <a:pt x="2490964" y="5152409"/>
                          <a:pt x="2298593" y="5161737"/>
                          <a:pt x="2157305" y="5147723"/>
                        </a:cubicBezTo>
                        <a:cubicBezTo>
                          <a:pt x="2037664" y="5304997"/>
                          <a:pt x="1381458" y="5193508"/>
                          <a:pt x="572795" y="5147723"/>
                        </a:cubicBezTo>
                        <a:cubicBezTo>
                          <a:pt x="279377" y="5168428"/>
                          <a:pt x="78832" y="4815890"/>
                          <a:pt x="0" y="4502661"/>
                        </a:cubicBezTo>
                        <a:cubicBezTo>
                          <a:pt x="-7760" y="4042438"/>
                          <a:pt x="-23511" y="3817101"/>
                          <a:pt x="0" y="3576837"/>
                        </a:cubicBezTo>
                        <a:cubicBezTo>
                          <a:pt x="-47794" y="3263139"/>
                          <a:pt x="28312" y="3047952"/>
                          <a:pt x="0" y="2728165"/>
                        </a:cubicBezTo>
                        <a:cubicBezTo>
                          <a:pt x="-43830" y="2428165"/>
                          <a:pt x="27259" y="2273160"/>
                          <a:pt x="0" y="1879493"/>
                        </a:cubicBezTo>
                        <a:cubicBezTo>
                          <a:pt x="33045" y="1514980"/>
                          <a:pt x="26110" y="905463"/>
                          <a:pt x="0" y="645061"/>
                        </a:cubicBezTo>
                        <a:close/>
                      </a:path>
                      <a:path w="11479349" h="5147723" fill="none" stroke="0" extrusionOk="0">
                        <a:moveTo>
                          <a:pt x="0" y="645061"/>
                        </a:moveTo>
                        <a:cubicBezTo>
                          <a:pt x="-6687" y="340233"/>
                          <a:pt x="272942" y="-16813"/>
                          <a:pt x="572795" y="0"/>
                        </a:cubicBezTo>
                        <a:cubicBezTo>
                          <a:pt x="770616" y="29791"/>
                          <a:pt x="910267" y="4617"/>
                          <a:pt x="1123929" y="0"/>
                        </a:cubicBezTo>
                        <a:cubicBezTo>
                          <a:pt x="1336941" y="-2917"/>
                          <a:pt x="1947432" y="-4340"/>
                          <a:pt x="2191750" y="0"/>
                        </a:cubicBezTo>
                        <a:cubicBezTo>
                          <a:pt x="2369278" y="15618"/>
                          <a:pt x="2823826" y="-40067"/>
                          <a:pt x="3052897" y="0"/>
                        </a:cubicBezTo>
                        <a:cubicBezTo>
                          <a:pt x="3305820" y="26481"/>
                          <a:pt x="3559019" y="-50148"/>
                          <a:pt x="3914043" y="0"/>
                        </a:cubicBezTo>
                        <a:cubicBezTo>
                          <a:pt x="4278229" y="18989"/>
                          <a:pt x="4508856" y="93033"/>
                          <a:pt x="4878527" y="0"/>
                        </a:cubicBezTo>
                        <a:cubicBezTo>
                          <a:pt x="5223321" y="-84162"/>
                          <a:pt x="5561500" y="35476"/>
                          <a:pt x="5739674" y="0"/>
                        </a:cubicBezTo>
                        <a:cubicBezTo>
                          <a:pt x="5922062" y="-9929"/>
                          <a:pt x="6115430" y="-17615"/>
                          <a:pt x="6497483" y="0"/>
                        </a:cubicBezTo>
                        <a:cubicBezTo>
                          <a:pt x="6826467" y="10227"/>
                          <a:pt x="7040264" y="-43935"/>
                          <a:pt x="7255291" y="0"/>
                        </a:cubicBezTo>
                        <a:cubicBezTo>
                          <a:pt x="7477125" y="19873"/>
                          <a:pt x="7598915" y="7684"/>
                          <a:pt x="7806426" y="0"/>
                        </a:cubicBezTo>
                        <a:cubicBezTo>
                          <a:pt x="8002978" y="6660"/>
                          <a:pt x="8361471" y="-81950"/>
                          <a:pt x="8564234" y="0"/>
                        </a:cubicBezTo>
                        <a:cubicBezTo>
                          <a:pt x="8764098" y="28368"/>
                          <a:pt x="8891925" y="-19490"/>
                          <a:pt x="9218706" y="0"/>
                        </a:cubicBezTo>
                        <a:cubicBezTo>
                          <a:pt x="9550958" y="27529"/>
                          <a:pt x="9571177" y="-3538"/>
                          <a:pt x="9769839" y="0"/>
                        </a:cubicBezTo>
                        <a:cubicBezTo>
                          <a:pt x="9943363" y="24263"/>
                          <a:pt x="10413765" y="13544"/>
                          <a:pt x="10906553" y="0"/>
                        </a:cubicBezTo>
                        <a:cubicBezTo>
                          <a:pt x="11214276" y="73995"/>
                          <a:pt x="11492064" y="230839"/>
                          <a:pt x="11479349" y="645061"/>
                        </a:cubicBezTo>
                        <a:cubicBezTo>
                          <a:pt x="11451969" y="856303"/>
                          <a:pt x="11441853" y="1133691"/>
                          <a:pt x="11479349" y="1570885"/>
                        </a:cubicBezTo>
                        <a:cubicBezTo>
                          <a:pt x="11516681" y="1988318"/>
                          <a:pt x="11483790" y="2078220"/>
                          <a:pt x="11479349" y="2535285"/>
                        </a:cubicBezTo>
                        <a:cubicBezTo>
                          <a:pt x="11504948" y="2996333"/>
                          <a:pt x="11534646" y="3192653"/>
                          <a:pt x="11479349" y="3461109"/>
                        </a:cubicBezTo>
                        <a:cubicBezTo>
                          <a:pt x="11463360" y="3768476"/>
                          <a:pt x="11415096" y="4204915"/>
                          <a:pt x="11479349" y="4502661"/>
                        </a:cubicBezTo>
                        <a:cubicBezTo>
                          <a:pt x="11473807" y="4861586"/>
                          <a:pt x="11196871" y="5223570"/>
                          <a:pt x="10906553" y="5147723"/>
                        </a:cubicBezTo>
                        <a:cubicBezTo>
                          <a:pt x="10524544" y="5161154"/>
                          <a:pt x="10315009" y="5118223"/>
                          <a:pt x="10148743" y="5147723"/>
                        </a:cubicBezTo>
                        <a:cubicBezTo>
                          <a:pt x="9974482" y="5136196"/>
                          <a:pt x="9700016" y="5153008"/>
                          <a:pt x="9494273" y="5147723"/>
                        </a:cubicBezTo>
                        <a:cubicBezTo>
                          <a:pt x="9279892" y="5179204"/>
                          <a:pt x="9161951" y="5176263"/>
                          <a:pt x="8943139" y="5147723"/>
                        </a:cubicBezTo>
                        <a:cubicBezTo>
                          <a:pt x="8726288" y="5141904"/>
                          <a:pt x="8327736" y="5176849"/>
                          <a:pt x="7875317" y="5147723"/>
                        </a:cubicBezTo>
                        <a:cubicBezTo>
                          <a:pt x="7407318" y="5133207"/>
                          <a:pt x="7403761" y="5144632"/>
                          <a:pt x="7220846" y="5147723"/>
                        </a:cubicBezTo>
                        <a:cubicBezTo>
                          <a:pt x="7055936" y="5145308"/>
                          <a:pt x="6803275" y="5147549"/>
                          <a:pt x="6566374" y="5147723"/>
                        </a:cubicBezTo>
                        <a:cubicBezTo>
                          <a:pt x="6352639" y="5151006"/>
                          <a:pt x="5956515" y="5104486"/>
                          <a:pt x="5498553" y="5147723"/>
                        </a:cubicBezTo>
                        <a:cubicBezTo>
                          <a:pt x="5119842" y="5156869"/>
                          <a:pt x="5199398" y="5145626"/>
                          <a:pt x="4947419" y="5147723"/>
                        </a:cubicBezTo>
                        <a:cubicBezTo>
                          <a:pt x="4743701" y="5118025"/>
                          <a:pt x="4365123" y="5192717"/>
                          <a:pt x="3982935" y="5147723"/>
                        </a:cubicBezTo>
                        <a:cubicBezTo>
                          <a:pt x="3584667" y="5170087"/>
                          <a:pt x="3380786" y="5134436"/>
                          <a:pt x="3121789" y="5147723"/>
                        </a:cubicBezTo>
                        <a:cubicBezTo>
                          <a:pt x="2843787" y="5221811"/>
                          <a:pt x="2604161" y="5177167"/>
                          <a:pt x="2157305" y="5147723"/>
                        </a:cubicBezTo>
                        <a:cubicBezTo>
                          <a:pt x="1633441" y="5057077"/>
                          <a:pt x="1418257" y="5165175"/>
                          <a:pt x="572795" y="5147723"/>
                        </a:cubicBezTo>
                        <a:cubicBezTo>
                          <a:pt x="252323" y="5182681"/>
                          <a:pt x="-63153" y="4861886"/>
                          <a:pt x="0" y="4502661"/>
                        </a:cubicBezTo>
                        <a:cubicBezTo>
                          <a:pt x="45553" y="4214502"/>
                          <a:pt x="-21425" y="4026653"/>
                          <a:pt x="0" y="3615414"/>
                        </a:cubicBezTo>
                        <a:cubicBezTo>
                          <a:pt x="-26015" y="3214716"/>
                          <a:pt x="2966" y="2873550"/>
                          <a:pt x="0" y="2689588"/>
                        </a:cubicBezTo>
                        <a:cubicBezTo>
                          <a:pt x="-13764" y="2499800"/>
                          <a:pt x="15362" y="2162223"/>
                          <a:pt x="0" y="1763765"/>
                        </a:cubicBezTo>
                        <a:cubicBezTo>
                          <a:pt x="15482" y="1347169"/>
                          <a:pt x="-1028" y="1186206"/>
                          <a:pt x="0" y="6450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just" defTabSz="1219170">
              <a:lnSpc>
                <a:spcPct val="110000"/>
              </a:lnSpc>
              <a:buClr>
                <a:srgbClr val="000000"/>
              </a:buClr>
              <a:defRPr/>
            </a:pPr>
            <a:endParaRPr lang="vi-VN" sz="3733" kern="0" dirty="0">
              <a:solidFill>
                <a:srgbClr val="000000"/>
              </a:solidFill>
              <a:latin typeface="Calibri" panose="020F0502020204030204" pitchFamily="34" charset="0"/>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78657"/>
            <a:ext cx="10697497" cy="707886"/>
          </a:xfrm>
          <a:prstGeom prst="rect">
            <a:avLst/>
          </a:prstGeom>
          <a:noFill/>
        </p:spPr>
        <p:txBody>
          <a:bodyPr wrap="square" rtlCol="0">
            <a:spAutoFit/>
          </a:bodyPr>
          <a:lstStyle/>
          <a:p>
            <a:pPr algn="ctr"/>
            <a:r>
              <a:rPr lang="en-US" sz="4000" b="1" i="0" dirty="0">
                <a:solidFill>
                  <a:srgbClr val="002060"/>
                </a:solidFill>
                <a:effectLst/>
              </a:rPr>
              <a:t>2. </a:t>
            </a:r>
            <a:r>
              <a:rPr lang="en-US" sz="4000" b="1" i="0" dirty="0" err="1">
                <a:solidFill>
                  <a:srgbClr val="002060"/>
                </a:solidFill>
                <a:effectLst/>
              </a:rPr>
              <a:t>Tìm</a:t>
            </a:r>
            <a:r>
              <a:rPr lang="en-US" sz="4000" b="1" i="0" dirty="0">
                <a:solidFill>
                  <a:srgbClr val="002060"/>
                </a:solidFill>
                <a:effectLst/>
              </a:rPr>
              <a:t> </a:t>
            </a:r>
            <a:r>
              <a:rPr lang="en-US" sz="4000" b="1" i="0" dirty="0" err="1">
                <a:solidFill>
                  <a:srgbClr val="002060"/>
                </a:solidFill>
                <a:effectLst/>
              </a:rPr>
              <a:t>công</a:t>
            </a:r>
            <a:r>
              <a:rPr lang="en-US" sz="4000" b="1" i="0" dirty="0">
                <a:solidFill>
                  <a:srgbClr val="002060"/>
                </a:solidFill>
                <a:effectLst/>
              </a:rPr>
              <a:t> </a:t>
            </a:r>
            <a:r>
              <a:rPr lang="en-US" sz="4000" b="1" i="0" dirty="0" err="1">
                <a:solidFill>
                  <a:srgbClr val="002060"/>
                </a:solidFill>
                <a:effectLst/>
              </a:rPr>
              <a:t>dụng</a:t>
            </a:r>
            <a:r>
              <a:rPr lang="en-US" sz="4000" b="1" i="0" dirty="0">
                <a:solidFill>
                  <a:srgbClr val="002060"/>
                </a:solidFill>
                <a:effectLst/>
              </a:rPr>
              <a:t> </a:t>
            </a:r>
            <a:r>
              <a:rPr lang="en-US" sz="4000" b="1" i="0" dirty="0" err="1">
                <a:solidFill>
                  <a:srgbClr val="002060"/>
                </a:solidFill>
                <a:effectLst/>
              </a:rPr>
              <a:t>của</a:t>
            </a:r>
            <a:r>
              <a:rPr lang="en-US" sz="4000" b="1" i="0" dirty="0">
                <a:solidFill>
                  <a:srgbClr val="002060"/>
                </a:solidFill>
                <a:effectLst/>
              </a:rPr>
              <a:t> </a:t>
            </a:r>
            <a:r>
              <a:rPr lang="en-US" sz="4000" b="1" i="0" dirty="0" err="1">
                <a:solidFill>
                  <a:srgbClr val="002060"/>
                </a:solidFill>
                <a:effectLst/>
              </a:rPr>
              <a:t>mỗi</a:t>
            </a:r>
            <a:r>
              <a:rPr lang="en-US" sz="4000" b="1" i="0" dirty="0">
                <a:solidFill>
                  <a:srgbClr val="002060"/>
                </a:solidFill>
                <a:effectLst/>
              </a:rPr>
              <a:t> </a:t>
            </a:r>
            <a:r>
              <a:rPr lang="en-US" sz="4000" b="1" i="0" dirty="0" err="1">
                <a:solidFill>
                  <a:srgbClr val="002060"/>
                </a:solidFill>
                <a:effectLst/>
              </a:rPr>
              <a:t>dấu</a:t>
            </a:r>
            <a:r>
              <a:rPr lang="en-US" sz="4000" b="1" i="0" dirty="0">
                <a:solidFill>
                  <a:srgbClr val="002060"/>
                </a:solidFill>
                <a:effectLst/>
              </a:rPr>
              <a:t> </a:t>
            </a:r>
            <a:r>
              <a:rPr lang="en-US" sz="4000" b="1" i="0" dirty="0" err="1">
                <a:solidFill>
                  <a:srgbClr val="002060"/>
                </a:solidFill>
                <a:effectLst/>
              </a:rPr>
              <a:t>câu</a:t>
            </a:r>
            <a:r>
              <a:rPr lang="en-US" sz="4000" b="1" i="0" dirty="0">
                <a:solidFill>
                  <a:srgbClr val="002060"/>
                </a:solidFill>
                <a:effectLst/>
              </a:rPr>
              <a:t>.</a:t>
            </a:r>
            <a:endParaRPr lang="en-US" sz="4000" b="1" dirty="0">
              <a:solidFill>
                <a:srgbClr val="002060"/>
              </a:solidFill>
            </a:endParaRPr>
          </a:p>
        </p:txBody>
      </p:sp>
      <p:pic>
        <p:nvPicPr>
          <p:cNvPr id="7" name="Picture 6">
            <a:extLst>
              <a:ext uri="{FF2B5EF4-FFF2-40B4-BE49-F238E27FC236}">
                <a16:creationId xmlns:a16="http://schemas.microsoft.com/office/drawing/2014/main" id="{354A026F-1FCC-0117-9CD2-6A4EC9E1D692}"/>
              </a:ext>
            </a:extLst>
          </p:cNvPr>
          <p:cNvPicPr>
            <a:picLocks noChangeAspect="1"/>
          </p:cNvPicPr>
          <p:nvPr/>
        </p:nvPicPr>
        <p:blipFill>
          <a:blip r:embed="rId3"/>
          <a:stretch>
            <a:fillRect/>
          </a:stretch>
        </p:blipFill>
        <p:spPr>
          <a:xfrm>
            <a:off x="2818478" y="1573007"/>
            <a:ext cx="6620489" cy="4385775"/>
          </a:xfrm>
          <a:prstGeom prst="rect">
            <a:avLst/>
          </a:prstGeom>
        </p:spPr>
      </p:pic>
      <p:cxnSp>
        <p:nvCxnSpPr>
          <p:cNvPr id="9" name="Straight Arrow Connector 8">
            <a:extLst>
              <a:ext uri="{FF2B5EF4-FFF2-40B4-BE49-F238E27FC236}">
                <a16:creationId xmlns:a16="http://schemas.microsoft.com/office/drawing/2014/main" id="{E399DB0A-9C5F-1380-1094-9EA2F20A4712}"/>
              </a:ext>
            </a:extLst>
          </p:cNvPr>
          <p:cNvCxnSpPr/>
          <p:nvPr/>
        </p:nvCxnSpPr>
        <p:spPr>
          <a:xfrm flipH="1">
            <a:off x="4483510" y="2821858"/>
            <a:ext cx="314632" cy="18091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2104BDA-A5D5-D41B-6C9A-1185516A5182}"/>
              </a:ext>
            </a:extLst>
          </p:cNvPr>
          <p:cNvCxnSpPr>
            <a:cxnSpLocks/>
          </p:cNvCxnSpPr>
          <p:nvPr/>
        </p:nvCxnSpPr>
        <p:spPr>
          <a:xfrm flipH="1">
            <a:off x="4503174" y="2802194"/>
            <a:ext cx="2133600" cy="235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B4C6FB3-F866-D83D-2646-DF50AF4D876D}"/>
              </a:ext>
            </a:extLst>
          </p:cNvPr>
          <p:cNvCxnSpPr>
            <a:cxnSpLocks/>
          </p:cNvCxnSpPr>
          <p:nvPr/>
        </p:nvCxnSpPr>
        <p:spPr>
          <a:xfrm flipV="1">
            <a:off x="5692878" y="3608439"/>
            <a:ext cx="1386348" cy="7964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40DC9EB-9348-7A50-5332-B167761962F1}"/>
              </a:ext>
            </a:extLst>
          </p:cNvPr>
          <p:cNvCxnSpPr>
            <a:cxnSpLocks/>
          </p:cNvCxnSpPr>
          <p:nvPr/>
        </p:nvCxnSpPr>
        <p:spPr>
          <a:xfrm>
            <a:off x="6833419" y="4532671"/>
            <a:ext cx="137652"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893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258529"/>
            <a:ext cx="11479349" cy="5147723"/>
          </a:xfrm>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170174 w 11479349"/>
              <a:gd name="connsiteY11" fmla="*/ 0 h 5147723"/>
              <a:gd name="connsiteX12" fmla="*/ 8564234 w 11479349"/>
              <a:gd name="connsiteY12" fmla="*/ 0 h 5147723"/>
              <a:gd name="connsiteX13" fmla="*/ 9218706 w 11479349"/>
              <a:gd name="connsiteY13" fmla="*/ 0 h 5147723"/>
              <a:gd name="connsiteX14" fmla="*/ 9769839 w 11479349"/>
              <a:gd name="connsiteY14" fmla="*/ 0 h 5147723"/>
              <a:gd name="connsiteX15" fmla="*/ 10906553 w 11479349"/>
              <a:gd name="connsiteY15" fmla="*/ 0 h 5147723"/>
              <a:gd name="connsiteX16" fmla="*/ 11479349 w 11479349"/>
              <a:gd name="connsiteY16" fmla="*/ 645061 h 5147723"/>
              <a:gd name="connsiteX17" fmla="*/ 11479349 w 11479349"/>
              <a:gd name="connsiteY17" fmla="*/ 1570885 h 5147723"/>
              <a:gd name="connsiteX18" fmla="*/ 11479349 w 11479349"/>
              <a:gd name="connsiteY18" fmla="*/ 2535285 h 5147723"/>
              <a:gd name="connsiteX19" fmla="*/ 11479349 w 11479349"/>
              <a:gd name="connsiteY19" fmla="*/ 3461109 h 5147723"/>
              <a:gd name="connsiteX20" fmla="*/ 11479349 w 11479349"/>
              <a:gd name="connsiteY20" fmla="*/ 4502661 h 5147723"/>
              <a:gd name="connsiteX21" fmla="*/ 10906553 w 11479349"/>
              <a:gd name="connsiteY21" fmla="*/ 5147723 h 5147723"/>
              <a:gd name="connsiteX22" fmla="*/ 10148743 w 11479349"/>
              <a:gd name="connsiteY22" fmla="*/ 5147723 h 5147723"/>
              <a:gd name="connsiteX23" fmla="*/ 9494273 w 11479349"/>
              <a:gd name="connsiteY23" fmla="*/ 5147723 h 5147723"/>
              <a:gd name="connsiteX24" fmla="*/ 8943139 w 11479349"/>
              <a:gd name="connsiteY24" fmla="*/ 5147723 h 5147723"/>
              <a:gd name="connsiteX25" fmla="*/ 7875317 w 11479349"/>
              <a:gd name="connsiteY25" fmla="*/ 5147723 h 5147723"/>
              <a:gd name="connsiteX26" fmla="*/ 7220846 w 11479349"/>
              <a:gd name="connsiteY26" fmla="*/ 5147723 h 5147723"/>
              <a:gd name="connsiteX27" fmla="*/ 6566374 w 11479349"/>
              <a:gd name="connsiteY27" fmla="*/ 5147723 h 5147723"/>
              <a:gd name="connsiteX28" fmla="*/ 5498553 w 11479349"/>
              <a:gd name="connsiteY28" fmla="*/ 5147723 h 5147723"/>
              <a:gd name="connsiteX29" fmla="*/ 4947419 w 11479349"/>
              <a:gd name="connsiteY29" fmla="*/ 5147723 h 5147723"/>
              <a:gd name="connsiteX30" fmla="*/ 3982935 w 11479349"/>
              <a:gd name="connsiteY30" fmla="*/ 5147723 h 5147723"/>
              <a:gd name="connsiteX31" fmla="*/ 3121789 w 11479349"/>
              <a:gd name="connsiteY31" fmla="*/ 5147723 h 5147723"/>
              <a:gd name="connsiteX32" fmla="*/ 2157305 w 11479349"/>
              <a:gd name="connsiteY32" fmla="*/ 5147723 h 5147723"/>
              <a:gd name="connsiteX33" fmla="*/ 572795 w 11479349"/>
              <a:gd name="connsiteY33" fmla="*/ 5147723 h 5147723"/>
              <a:gd name="connsiteX34" fmla="*/ 0 w 11479349"/>
              <a:gd name="connsiteY34" fmla="*/ 4502661 h 5147723"/>
              <a:gd name="connsiteX35" fmla="*/ 0 w 11479349"/>
              <a:gd name="connsiteY35" fmla="*/ 3615414 h 5147723"/>
              <a:gd name="connsiteX36" fmla="*/ 0 w 11479349"/>
              <a:gd name="connsiteY36" fmla="*/ 2689588 h 5147723"/>
              <a:gd name="connsiteX37" fmla="*/ 0 w 11479349"/>
              <a:gd name="connsiteY37" fmla="*/ 1763765 h 5147723"/>
              <a:gd name="connsiteX38" fmla="*/ 0 w 11479349"/>
              <a:gd name="connsiteY38"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55047" y="257561"/>
                  <a:pt x="247228" y="-67627"/>
                  <a:pt x="572795" y="0"/>
                </a:cubicBezTo>
                <a:cubicBezTo>
                  <a:pt x="755026" y="15088"/>
                  <a:pt x="925618" y="-33215"/>
                  <a:pt x="1123929" y="0"/>
                </a:cubicBezTo>
                <a:cubicBezTo>
                  <a:pt x="1284520" y="33853"/>
                  <a:pt x="1981862" y="-8155"/>
                  <a:pt x="2191750" y="0"/>
                </a:cubicBezTo>
                <a:cubicBezTo>
                  <a:pt x="2431732" y="64567"/>
                  <a:pt x="2803048" y="-23019"/>
                  <a:pt x="3052897" y="0"/>
                </a:cubicBezTo>
                <a:cubicBezTo>
                  <a:pt x="3297616" y="21730"/>
                  <a:pt x="3559675" y="-59855"/>
                  <a:pt x="3914043" y="0"/>
                </a:cubicBezTo>
                <a:cubicBezTo>
                  <a:pt x="4237694" y="-17616"/>
                  <a:pt x="4611901" y="97544"/>
                  <a:pt x="4878527" y="0"/>
                </a:cubicBezTo>
                <a:cubicBezTo>
                  <a:pt x="5188606" y="-75889"/>
                  <a:pt x="5562332" y="21682"/>
                  <a:pt x="5739674" y="0"/>
                </a:cubicBezTo>
                <a:cubicBezTo>
                  <a:pt x="5961570" y="-8121"/>
                  <a:pt x="6144500" y="-12325"/>
                  <a:pt x="6497483" y="0"/>
                </a:cubicBezTo>
                <a:cubicBezTo>
                  <a:pt x="6888500" y="21815"/>
                  <a:pt x="7001850" y="15894"/>
                  <a:pt x="7255291" y="0"/>
                </a:cubicBezTo>
                <a:cubicBezTo>
                  <a:pt x="7496264" y="20332"/>
                  <a:pt x="7575148" y="45234"/>
                  <a:pt x="7806426" y="0"/>
                </a:cubicBezTo>
                <a:cubicBezTo>
                  <a:pt x="7978855" y="-6921"/>
                  <a:pt x="8045735" y="-435"/>
                  <a:pt x="8170174" y="0"/>
                </a:cubicBezTo>
                <a:cubicBezTo>
                  <a:pt x="8294613" y="435"/>
                  <a:pt x="8475578" y="-13113"/>
                  <a:pt x="8564234" y="0"/>
                </a:cubicBezTo>
                <a:cubicBezTo>
                  <a:pt x="8778838" y="7928"/>
                  <a:pt x="8892012" y="-49375"/>
                  <a:pt x="9218706" y="0"/>
                </a:cubicBezTo>
                <a:cubicBezTo>
                  <a:pt x="9546870" y="27766"/>
                  <a:pt x="9571862" y="-7983"/>
                  <a:pt x="9769839" y="0"/>
                </a:cubicBezTo>
                <a:cubicBezTo>
                  <a:pt x="9864696" y="-58669"/>
                  <a:pt x="10419016" y="3088"/>
                  <a:pt x="10906553" y="0"/>
                </a:cubicBezTo>
                <a:cubicBezTo>
                  <a:pt x="11147837" y="60330"/>
                  <a:pt x="11514064" y="288149"/>
                  <a:pt x="11479349" y="645061"/>
                </a:cubicBezTo>
                <a:cubicBezTo>
                  <a:pt x="11488926" y="865759"/>
                  <a:pt x="11433701" y="1167996"/>
                  <a:pt x="11479349" y="1570885"/>
                </a:cubicBezTo>
                <a:cubicBezTo>
                  <a:pt x="11532105" y="2009793"/>
                  <a:pt x="11454622" y="2087977"/>
                  <a:pt x="11479349" y="2535285"/>
                </a:cubicBezTo>
                <a:cubicBezTo>
                  <a:pt x="11474912" y="3003490"/>
                  <a:pt x="11520625" y="3161852"/>
                  <a:pt x="11479349" y="3461109"/>
                </a:cubicBezTo>
                <a:cubicBezTo>
                  <a:pt x="11408168" y="3774711"/>
                  <a:pt x="11524381" y="4203163"/>
                  <a:pt x="11479349" y="4502661"/>
                </a:cubicBezTo>
                <a:cubicBezTo>
                  <a:pt x="11435479" y="4801208"/>
                  <a:pt x="11177515" y="5140469"/>
                  <a:pt x="10906553" y="5147723"/>
                </a:cubicBezTo>
                <a:cubicBezTo>
                  <a:pt x="10542748" y="5170609"/>
                  <a:pt x="10319251" y="5095204"/>
                  <a:pt x="10148743" y="5147723"/>
                </a:cubicBezTo>
                <a:cubicBezTo>
                  <a:pt x="9995264" y="5117182"/>
                  <a:pt x="9674285" y="5138484"/>
                  <a:pt x="9494273" y="5147723"/>
                </a:cubicBezTo>
                <a:cubicBezTo>
                  <a:pt x="9349640" y="5184432"/>
                  <a:pt x="9162943" y="5171984"/>
                  <a:pt x="8943139" y="5147723"/>
                </a:cubicBezTo>
                <a:cubicBezTo>
                  <a:pt x="8621919" y="5121992"/>
                  <a:pt x="8311180" y="5189525"/>
                  <a:pt x="7875317" y="5147723"/>
                </a:cubicBezTo>
                <a:cubicBezTo>
                  <a:pt x="7409727" y="5127900"/>
                  <a:pt x="7401909" y="5144093"/>
                  <a:pt x="7220846" y="5147723"/>
                </a:cubicBezTo>
                <a:cubicBezTo>
                  <a:pt x="6977841" y="5154657"/>
                  <a:pt x="6796460" y="5164570"/>
                  <a:pt x="6566374" y="5147723"/>
                </a:cubicBezTo>
                <a:cubicBezTo>
                  <a:pt x="6369034" y="5077231"/>
                  <a:pt x="5936817" y="5050375"/>
                  <a:pt x="5498553" y="5147723"/>
                </a:cubicBezTo>
                <a:cubicBezTo>
                  <a:pt x="5119913" y="5168974"/>
                  <a:pt x="5205637" y="5152637"/>
                  <a:pt x="4947419" y="5147723"/>
                </a:cubicBezTo>
                <a:cubicBezTo>
                  <a:pt x="4743432" y="5114104"/>
                  <a:pt x="4477005" y="5150589"/>
                  <a:pt x="3982935" y="5147723"/>
                </a:cubicBezTo>
                <a:cubicBezTo>
                  <a:pt x="3604999" y="5182099"/>
                  <a:pt x="3260075" y="5139849"/>
                  <a:pt x="3121789" y="5147723"/>
                </a:cubicBezTo>
                <a:cubicBezTo>
                  <a:pt x="2907386" y="5137852"/>
                  <a:pt x="2625525" y="5263696"/>
                  <a:pt x="2157305" y="5147723"/>
                </a:cubicBezTo>
                <a:cubicBezTo>
                  <a:pt x="1759979" y="5147071"/>
                  <a:pt x="1340732" y="5210216"/>
                  <a:pt x="572795" y="5147723"/>
                </a:cubicBezTo>
                <a:cubicBezTo>
                  <a:pt x="306511" y="5134945"/>
                  <a:pt x="-79488" y="4974041"/>
                  <a:pt x="0" y="4502661"/>
                </a:cubicBezTo>
                <a:cubicBezTo>
                  <a:pt x="17483" y="4205032"/>
                  <a:pt x="69495" y="4003608"/>
                  <a:pt x="0" y="3615414"/>
                </a:cubicBezTo>
                <a:cubicBezTo>
                  <a:pt x="33507" y="3223539"/>
                  <a:pt x="-19939" y="2874927"/>
                  <a:pt x="0" y="2689588"/>
                </a:cubicBezTo>
                <a:cubicBezTo>
                  <a:pt x="-18363" y="2426092"/>
                  <a:pt x="18796" y="2164173"/>
                  <a:pt x="0" y="1763765"/>
                </a:cubicBezTo>
                <a:cubicBezTo>
                  <a:pt x="56851" y="1376198"/>
                  <a:pt x="-38915" y="1165662"/>
                  <a:pt x="0" y="645061"/>
                </a:cubicBezTo>
                <a:close/>
              </a:path>
              <a:path w="11479349" h="5147723" stroke="0" extrusionOk="0">
                <a:moveTo>
                  <a:pt x="0" y="645061"/>
                </a:moveTo>
                <a:cubicBezTo>
                  <a:pt x="-3774" y="267784"/>
                  <a:pt x="286685" y="26897"/>
                  <a:pt x="572795" y="0"/>
                </a:cubicBezTo>
                <a:cubicBezTo>
                  <a:pt x="795087" y="-32857"/>
                  <a:pt x="1307126" y="20182"/>
                  <a:pt x="1537279" y="0"/>
                </a:cubicBezTo>
                <a:cubicBezTo>
                  <a:pt x="1788355" y="-57059"/>
                  <a:pt x="1863845" y="-18335"/>
                  <a:pt x="2191750" y="0"/>
                </a:cubicBezTo>
                <a:cubicBezTo>
                  <a:pt x="2517175" y="6942"/>
                  <a:pt x="2528374" y="-16642"/>
                  <a:pt x="2846222" y="0"/>
                </a:cubicBezTo>
                <a:cubicBezTo>
                  <a:pt x="3118840" y="-28018"/>
                  <a:pt x="3504463" y="-4758"/>
                  <a:pt x="3810706" y="0"/>
                </a:cubicBezTo>
                <a:cubicBezTo>
                  <a:pt x="4120640" y="44788"/>
                  <a:pt x="4392025" y="17712"/>
                  <a:pt x="4568515" y="0"/>
                </a:cubicBezTo>
                <a:cubicBezTo>
                  <a:pt x="4723800" y="-21772"/>
                  <a:pt x="5088103" y="-155078"/>
                  <a:pt x="5636337" y="0"/>
                </a:cubicBezTo>
                <a:cubicBezTo>
                  <a:pt x="6173414" y="41098"/>
                  <a:pt x="6192129" y="-33298"/>
                  <a:pt x="6704158" y="0"/>
                </a:cubicBezTo>
                <a:cubicBezTo>
                  <a:pt x="7225333" y="60148"/>
                  <a:pt x="7333619" y="-44209"/>
                  <a:pt x="7668642" y="0"/>
                </a:cubicBezTo>
                <a:cubicBezTo>
                  <a:pt x="8009772" y="27377"/>
                  <a:pt x="8149335" y="-60271"/>
                  <a:pt x="8323113" y="0"/>
                </a:cubicBezTo>
                <a:cubicBezTo>
                  <a:pt x="8525335" y="107517"/>
                  <a:pt x="8694061" y="-57281"/>
                  <a:pt x="8874247" y="0"/>
                </a:cubicBezTo>
                <a:cubicBezTo>
                  <a:pt x="9099343" y="-39208"/>
                  <a:pt x="9569502" y="-10951"/>
                  <a:pt x="9942069" y="0"/>
                </a:cubicBezTo>
                <a:cubicBezTo>
                  <a:pt x="10372135" y="41732"/>
                  <a:pt x="10695542" y="-57061"/>
                  <a:pt x="10906553" y="0"/>
                </a:cubicBezTo>
                <a:cubicBezTo>
                  <a:pt x="11235589" y="-124257"/>
                  <a:pt x="11481882" y="208397"/>
                  <a:pt x="11479349" y="645061"/>
                </a:cubicBezTo>
                <a:cubicBezTo>
                  <a:pt x="11495086" y="921599"/>
                  <a:pt x="11483986" y="1175238"/>
                  <a:pt x="11479349" y="1493733"/>
                </a:cubicBezTo>
                <a:cubicBezTo>
                  <a:pt x="11495353" y="1743221"/>
                  <a:pt x="11493856" y="2168282"/>
                  <a:pt x="11479349" y="2535285"/>
                </a:cubicBezTo>
                <a:cubicBezTo>
                  <a:pt x="11467369" y="2707953"/>
                  <a:pt x="11468790" y="3055991"/>
                  <a:pt x="11479349" y="3461109"/>
                </a:cubicBezTo>
                <a:cubicBezTo>
                  <a:pt x="11482516" y="3837291"/>
                  <a:pt x="11376494" y="4183100"/>
                  <a:pt x="11479349" y="4502661"/>
                </a:cubicBezTo>
                <a:cubicBezTo>
                  <a:pt x="11456518" y="4816643"/>
                  <a:pt x="11262950" y="5100600"/>
                  <a:pt x="10906553" y="5147723"/>
                </a:cubicBezTo>
                <a:cubicBezTo>
                  <a:pt x="10506527" y="5168478"/>
                  <a:pt x="10437310" y="5121705"/>
                  <a:pt x="10045406" y="5147723"/>
                </a:cubicBezTo>
                <a:cubicBezTo>
                  <a:pt x="9663788" y="5156771"/>
                  <a:pt x="9712767" y="5181961"/>
                  <a:pt x="9390935" y="5147723"/>
                </a:cubicBezTo>
                <a:cubicBezTo>
                  <a:pt x="9100021" y="5121403"/>
                  <a:pt x="8868312" y="5135571"/>
                  <a:pt x="8736463" y="5147723"/>
                </a:cubicBezTo>
                <a:cubicBezTo>
                  <a:pt x="8555293" y="5194487"/>
                  <a:pt x="8027671" y="5039822"/>
                  <a:pt x="7668642" y="5147723"/>
                </a:cubicBezTo>
                <a:cubicBezTo>
                  <a:pt x="7372110" y="5103053"/>
                  <a:pt x="7187671" y="5134191"/>
                  <a:pt x="6910833" y="5147723"/>
                </a:cubicBezTo>
                <a:cubicBezTo>
                  <a:pt x="6573642" y="5212249"/>
                  <a:pt x="6136550" y="5076998"/>
                  <a:pt x="5843011" y="5147723"/>
                </a:cubicBezTo>
                <a:cubicBezTo>
                  <a:pt x="5523252" y="5140280"/>
                  <a:pt x="5020018" y="5159307"/>
                  <a:pt x="4775190" y="5147723"/>
                </a:cubicBezTo>
                <a:cubicBezTo>
                  <a:pt x="4655102" y="5142513"/>
                  <a:pt x="4580381" y="5157223"/>
                  <a:pt x="4419020" y="5147723"/>
                </a:cubicBezTo>
                <a:cubicBezTo>
                  <a:pt x="4242503" y="5155507"/>
                  <a:pt x="4180723" y="5139282"/>
                  <a:pt x="4017381" y="5147723"/>
                </a:cubicBezTo>
                <a:cubicBezTo>
                  <a:pt x="3827041" y="5157554"/>
                  <a:pt x="3649395" y="5177738"/>
                  <a:pt x="3466247" y="5147723"/>
                </a:cubicBezTo>
                <a:cubicBezTo>
                  <a:pt x="3271555" y="5182326"/>
                  <a:pt x="3148076" y="5130812"/>
                  <a:pt x="2811777" y="5147723"/>
                </a:cubicBezTo>
                <a:cubicBezTo>
                  <a:pt x="2483323" y="5134576"/>
                  <a:pt x="2315812" y="5176463"/>
                  <a:pt x="2157305" y="5147723"/>
                </a:cubicBezTo>
                <a:cubicBezTo>
                  <a:pt x="2065555" y="5274003"/>
                  <a:pt x="1355389" y="5174143"/>
                  <a:pt x="572795" y="5147723"/>
                </a:cubicBezTo>
                <a:cubicBezTo>
                  <a:pt x="271497" y="5157161"/>
                  <a:pt x="99629" y="4857823"/>
                  <a:pt x="0" y="4502661"/>
                </a:cubicBezTo>
                <a:cubicBezTo>
                  <a:pt x="-43411" y="4055949"/>
                  <a:pt x="719" y="3852020"/>
                  <a:pt x="0" y="3576837"/>
                </a:cubicBezTo>
                <a:cubicBezTo>
                  <a:pt x="-35679" y="3264092"/>
                  <a:pt x="24197" y="3019922"/>
                  <a:pt x="0" y="2728165"/>
                </a:cubicBezTo>
                <a:cubicBezTo>
                  <a:pt x="-31316" y="2439741"/>
                  <a:pt x="10903" y="2266584"/>
                  <a:pt x="0" y="1879493"/>
                </a:cubicBezTo>
                <a:cubicBezTo>
                  <a:pt x="55944" y="1482363"/>
                  <a:pt x="-16226" y="934077"/>
                  <a:pt x="0" y="645061"/>
                </a:cubicBezTo>
                <a:close/>
              </a:path>
              <a:path w="11479349" h="5147723" fill="none" stroke="0" extrusionOk="0">
                <a:moveTo>
                  <a:pt x="0" y="645061"/>
                </a:moveTo>
                <a:cubicBezTo>
                  <a:pt x="29362" y="369841"/>
                  <a:pt x="252184" y="-1984"/>
                  <a:pt x="572795" y="0"/>
                </a:cubicBezTo>
                <a:cubicBezTo>
                  <a:pt x="784603" y="10450"/>
                  <a:pt x="939867" y="13871"/>
                  <a:pt x="1123929" y="0"/>
                </a:cubicBezTo>
                <a:cubicBezTo>
                  <a:pt x="1365068" y="-26141"/>
                  <a:pt x="1979496" y="-28887"/>
                  <a:pt x="2191750" y="0"/>
                </a:cubicBezTo>
                <a:cubicBezTo>
                  <a:pt x="2356050" y="42987"/>
                  <a:pt x="2817846" y="-42734"/>
                  <a:pt x="3052897" y="0"/>
                </a:cubicBezTo>
                <a:cubicBezTo>
                  <a:pt x="3287899" y="3332"/>
                  <a:pt x="3595710" y="-90437"/>
                  <a:pt x="3914043" y="0"/>
                </a:cubicBezTo>
                <a:cubicBezTo>
                  <a:pt x="4296656" y="25895"/>
                  <a:pt x="4519127" y="68330"/>
                  <a:pt x="4878527" y="0"/>
                </a:cubicBezTo>
                <a:cubicBezTo>
                  <a:pt x="5196361" y="-56170"/>
                  <a:pt x="5575218" y="28286"/>
                  <a:pt x="5739674" y="0"/>
                </a:cubicBezTo>
                <a:cubicBezTo>
                  <a:pt x="5936337" y="-27728"/>
                  <a:pt x="6108123" y="-50385"/>
                  <a:pt x="6497483" y="0"/>
                </a:cubicBezTo>
                <a:cubicBezTo>
                  <a:pt x="6838475" y="18243"/>
                  <a:pt x="7038635" y="-56933"/>
                  <a:pt x="7255291" y="0"/>
                </a:cubicBezTo>
                <a:cubicBezTo>
                  <a:pt x="7463763" y="19428"/>
                  <a:pt x="7608750" y="-5010"/>
                  <a:pt x="7806426" y="0"/>
                </a:cubicBezTo>
                <a:cubicBezTo>
                  <a:pt x="8005543" y="17019"/>
                  <a:pt x="8377091" y="-64940"/>
                  <a:pt x="8564234" y="0"/>
                </a:cubicBezTo>
                <a:cubicBezTo>
                  <a:pt x="8769678" y="10156"/>
                  <a:pt x="8882332" y="-5401"/>
                  <a:pt x="9218706" y="0"/>
                </a:cubicBezTo>
                <a:cubicBezTo>
                  <a:pt x="9556184" y="31391"/>
                  <a:pt x="9576605" y="-6689"/>
                  <a:pt x="9769839" y="0"/>
                </a:cubicBezTo>
                <a:cubicBezTo>
                  <a:pt x="9947915" y="-15273"/>
                  <a:pt x="10382918" y="-26360"/>
                  <a:pt x="10906553" y="0"/>
                </a:cubicBezTo>
                <a:cubicBezTo>
                  <a:pt x="11224402" y="22555"/>
                  <a:pt x="11534211" y="173790"/>
                  <a:pt x="11479349" y="645061"/>
                </a:cubicBezTo>
                <a:cubicBezTo>
                  <a:pt x="11392754" y="828736"/>
                  <a:pt x="11495447" y="1103284"/>
                  <a:pt x="11479349" y="1570885"/>
                </a:cubicBezTo>
                <a:cubicBezTo>
                  <a:pt x="11512615" y="1992449"/>
                  <a:pt x="11462466" y="2075430"/>
                  <a:pt x="11479349" y="2535285"/>
                </a:cubicBezTo>
                <a:cubicBezTo>
                  <a:pt x="11472248" y="3007197"/>
                  <a:pt x="11582639" y="3195860"/>
                  <a:pt x="11479349" y="3461109"/>
                </a:cubicBezTo>
                <a:cubicBezTo>
                  <a:pt x="11453518" y="3763109"/>
                  <a:pt x="11381702" y="4240129"/>
                  <a:pt x="11479349" y="4502661"/>
                </a:cubicBezTo>
                <a:cubicBezTo>
                  <a:pt x="11441235" y="4847995"/>
                  <a:pt x="11159100" y="5225894"/>
                  <a:pt x="10906553" y="5147723"/>
                </a:cubicBezTo>
                <a:cubicBezTo>
                  <a:pt x="10527899" y="5151732"/>
                  <a:pt x="10305402" y="5125184"/>
                  <a:pt x="10148743" y="5147723"/>
                </a:cubicBezTo>
                <a:cubicBezTo>
                  <a:pt x="9990776" y="5144125"/>
                  <a:pt x="9704001" y="5157727"/>
                  <a:pt x="9494273" y="5147723"/>
                </a:cubicBezTo>
                <a:cubicBezTo>
                  <a:pt x="9283015" y="5177626"/>
                  <a:pt x="9170907" y="5193982"/>
                  <a:pt x="8943139" y="5147723"/>
                </a:cubicBezTo>
                <a:cubicBezTo>
                  <a:pt x="8788559" y="5145751"/>
                  <a:pt x="8318023" y="5142654"/>
                  <a:pt x="7875317" y="5147723"/>
                </a:cubicBezTo>
                <a:cubicBezTo>
                  <a:pt x="7404603" y="5133298"/>
                  <a:pt x="7402433" y="5143695"/>
                  <a:pt x="7220846" y="5147723"/>
                </a:cubicBezTo>
                <a:cubicBezTo>
                  <a:pt x="7075625" y="5184658"/>
                  <a:pt x="6792904" y="5178462"/>
                  <a:pt x="6566374" y="5147723"/>
                </a:cubicBezTo>
                <a:cubicBezTo>
                  <a:pt x="6378281" y="5155081"/>
                  <a:pt x="5982797" y="5171676"/>
                  <a:pt x="5498553" y="5147723"/>
                </a:cubicBezTo>
                <a:cubicBezTo>
                  <a:pt x="5125516" y="5159714"/>
                  <a:pt x="5207851" y="5143854"/>
                  <a:pt x="4947419" y="5147723"/>
                </a:cubicBezTo>
                <a:cubicBezTo>
                  <a:pt x="4656285" y="5131115"/>
                  <a:pt x="4456425" y="5216155"/>
                  <a:pt x="3982935" y="5147723"/>
                </a:cubicBezTo>
                <a:cubicBezTo>
                  <a:pt x="3569510" y="5172746"/>
                  <a:pt x="3397089" y="5167845"/>
                  <a:pt x="3121789" y="5147723"/>
                </a:cubicBezTo>
                <a:cubicBezTo>
                  <a:pt x="2847252" y="5204065"/>
                  <a:pt x="2550862" y="5186497"/>
                  <a:pt x="2157305" y="5147723"/>
                </a:cubicBezTo>
                <a:cubicBezTo>
                  <a:pt x="1591618" y="5052212"/>
                  <a:pt x="1421656" y="5143040"/>
                  <a:pt x="572795" y="5147723"/>
                </a:cubicBezTo>
                <a:cubicBezTo>
                  <a:pt x="336129" y="5189423"/>
                  <a:pt x="-40139" y="4937750"/>
                  <a:pt x="0" y="4502661"/>
                </a:cubicBezTo>
                <a:cubicBezTo>
                  <a:pt x="46681" y="4224484"/>
                  <a:pt x="-25186" y="4038673"/>
                  <a:pt x="0" y="3615414"/>
                </a:cubicBezTo>
                <a:cubicBezTo>
                  <a:pt x="-44590" y="3230535"/>
                  <a:pt x="-10831" y="2910379"/>
                  <a:pt x="0" y="2689588"/>
                </a:cubicBezTo>
                <a:cubicBezTo>
                  <a:pt x="16884" y="2444259"/>
                  <a:pt x="-9000" y="2153551"/>
                  <a:pt x="0" y="1763765"/>
                </a:cubicBezTo>
                <a:cubicBezTo>
                  <a:pt x="30460" y="1348217"/>
                  <a:pt x="-30193" y="1168256"/>
                  <a:pt x="0" y="645061"/>
                </a:cubicBezTo>
                <a:close/>
              </a:path>
              <a:path w="11479349" h="5147723" fill="none" stroke="0" extrusionOk="0">
                <a:moveTo>
                  <a:pt x="0" y="645061"/>
                </a:moveTo>
                <a:cubicBezTo>
                  <a:pt x="-14780" y="321780"/>
                  <a:pt x="296804" y="-50943"/>
                  <a:pt x="572795" y="0"/>
                </a:cubicBezTo>
                <a:cubicBezTo>
                  <a:pt x="758262" y="5097"/>
                  <a:pt x="898308" y="-4498"/>
                  <a:pt x="1123929" y="0"/>
                </a:cubicBezTo>
                <a:cubicBezTo>
                  <a:pt x="1304445" y="12087"/>
                  <a:pt x="1960765" y="-31067"/>
                  <a:pt x="2191750" y="0"/>
                </a:cubicBezTo>
                <a:cubicBezTo>
                  <a:pt x="2358573" y="34206"/>
                  <a:pt x="2818365" y="-19286"/>
                  <a:pt x="3052897" y="0"/>
                </a:cubicBezTo>
                <a:cubicBezTo>
                  <a:pt x="3379989" y="56146"/>
                  <a:pt x="3561145" y="-72341"/>
                  <a:pt x="3914043" y="0"/>
                </a:cubicBezTo>
                <a:cubicBezTo>
                  <a:pt x="4230710" y="-71728"/>
                  <a:pt x="4563390" y="69082"/>
                  <a:pt x="4878527" y="0"/>
                </a:cubicBezTo>
                <a:cubicBezTo>
                  <a:pt x="5179909" y="-65260"/>
                  <a:pt x="5567229" y="54358"/>
                  <a:pt x="5739674" y="0"/>
                </a:cubicBezTo>
                <a:cubicBezTo>
                  <a:pt x="5945557" y="-25942"/>
                  <a:pt x="6139690" y="-25986"/>
                  <a:pt x="6497483" y="0"/>
                </a:cubicBezTo>
                <a:cubicBezTo>
                  <a:pt x="6861143" y="43949"/>
                  <a:pt x="7014662" y="-18912"/>
                  <a:pt x="7255291" y="0"/>
                </a:cubicBezTo>
                <a:cubicBezTo>
                  <a:pt x="7483821" y="-4954"/>
                  <a:pt x="7603785" y="27812"/>
                  <a:pt x="7806426" y="0"/>
                </a:cubicBezTo>
                <a:cubicBezTo>
                  <a:pt x="7965320" y="4940"/>
                  <a:pt x="8076132" y="5142"/>
                  <a:pt x="8170174" y="0"/>
                </a:cubicBezTo>
                <a:cubicBezTo>
                  <a:pt x="8264216" y="-5142"/>
                  <a:pt x="8392326" y="-15730"/>
                  <a:pt x="8564234" y="0"/>
                </a:cubicBezTo>
                <a:cubicBezTo>
                  <a:pt x="8787674" y="30466"/>
                  <a:pt x="8888980" y="-35958"/>
                  <a:pt x="9218706" y="0"/>
                </a:cubicBezTo>
                <a:cubicBezTo>
                  <a:pt x="9544771" y="24974"/>
                  <a:pt x="9568780" y="-12126"/>
                  <a:pt x="9769839" y="0"/>
                </a:cubicBezTo>
                <a:cubicBezTo>
                  <a:pt x="10033293" y="58794"/>
                  <a:pt x="10417100" y="-26610"/>
                  <a:pt x="10906553" y="0"/>
                </a:cubicBezTo>
                <a:cubicBezTo>
                  <a:pt x="11115464" y="63145"/>
                  <a:pt x="11546732" y="240643"/>
                  <a:pt x="11479349" y="645061"/>
                </a:cubicBezTo>
                <a:cubicBezTo>
                  <a:pt x="11407234" y="859888"/>
                  <a:pt x="11455114" y="1149044"/>
                  <a:pt x="11479349" y="1570885"/>
                </a:cubicBezTo>
                <a:cubicBezTo>
                  <a:pt x="11518914" y="1994766"/>
                  <a:pt x="11466981" y="2074873"/>
                  <a:pt x="11479349" y="2535285"/>
                </a:cubicBezTo>
                <a:cubicBezTo>
                  <a:pt x="11509698" y="3004079"/>
                  <a:pt x="11492402" y="3189414"/>
                  <a:pt x="11479349" y="3461109"/>
                </a:cubicBezTo>
                <a:cubicBezTo>
                  <a:pt x="11456207" y="3790398"/>
                  <a:pt x="11502704" y="4278078"/>
                  <a:pt x="11479349" y="4502661"/>
                </a:cubicBezTo>
                <a:cubicBezTo>
                  <a:pt x="11411718" y="4858305"/>
                  <a:pt x="11191337" y="5112017"/>
                  <a:pt x="10906553" y="5147723"/>
                </a:cubicBezTo>
                <a:cubicBezTo>
                  <a:pt x="10522033" y="5130707"/>
                  <a:pt x="10334401" y="5133036"/>
                  <a:pt x="10148743" y="5147723"/>
                </a:cubicBezTo>
                <a:cubicBezTo>
                  <a:pt x="9970501" y="5143652"/>
                  <a:pt x="9641346" y="5132265"/>
                  <a:pt x="9494273" y="5147723"/>
                </a:cubicBezTo>
                <a:cubicBezTo>
                  <a:pt x="9326911" y="5211083"/>
                  <a:pt x="9149156" y="5187086"/>
                  <a:pt x="8943139" y="5147723"/>
                </a:cubicBezTo>
                <a:cubicBezTo>
                  <a:pt x="8705605" y="5095730"/>
                  <a:pt x="8308450" y="5158764"/>
                  <a:pt x="7875317" y="5147723"/>
                </a:cubicBezTo>
                <a:cubicBezTo>
                  <a:pt x="7409318" y="5130401"/>
                  <a:pt x="7402791" y="5146735"/>
                  <a:pt x="7220846" y="5147723"/>
                </a:cubicBezTo>
                <a:cubicBezTo>
                  <a:pt x="7014411" y="5147344"/>
                  <a:pt x="6809972" y="5141245"/>
                  <a:pt x="6566374" y="5147723"/>
                </a:cubicBezTo>
                <a:cubicBezTo>
                  <a:pt x="6267728" y="5099679"/>
                  <a:pt x="5888359" y="5158406"/>
                  <a:pt x="5498553" y="5147723"/>
                </a:cubicBezTo>
                <a:cubicBezTo>
                  <a:pt x="5128854" y="5135216"/>
                  <a:pt x="5204991" y="5158411"/>
                  <a:pt x="4947419" y="5147723"/>
                </a:cubicBezTo>
                <a:cubicBezTo>
                  <a:pt x="4748376" y="5107864"/>
                  <a:pt x="4489494" y="5126723"/>
                  <a:pt x="3982935" y="5147723"/>
                </a:cubicBezTo>
                <a:cubicBezTo>
                  <a:pt x="3570033" y="5208073"/>
                  <a:pt x="3290829" y="5097511"/>
                  <a:pt x="3121789" y="5147723"/>
                </a:cubicBezTo>
                <a:cubicBezTo>
                  <a:pt x="2880230" y="5182861"/>
                  <a:pt x="2664962" y="5253424"/>
                  <a:pt x="2157305" y="5147723"/>
                </a:cubicBezTo>
                <a:cubicBezTo>
                  <a:pt x="1754197" y="5014077"/>
                  <a:pt x="1313080" y="5229090"/>
                  <a:pt x="572795" y="5147723"/>
                </a:cubicBezTo>
                <a:cubicBezTo>
                  <a:pt x="314517" y="5213134"/>
                  <a:pt x="-165179" y="4913016"/>
                  <a:pt x="0" y="4502661"/>
                </a:cubicBezTo>
                <a:cubicBezTo>
                  <a:pt x="-17826" y="4196547"/>
                  <a:pt x="14149" y="3979162"/>
                  <a:pt x="0" y="3615414"/>
                </a:cubicBezTo>
                <a:cubicBezTo>
                  <a:pt x="-37038" y="3241197"/>
                  <a:pt x="38977" y="2902389"/>
                  <a:pt x="0" y="2689588"/>
                </a:cubicBezTo>
                <a:cubicBezTo>
                  <a:pt x="-28936" y="2471063"/>
                  <a:pt x="63967" y="2169612"/>
                  <a:pt x="0" y="1763765"/>
                </a:cubicBezTo>
                <a:cubicBezTo>
                  <a:pt x="47086" y="1372890"/>
                  <a:pt x="-11170" y="1141748"/>
                  <a:pt x="0" y="64506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15040" y="313836"/>
                          <a:pt x="292923" y="-57879"/>
                          <a:pt x="572795" y="0"/>
                        </a:cubicBezTo>
                        <a:cubicBezTo>
                          <a:pt x="777986" y="4689"/>
                          <a:pt x="905920" y="-9638"/>
                          <a:pt x="1123929" y="0"/>
                        </a:cubicBezTo>
                        <a:cubicBezTo>
                          <a:pt x="1292230" y="19260"/>
                          <a:pt x="1993633" y="-44087"/>
                          <a:pt x="2191750" y="0"/>
                        </a:cubicBezTo>
                        <a:cubicBezTo>
                          <a:pt x="2406863" y="30551"/>
                          <a:pt x="2805172" y="-7202"/>
                          <a:pt x="3052897" y="0"/>
                        </a:cubicBezTo>
                        <a:cubicBezTo>
                          <a:pt x="3323290" y="70850"/>
                          <a:pt x="3538842" y="-53607"/>
                          <a:pt x="3914043" y="0"/>
                        </a:cubicBezTo>
                        <a:cubicBezTo>
                          <a:pt x="4259427" y="-17068"/>
                          <a:pt x="4591110" y="35964"/>
                          <a:pt x="4878527" y="0"/>
                        </a:cubicBezTo>
                        <a:cubicBezTo>
                          <a:pt x="5175113" y="-50704"/>
                          <a:pt x="5542823" y="30274"/>
                          <a:pt x="5739674" y="0"/>
                        </a:cubicBezTo>
                        <a:cubicBezTo>
                          <a:pt x="5951607" y="-26088"/>
                          <a:pt x="6152800" y="-20096"/>
                          <a:pt x="6497483" y="0"/>
                        </a:cubicBezTo>
                        <a:cubicBezTo>
                          <a:pt x="6882448" y="44136"/>
                          <a:pt x="7005779" y="-12344"/>
                          <a:pt x="7255291" y="0"/>
                        </a:cubicBezTo>
                        <a:cubicBezTo>
                          <a:pt x="7480496" y="16795"/>
                          <a:pt x="7580231" y="22888"/>
                          <a:pt x="7806426" y="0"/>
                        </a:cubicBezTo>
                        <a:cubicBezTo>
                          <a:pt x="8047683" y="-360"/>
                          <a:pt x="8349734" y="-2631"/>
                          <a:pt x="8564234" y="0"/>
                        </a:cubicBezTo>
                        <a:cubicBezTo>
                          <a:pt x="8779514" y="32850"/>
                          <a:pt x="8888372" y="-46264"/>
                          <a:pt x="9218706" y="0"/>
                        </a:cubicBezTo>
                        <a:cubicBezTo>
                          <a:pt x="9547681" y="23209"/>
                          <a:pt x="9567689" y="-9863"/>
                          <a:pt x="9769839" y="0"/>
                        </a:cubicBezTo>
                        <a:cubicBezTo>
                          <a:pt x="9967843" y="-26993"/>
                          <a:pt x="10433102" y="3710"/>
                          <a:pt x="10906553" y="0"/>
                        </a:cubicBezTo>
                        <a:cubicBezTo>
                          <a:pt x="11156643" y="37314"/>
                          <a:pt x="11541650" y="306485"/>
                          <a:pt x="11479349" y="645061"/>
                        </a:cubicBezTo>
                        <a:cubicBezTo>
                          <a:pt x="11421627" y="835088"/>
                          <a:pt x="11428461" y="1156292"/>
                          <a:pt x="11479349" y="1570885"/>
                        </a:cubicBezTo>
                        <a:cubicBezTo>
                          <a:pt x="11515536" y="1993046"/>
                          <a:pt x="11455099" y="2072712"/>
                          <a:pt x="11479349" y="2535285"/>
                        </a:cubicBezTo>
                        <a:cubicBezTo>
                          <a:pt x="11505960" y="2995964"/>
                          <a:pt x="11515671" y="3198161"/>
                          <a:pt x="11479349" y="3461109"/>
                        </a:cubicBezTo>
                        <a:cubicBezTo>
                          <a:pt x="11471870" y="3758549"/>
                          <a:pt x="11471212" y="4233471"/>
                          <a:pt x="11479349" y="4502661"/>
                        </a:cubicBezTo>
                        <a:cubicBezTo>
                          <a:pt x="11424634" y="4846483"/>
                          <a:pt x="11176976" y="5123390"/>
                          <a:pt x="10906553" y="5147723"/>
                        </a:cubicBezTo>
                        <a:cubicBezTo>
                          <a:pt x="10527369" y="5146620"/>
                          <a:pt x="10322180" y="5115146"/>
                          <a:pt x="10148743" y="5147723"/>
                        </a:cubicBezTo>
                        <a:cubicBezTo>
                          <a:pt x="9997934" y="5128096"/>
                          <a:pt x="9684509" y="5135852"/>
                          <a:pt x="9494273" y="5147723"/>
                        </a:cubicBezTo>
                        <a:cubicBezTo>
                          <a:pt x="9318606" y="5187847"/>
                          <a:pt x="9167660" y="5172426"/>
                          <a:pt x="8943139" y="5147723"/>
                        </a:cubicBezTo>
                        <a:cubicBezTo>
                          <a:pt x="8707865" y="5077321"/>
                          <a:pt x="8319358" y="5170839"/>
                          <a:pt x="7875317" y="5147723"/>
                        </a:cubicBezTo>
                        <a:cubicBezTo>
                          <a:pt x="7408440" y="5130605"/>
                          <a:pt x="7401661" y="5145433"/>
                          <a:pt x="7220846" y="5147723"/>
                        </a:cubicBezTo>
                        <a:cubicBezTo>
                          <a:pt x="6993039" y="5172544"/>
                          <a:pt x="6781440" y="5152588"/>
                          <a:pt x="6566374" y="5147723"/>
                        </a:cubicBezTo>
                        <a:cubicBezTo>
                          <a:pt x="6351738" y="5143557"/>
                          <a:pt x="5880995" y="5101804"/>
                          <a:pt x="5498553" y="5147723"/>
                        </a:cubicBezTo>
                        <a:cubicBezTo>
                          <a:pt x="5113065" y="5147056"/>
                          <a:pt x="5210826" y="5151154"/>
                          <a:pt x="4947419" y="5147723"/>
                        </a:cubicBezTo>
                        <a:cubicBezTo>
                          <a:pt x="4713447" y="5086776"/>
                          <a:pt x="4451847" y="5099370"/>
                          <a:pt x="3982935" y="5147723"/>
                        </a:cubicBezTo>
                        <a:cubicBezTo>
                          <a:pt x="3575029" y="5205814"/>
                          <a:pt x="3286919" y="5116414"/>
                          <a:pt x="3121789" y="5147723"/>
                        </a:cubicBezTo>
                        <a:cubicBezTo>
                          <a:pt x="2915482" y="5200845"/>
                          <a:pt x="2630759" y="5259489"/>
                          <a:pt x="2157305" y="5147723"/>
                        </a:cubicBezTo>
                        <a:cubicBezTo>
                          <a:pt x="1782989" y="5044298"/>
                          <a:pt x="1324164" y="5203717"/>
                          <a:pt x="572795" y="5147723"/>
                        </a:cubicBezTo>
                        <a:cubicBezTo>
                          <a:pt x="255719" y="5143397"/>
                          <a:pt x="-97714" y="4881050"/>
                          <a:pt x="0" y="4502661"/>
                        </a:cubicBezTo>
                        <a:cubicBezTo>
                          <a:pt x="15255" y="4231544"/>
                          <a:pt x="29913" y="4012454"/>
                          <a:pt x="0" y="3615414"/>
                        </a:cubicBezTo>
                        <a:cubicBezTo>
                          <a:pt x="-12692" y="3222040"/>
                          <a:pt x="14100" y="2915584"/>
                          <a:pt x="0" y="2689588"/>
                        </a:cubicBezTo>
                        <a:cubicBezTo>
                          <a:pt x="-5565" y="2467309"/>
                          <a:pt x="18111" y="2172550"/>
                          <a:pt x="0" y="1763765"/>
                        </a:cubicBezTo>
                        <a:cubicBezTo>
                          <a:pt x="55368" y="1347535"/>
                          <a:pt x="-34276" y="1159444"/>
                          <a:pt x="0" y="645061"/>
                        </a:cubicBezTo>
                        <a:close/>
                      </a:path>
                      <a:path w="11479349" h="5147723" stroke="0" extrusionOk="0">
                        <a:moveTo>
                          <a:pt x="0" y="645061"/>
                        </a:moveTo>
                        <a:cubicBezTo>
                          <a:pt x="-11206" y="267959"/>
                          <a:pt x="284277" y="34586"/>
                          <a:pt x="572795" y="0"/>
                        </a:cubicBezTo>
                        <a:cubicBezTo>
                          <a:pt x="770813" y="26790"/>
                          <a:pt x="1283891" y="72385"/>
                          <a:pt x="1537279" y="0"/>
                        </a:cubicBezTo>
                        <a:cubicBezTo>
                          <a:pt x="1791173" y="-44263"/>
                          <a:pt x="1872394" y="-20210"/>
                          <a:pt x="2191750" y="0"/>
                        </a:cubicBezTo>
                        <a:cubicBezTo>
                          <a:pt x="2515960" y="5456"/>
                          <a:pt x="2531170" y="-14339"/>
                          <a:pt x="2846222" y="0"/>
                        </a:cubicBezTo>
                        <a:cubicBezTo>
                          <a:pt x="3151774" y="-31328"/>
                          <a:pt x="3514884" y="6340"/>
                          <a:pt x="3810706" y="0"/>
                        </a:cubicBezTo>
                        <a:cubicBezTo>
                          <a:pt x="4100826" y="35979"/>
                          <a:pt x="4377369" y="11170"/>
                          <a:pt x="4568515" y="0"/>
                        </a:cubicBezTo>
                        <a:cubicBezTo>
                          <a:pt x="4740363" y="-14094"/>
                          <a:pt x="5064914" y="-95453"/>
                          <a:pt x="5636337" y="0"/>
                        </a:cubicBezTo>
                        <a:cubicBezTo>
                          <a:pt x="6162539" y="45453"/>
                          <a:pt x="6193939" y="-39651"/>
                          <a:pt x="6704158" y="0"/>
                        </a:cubicBezTo>
                        <a:cubicBezTo>
                          <a:pt x="7216106" y="40234"/>
                          <a:pt x="7339180" y="-39426"/>
                          <a:pt x="7668642" y="0"/>
                        </a:cubicBezTo>
                        <a:cubicBezTo>
                          <a:pt x="8005964" y="30577"/>
                          <a:pt x="8135092" y="-31432"/>
                          <a:pt x="8323113" y="0"/>
                        </a:cubicBezTo>
                        <a:cubicBezTo>
                          <a:pt x="8523731" y="65145"/>
                          <a:pt x="8692159" y="-52254"/>
                          <a:pt x="8874247" y="0"/>
                        </a:cubicBezTo>
                        <a:cubicBezTo>
                          <a:pt x="9077744" y="-14247"/>
                          <a:pt x="9552427" y="-58418"/>
                          <a:pt x="9942069" y="0"/>
                        </a:cubicBezTo>
                        <a:cubicBezTo>
                          <a:pt x="10356485" y="52805"/>
                          <a:pt x="10664928" y="-15828"/>
                          <a:pt x="10906553" y="0"/>
                        </a:cubicBezTo>
                        <a:cubicBezTo>
                          <a:pt x="11238851" y="-52817"/>
                          <a:pt x="11469353" y="282799"/>
                          <a:pt x="11479349" y="645061"/>
                        </a:cubicBezTo>
                        <a:cubicBezTo>
                          <a:pt x="11482333" y="960037"/>
                          <a:pt x="11465910" y="1226477"/>
                          <a:pt x="11479349" y="1493733"/>
                        </a:cubicBezTo>
                        <a:cubicBezTo>
                          <a:pt x="11512963" y="1695473"/>
                          <a:pt x="11526210" y="2227038"/>
                          <a:pt x="11479349" y="2535285"/>
                        </a:cubicBezTo>
                        <a:cubicBezTo>
                          <a:pt x="11459451" y="2745233"/>
                          <a:pt x="11451161" y="3066205"/>
                          <a:pt x="11479349" y="3461109"/>
                        </a:cubicBezTo>
                        <a:cubicBezTo>
                          <a:pt x="11496012" y="3886680"/>
                          <a:pt x="11426005" y="4195196"/>
                          <a:pt x="11479349" y="4502661"/>
                        </a:cubicBezTo>
                        <a:cubicBezTo>
                          <a:pt x="11441911" y="4875827"/>
                          <a:pt x="11257912" y="5089449"/>
                          <a:pt x="10906553" y="5147723"/>
                        </a:cubicBezTo>
                        <a:cubicBezTo>
                          <a:pt x="10502031" y="5164187"/>
                          <a:pt x="10418888" y="5125970"/>
                          <a:pt x="10045406" y="5147723"/>
                        </a:cubicBezTo>
                        <a:cubicBezTo>
                          <a:pt x="9660498" y="5158904"/>
                          <a:pt x="9706814" y="5188656"/>
                          <a:pt x="9390935" y="5147723"/>
                        </a:cubicBezTo>
                        <a:cubicBezTo>
                          <a:pt x="9096489" y="5130040"/>
                          <a:pt x="8902119" y="5156876"/>
                          <a:pt x="8736463" y="5147723"/>
                        </a:cubicBezTo>
                        <a:cubicBezTo>
                          <a:pt x="8597266" y="5127524"/>
                          <a:pt x="8041914" y="5107515"/>
                          <a:pt x="7668642" y="5147723"/>
                        </a:cubicBezTo>
                        <a:cubicBezTo>
                          <a:pt x="7352300" y="5113826"/>
                          <a:pt x="7155271" y="5142845"/>
                          <a:pt x="6910833" y="5147723"/>
                        </a:cubicBezTo>
                        <a:cubicBezTo>
                          <a:pt x="6603037" y="5192973"/>
                          <a:pt x="6184859" y="5084053"/>
                          <a:pt x="5843011" y="5147723"/>
                        </a:cubicBezTo>
                        <a:cubicBezTo>
                          <a:pt x="5519104" y="5110145"/>
                          <a:pt x="5040401" y="5143183"/>
                          <a:pt x="4775190" y="5147723"/>
                        </a:cubicBezTo>
                        <a:cubicBezTo>
                          <a:pt x="4653690" y="5141002"/>
                          <a:pt x="4591411" y="5149716"/>
                          <a:pt x="4419020" y="5147723"/>
                        </a:cubicBezTo>
                        <a:cubicBezTo>
                          <a:pt x="4246629" y="5145731"/>
                          <a:pt x="4163961" y="5144509"/>
                          <a:pt x="4017381" y="5147723"/>
                        </a:cubicBezTo>
                        <a:cubicBezTo>
                          <a:pt x="3834399" y="5163822"/>
                          <a:pt x="3641483" y="5168297"/>
                          <a:pt x="3466247" y="5147723"/>
                        </a:cubicBezTo>
                        <a:cubicBezTo>
                          <a:pt x="3270133" y="5166381"/>
                          <a:pt x="3138285" y="5123850"/>
                          <a:pt x="2811777" y="5147723"/>
                        </a:cubicBezTo>
                        <a:cubicBezTo>
                          <a:pt x="2490964" y="5152409"/>
                          <a:pt x="2298593" y="5161737"/>
                          <a:pt x="2157305" y="5147723"/>
                        </a:cubicBezTo>
                        <a:cubicBezTo>
                          <a:pt x="2037664" y="5304997"/>
                          <a:pt x="1381458" y="5193508"/>
                          <a:pt x="572795" y="5147723"/>
                        </a:cubicBezTo>
                        <a:cubicBezTo>
                          <a:pt x="279377" y="5168428"/>
                          <a:pt x="78832" y="4815890"/>
                          <a:pt x="0" y="4502661"/>
                        </a:cubicBezTo>
                        <a:cubicBezTo>
                          <a:pt x="-7760" y="4042438"/>
                          <a:pt x="-23511" y="3817101"/>
                          <a:pt x="0" y="3576837"/>
                        </a:cubicBezTo>
                        <a:cubicBezTo>
                          <a:pt x="-47794" y="3263139"/>
                          <a:pt x="28312" y="3047952"/>
                          <a:pt x="0" y="2728165"/>
                        </a:cubicBezTo>
                        <a:cubicBezTo>
                          <a:pt x="-43830" y="2428165"/>
                          <a:pt x="27259" y="2273160"/>
                          <a:pt x="0" y="1879493"/>
                        </a:cubicBezTo>
                        <a:cubicBezTo>
                          <a:pt x="33045" y="1514980"/>
                          <a:pt x="26110" y="905463"/>
                          <a:pt x="0" y="645061"/>
                        </a:cubicBezTo>
                        <a:close/>
                      </a:path>
                      <a:path w="11479349" h="5147723" fill="none" stroke="0" extrusionOk="0">
                        <a:moveTo>
                          <a:pt x="0" y="645061"/>
                        </a:moveTo>
                        <a:cubicBezTo>
                          <a:pt x="-6687" y="340233"/>
                          <a:pt x="272942" y="-16813"/>
                          <a:pt x="572795" y="0"/>
                        </a:cubicBezTo>
                        <a:cubicBezTo>
                          <a:pt x="770616" y="29791"/>
                          <a:pt x="910267" y="4617"/>
                          <a:pt x="1123929" y="0"/>
                        </a:cubicBezTo>
                        <a:cubicBezTo>
                          <a:pt x="1336941" y="-2917"/>
                          <a:pt x="1947432" y="-4340"/>
                          <a:pt x="2191750" y="0"/>
                        </a:cubicBezTo>
                        <a:cubicBezTo>
                          <a:pt x="2369278" y="15618"/>
                          <a:pt x="2823826" y="-40067"/>
                          <a:pt x="3052897" y="0"/>
                        </a:cubicBezTo>
                        <a:cubicBezTo>
                          <a:pt x="3305820" y="26481"/>
                          <a:pt x="3559019" y="-50148"/>
                          <a:pt x="3914043" y="0"/>
                        </a:cubicBezTo>
                        <a:cubicBezTo>
                          <a:pt x="4278229" y="18989"/>
                          <a:pt x="4508856" y="93033"/>
                          <a:pt x="4878527" y="0"/>
                        </a:cubicBezTo>
                        <a:cubicBezTo>
                          <a:pt x="5223321" y="-84162"/>
                          <a:pt x="5561500" y="35476"/>
                          <a:pt x="5739674" y="0"/>
                        </a:cubicBezTo>
                        <a:cubicBezTo>
                          <a:pt x="5922062" y="-9929"/>
                          <a:pt x="6115430" y="-17615"/>
                          <a:pt x="6497483" y="0"/>
                        </a:cubicBezTo>
                        <a:cubicBezTo>
                          <a:pt x="6826467" y="10227"/>
                          <a:pt x="7040264" y="-43935"/>
                          <a:pt x="7255291" y="0"/>
                        </a:cubicBezTo>
                        <a:cubicBezTo>
                          <a:pt x="7477125" y="19873"/>
                          <a:pt x="7598915" y="7684"/>
                          <a:pt x="7806426" y="0"/>
                        </a:cubicBezTo>
                        <a:cubicBezTo>
                          <a:pt x="8002978" y="6660"/>
                          <a:pt x="8361471" y="-81950"/>
                          <a:pt x="8564234" y="0"/>
                        </a:cubicBezTo>
                        <a:cubicBezTo>
                          <a:pt x="8764098" y="28368"/>
                          <a:pt x="8891925" y="-19490"/>
                          <a:pt x="9218706" y="0"/>
                        </a:cubicBezTo>
                        <a:cubicBezTo>
                          <a:pt x="9550958" y="27529"/>
                          <a:pt x="9571177" y="-3538"/>
                          <a:pt x="9769839" y="0"/>
                        </a:cubicBezTo>
                        <a:cubicBezTo>
                          <a:pt x="9943363" y="24263"/>
                          <a:pt x="10413765" y="13544"/>
                          <a:pt x="10906553" y="0"/>
                        </a:cubicBezTo>
                        <a:cubicBezTo>
                          <a:pt x="11214276" y="73995"/>
                          <a:pt x="11492064" y="230839"/>
                          <a:pt x="11479349" y="645061"/>
                        </a:cubicBezTo>
                        <a:cubicBezTo>
                          <a:pt x="11451969" y="856303"/>
                          <a:pt x="11441853" y="1133691"/>
                          <a:pt x="11479349" y="1570885"/>
                        </a:cubicBezTo>
                        <a:cubicBezTo>
                          <a:pt x="11516681" y="1988318"/>
                          <a:pt x="11483790" y="2078220"/>
                          <a:pt x="11479349" y="2535285"/>
                        </a:cubicBezTo>
                        <a:cubicBezTo>
                          <a:pt x="11504948" y="2996333"/>
                          <a:pt x="11534646" y="3192653"/>
                          <a:pt x="11479349" y="3461109"/>
                        </a:cubicBezTo>
                        <a:cubicBezTo>
                          <a:pt x="11463360" y="3768476"/>
                          <a:pt x="11415096" y="4204915"/>
                          <a:pt x="11479349" y="4502661"/>
                        </a:cubicBezTo>
                        <a:cubicBezTo>
                          <a:pt x="11473807" y="4861586"/>
                          <a:pt x="11196871" y="5223570"/>
                          <a:pt x="10906553" y="5147723"/>
                        </a:cubicBezTo>
                        <a:cubicBezTo>
                          <a:pt x="10524544" y="5161154"/>
                          <a:pt x="10315009" y="5118223"/>
                          <a:pt x="10148743" y="5147723"/>
                        </a:cubicBezTo>
                        <a:cubicBezTo>
                          <a:pt x="9974482" y="5136196"/>
                          <a:pt x="9700016" y="5153008"/>
                          <a:pt x="9494273" y="5147723"/>
                        </a:cubicBezTo>
                        <a:cubicBezTo>
                          <a:pt x="9279892" y="5179204"/>
                          <a:pt x="9161951" y="5176263"/>
                          <a:pt x="8943139" y="5147723"/>
                        </a:cubicBezTo>
                        <a:cubicBezTo>
                          <a:pt x="8726288" y="5141904"/>
                          <a:pt x="8327736" y="5176849"/>
                          <a:pt x="7875317" y="5147723"/>
                        </a:cubicBezTo>
                        <a:cubicBezTo>
                          <a:pt x="7407318" y="5133207"/>
                          <a:pt x="7403761" y="5144632"/>
                          <a:pt x="7220846" y="5147723"/>
                        </a:cubicBezTo>
                        <a:cubicBezTo>
                          <a:pt x="7055936" y="5145308"/>
                          <a:pt x="6803275" y="5147549"/>
                          <a:pt x="6566374" y="5147723"/>
                        </a:cubicBezTo>
                        <a:cubicBezTo>
                          <a:pt x="6352639" y="5151006"/>
                          <a:pt x="5956515" y="5104486"/>
                          <a:pt x="5498553" y="5147723"/>
                        </a:cubicBezTo>
                        <a:cubicBezTo>
                          <a:pt x="5119842" y="5156869"/>
                          <a:pt x="5199398" y="5145626"/>
                          <a:pt x="4947419" y="5147723"/>
                        </a:cubicBezTo>
                        <a:cubicBezTo>
                          <a:pt x="4743701" y="5118025"/>
                          <a:pt x="4365123" y="5192717"/>
                          <a:pt x="3982935" y="5147723"/>
                        </a:cubicBezTo>
                        <a:cubicBezTo>
                          <a:pt x="3584667" y="5170087"/>
                          <a:pt x="3380786" y="5134436"/>
                          <a:pt x="3121789" y="5147723"/>
                        </a:cubicBezTo>
                        <a:cubicBezTo>
                          <a:pt x="2843787" y="5221811"/>
                          <a:pt x="2604161" y="5177167"/>
                          <a:pt x="2157305" y="5147723"/>
                        </a:cubicBezTo>
                        <a:cubicBezTo>
                          <a:pt x="1633441" y="5057077"/>
                          <a:pt x="1418257" y="5165175"/>
                          <a:pt x="572795" y="5147723"/>
                        </a:cubicBezTo>
                        <a:cubicBezTo>
                          <a:pt x="252323" y="5182681"/>
                          <a:pt x="-63153" y="4861886"/>
                          <a:pt x="0" y="4502661"/>
                        </a:cubicBezTo>
                        <a:cubicBezTo>
                          <a:pt x="45553" y="4214502"/>
                          <a:pt x="-21425" y="4026653"/>
                          <a:pt x="0" y="3615414"/>
                        </a:cubicBezTo>
                        <a:cubicBezTo>
                          <a:pt x="-26015" y="3214716"/>
                          <a:pt x="2966" y="2873550"/>
                          <a:pt x="0" y="2689588"/>
                        </a:cubicBezTo>
                        <a:cubicBezTo>
                          <a:pt x="-13764" y="2499800"/>
                          <a:pt x="15362" y="2162223"/>
                          <a:pt x="0" y="1763765"/>
                        </a:cubicBezTo>
                        <a:cubicBezTo>
                          <a:pt x="15482" y="1347169"/>
                          <a:pt x="-1028" y="1186206"/>
                          <a:pt x="0" y="6450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78657"/>
            <a:ext cx="10697497" cy="1077218"/>
          </a:xfrm>
          <a:prstGeom prst="rect">
            <a:avLst/>
          </a:prstGeom>
          <a:noFill/>
        </p:spPr>
        <p:txBody>
          <a:bodyPr wrap="square" rtlCol="0">
            <a:spAutoFit/>
          </a:bodyPr>
          <a:lstStyle/>
          <a:p>
            <a:pPr lvl="0" algn="ctr"/>
            <a:r>
              <a:rPr lang="en-US" sz="3200" b="1" dirty="0">
                <a:solidFill>
                  <a:srgbClr val="002060"/>
                </a:solidFill>
              </a:rPr>
              <a:t>3. </a:t>
            </a:r>
            <a:r>
              <a:rPr lang="vi-VN" sz="3200" b="1" dirty="0">
                <a:solidFill>
                  <a:srgbClr val="002060"/>
                </a:solidFill>
              </a:rPr>
              <a:t>Chọn dấu ngoặc kép, dấu hai chấm hoặc dấu gạch ngang thay cho bông hoa trong đoạn văn dưới đây:</a:t>
            </a:r>
            <a:endParaRPr kumimoji="0" lang="en-US" sz="3200" b="1" i="0" u="none" strike="noStrike" kern="1200" cap="none" spc="0" normalizeH="0" baseline="0" noProof="0" dirty="0">
              <a:ln>
                <a:noFill/>
              </a:ln>
              <a:solidFill>
                <a:srgbClr val="002060"/>
              </a:solidFill>
              <a:effectLst/>
              <a:uLnTx/>
              <a:uFillTx/>
              <a:latin typeface="Calibri"/>
            </a:endParaRPr>
          </a:p>
        </p:txBody>
      </p:sp>
      <p:sp>
        <p:nvSpPr>
          <p:cNvPr id="2" name="TextBox 1">
            <a:extLst>
              <a:ext uri="{FF2B5EF4-FFF2-40B4-BE49-F238E27FC236}">
                <a16:creationId xmlns:a16="http://schemas.microsoft.com/office/drawing/2014/main" id="{A6843523-9967-0DA4-02C5-2C5010109403}"/>
              </a:ext>
            </a:extLst>
          </p:cNvPr>
          <p:cNvSpPr txBox="1"/>
          <p:nvPr/>
        </p:nvSpPr>
        <p:spPr>
          <a:xfrm>
            <a:off x="845574" y="1956619"/>
            <a:ext cx="10717161" cy="3007618"/>
          </a:xfrm>
          <a:prstGeom prst="rect">
            <a:avLst/>
          </a:prstGeom>
          <a:noFill/>
        </p:spPr>
        <p:txBody>
          <a:bodyPr wrap="square" rtlCol="0">
            <a:spAutoFit/>
          </a:bodyPr>
          <a:lstStyle/>
          <a:p>
            <a:pPr marL="0" marR="0" algn="just">
              <a:lnSpc>
                <a:spcPct val="120000"/>
              </a:lnSpc>
              <a:spcBef>
                <a:spcPts val="0"/>
              </a:spcBef>
              <a:spcAft>
                <a:spcPts val="0"/>
              </a:spcAft>
            </a:pPr>
            <a:r>
              <a:rPr lang="nl-NL" sz="3200" dirty="0">
                <a:solidFill>
                  <a:srgbClr val="002060"/>
                </a:solidFill>
                <a:effectLst/>
                <a:ea typeface="Calibri" panose="020F0502020204030204" pitchFamily="34" charset="0"/>
              </a:rPr>
              <a:t> </a:t>
            </a:r>
            <a:r>
              <a:rPr lang="nl-NL" sz="3200" i="1" dirty="0">
                <a:solidFill>
                  <a:srgbClr val="002060"/>
                </a:solidFill>
                <a:effectLst/>
                <a:ea typeface="Calibri" panose="020F0502020204030204" pitchFamily="34" charset="0"/>
              </a:rPr>
              <a:t>Trong cuốn sách    Những bức thư giải Nhất Việt Nam     , có nhiều bức thư xúc động về những chủ đề khác nhau như       </a:t>
            </a: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Thư gửi cho một người bạn để bạn hiểu về đất nước mình.</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Thư gửi cho một người mà tôi ngưỡng mộ nhất.</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Thư gửi cho một người bạn nhỏ không nhà.</a:t>
            </a:r>
            <a:endParaRPr lang="en-US" sz="3200" dirty="0">
              <a:solidFill>
                <a:srgbClr val="002060"/>
              </a:solidFill>
            </a:endParaRPr>
          </a:p>
        </p:txBody>
      </p:sp>
      <p:pic>
        <p:nvPicPr>
          <p:cNvPr id="4" name="Picture 3">
            <a:extLst>
              <a:ext uri="{FF2B5EF4-FFF2-40B4-BE49-F238E27FC236}">
                <a16:creationId xmlns:a16="http://schemas.microsoft.com/office/drawing/2014/main" id="{C7DE5C75-F642-37C3-3D77-4A36DFEFCFF4}"/>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3795251" y="2073453"/>
            <a:ext cx="388890" cy="460321"/>
          </a:xfrm>
          <a:prstGeom prst="rect">
            <a:avLst/>
          </a:prstGeom>
          <a:solidFill>
            <a:schemeClr val="accent5">
              <a:lumMod val="20000"/>
              <a:lumOff val="80000"/>
            </a:schemeClr>
          </a:solidFill>
          <a:ln>
            <a:noFill/>
          </a:ln>
        </p:spPr>
      </p:pic>
      <p:pic>
        <p:nvPicPr>
          <p:cNvPr id="5" name="Picture 4">
            <a:extLst>
              <a:ext uri="{FF2B5EF4-FFF2-40B4-BE49-F238E27FC236}">
                <a16:creationId xmlns:a16="http://schemas.microsoft.com/office/drawing/2014/main" id="{05E70E66-7CCF-E78F-863C-CAD4A3BA1560}"/>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0337049" y="2015612"/>
            <a:ext cx="454369" cy="537827"/>
          </a:xfrm>
          <a:prstGeom prst="rect">
            <a:avLst/>
          </a:prstGeom>
          <a:solidFill>
            <a:schemeClr val="accent5">
              <a:lumMod val="20000"/>
              <a:lumOff val="80000"/>
            </a:schemeClr>
          </a:solidFill>
          <a:ln>
            <a:noFill/>
          </a:ln>
        </p:spPr>
      </p:pic>
      <p:pic>
        <p:nvPicPr>
          <p:cNvPr id="6" name="Picture 5">
            <a:extLst>
              <a:ext uri="{FF2B5EF4-FFF2-40B4-BE49-F238E27FC236}">
                <a16:creationId xmlns:a16="http://schemas.microsoft.com/office/drawing/2014/main" id="{5C1ADAD6-051B-41F3-37CE-79A61245F018}"/>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202881" y="3195483"/>
            <a:ext cx="454369" cy="537827"/>
          </a:xfrm>
          <a:prstGeom prst="rect">
            <a:avLst/>
          </a:prstGeom>
          <a:solidFill>
            <a:schemeClr val="accent5">
              <a:lumMod val="20000"/>
              <a:lumOff val="80000"/>
            </a:schemeClr>
          </a:solidFill>
          <a:ln>
            <a:noFill/>
          </a:ln>
        </p:spPr>
      </p:pic>
      <p:pic>
        <p:nvPicPr>
          <p:cNvPr id="8" name="Picture 7">
            <a:extLst>
              <a:ext uri="{FF2B5EF4-FFF2-40B4-BE49-F238E27FC236}">
                <a16:creationId xmlns:a16="http://schemas.microsoft.com/office/drawing/2014/main" id="{4B0B404E-210D-2FE4-5FB1-11A1652D00CB}"/>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124223" y="3765754"/>
            <a:ext cx="454369" cy="537827"/>
          </a:xfrm>
          <a:prstGeom prst="rect">
            <a:avLst/>
          </a:prstGeom>
          <a:solidFill>
            <a:schemeClr val="accent5">
              <a:lumMod val="20000"/>
              <a:lumOff val="80000"/>
            </a:schemeClr>
          </a:solidFill>
          <a:ln>
            <a:noFill/>
          </a:ln>
        </p:spPr>
      </p:pic>
      <p:pic>
        <p:nvPicPr>
          <p:cNvPr id="11" name="Picture 10">
            <a:extLst>
              <a:ext uri="{FF2B5EF4-FFF2-40B4-BE49-F238E27FC236}">
                <a16:creationId xmlns:a16="http://schemas.microsoft.com/office/drawing/2014/main" id="{E2E221FA-5FEC-1DE1-CB0E-FEA74C824439}"/>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075062" y="4365522"/>
            <a:ext cx="454369" cy="537827"/>
          </a:xfrm>
          <a:prstGeom prst="rect">
            <a:avLst/>
          </a:prstGeom>
          <a:solidFill>
            <a:schemeClr val="accent5">
              <a:lumMod val="20000"/>
              <a:lumOff val="80000"/>
            </a:schemeClr>
          </a:solidFill>
          <a:ln>
            <a:noFill/>
          </a:ln>
        </p:spPr>
      </p:pic>
      <p:pic>
        <p:nvPicPr>
          <p:cNvPr id="13" name="Picture 12">
            <a:extLst>
              <a:ext uri="{FF2B5EF4-FFF2-40B4-BE49-F238E27FC236}">
                <a16:creationId xmlns:a16="http://schemas.microsoft.com/office/drawing/2014/main" id="{A817C53A-EFD4-B411-498A-17FFEAF8F55F}"/>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0278055" y="2644876"/>
            <a:ext cx="454369" cy="537827"/>
          </a:xfrm>
          <a:prstGeom prst="rect">
            <a:avLst/>
          </a:prstGeom>
          <a:solidFill>
            <a:schemeClr val="accent5">
              <a:lumMod val="20000"/>
              <a:lumOff val="80000"/>
            </a:schemeClr>
          </a:solidFill>
          <a:ln>
            <a:noFill/>
          </a:ln>
        </p:spPr>
      </p:pic>
    </p:spTree>
    <p:extLst>
      <p:ext uri="{BB962C8B-B14F-4D97-AF65-F5344CB8AC3E}">
        <p14:creationId xmlns:p14="http://schemas.microsoft.com/office/powerpoint/2010/main" val="195202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580104"/>
            <a:ext cx="11479349" cy="5329084"/>
          </a:xfrm>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39368" y="398635"/>
                  <a:pt x="365358" y="-114580"/>
                  <a:pt x="572795" y="0"/>
                </a:cubicBezTo>
                <a:cubicBezTo>
                  <a:pt x="767012" y="-9715"/>
                  <a:pt x="898501" y="-11415"/>
                  <a:pt x="1123929" y="0"/>
                </a:cubicBezTo>
                <a:cubicBezTo>
                  <a:pt x="1270816" y="29153"/>
                  <a:pt x="2001465" y="-53885"/>
                  <a:pt x="2191750" y="0"/>
                </a:cubicBezTo>
                <a:cubicBezTo>
                  <a:pt x="2391011" y="60979"/>
                  <a:pt x="2778723" y="72488"/>
                  <a:pt x="3052897" y="0"/>
                </a:cubicBezTo>
                <a:cubicBezTo>
                  <a:pt x="3331039" y="82497"/>
                  <a:pt x="3534544" y="-86851"/>
                  <a:pt x="3914043" y="0"/>
                </a:cubicBezTo>
                <a:cubicBezTo>
                  <a:pt x="4260454" y="-13860"/>
                  <a:pt x="4635292" y="24467"/>
                  <a:pt x="4878527" y="0"/>
                </a:cubicBezTo>
                <a:cubicBezTo>
                  <a:pt x="5166271" y="-52680"/>
                  <a:pt x="5554151" y="64192"/>
                  <a:pt x="5739674" y="0"/>
                </a:cubicBezTo>
                <a:cubicBezTo>
                  <a:pt x="5957519" y="-37491"/>
                  <a:pt x="6181150" y="-32953"/>
                  <a:pt x="6497483" y="0"/>
                </a:cubicBezTo>
                <a:cubicBezTo>
                  <a:pt x="6894416" y="66089"/>
                  <a:pt x="7020450" y="-27535"/>
                  <a:pt x="7255291" y="0"/>
                </a:cubicBezTo>
                <a:cubicBezTo>
                  <a:pt x="7478827" y="24408"/>
                  <a:pt x="7577753" y="40853"/>
                  <a:pt x="7806426" y="0"/>
                </a:cubicBezTo>
                <a:cubicBezTo>
                  <a:pt x="8053750" y="849"/>
                  <a:pt x="8343883" y="21675"/>
                  <a:pt x="8564234" y="0"/>
                </a:cubicBezTo>
                <a:cubicBezTo>
                  <a:pt x="8806237" y="13652"/>
                  <a:pt x="8879679" y="-72037"/>
                  <a:pt x="9218706" y="0"/>
                </a:cubicBezTo>
                <a:cubicBezTo>
                  <a:pt x="9549273" y="21900"/>
                  <a:pt x="9556368" y="-13864"/>
                  <a:pt x="9769839" y="0"/>
                </a:cubicBezTo>
                <a:cubicBezTo>
                  <a:pt x="9965056" y="-129423"/>
                  <a:pt x="10489415" y="-43549"/>
                  <a:pt x="10906553" y="0"/>
                </a:cubicBezTo>
                <a:cubicBezTo>
                  <a:pt x="11143887" y="109197"/>
                  <a:pt x="11640835" y="361776"/>
                  <a:pt x="11479349" y="667787"/>
                </a:cubicBezTo>
                <a:cubicBezTo>
                  <a:pt x="11378683" y="851788"/>
                  <a:pt x="11387015" y="1195219"/>
                  <a:pt x="11479349" y="1626229"/>
                </a:cubicBezTo>
                <a:cubicBezTo>
                  <a:pt x="11505292" y="2089753"/>
                  <a:pt x="11457034" y="2147356"/>
                  <a:pt x="11479349" y="2624606"/>
                </a:cubicBezTo>
                <a:cubicBezTo>
                  <a:pt x="11535276" y="3114610"/>
                  <a:pt x="11534245" y="3351976"/>
                  <a:pt x="11479349" y="3583048"/>
                </a:cubicBezTo>
                <a:cubicBezTo>
                  <a:pt x="11486768" y="3905154"/>
                  <a:pt x="11470438" y="4407126"/>
                  <a:pt x="11479349" y="4661296"/>
                </a:cubicBezTo>
                <a:cubicBezTo>
                  <a:pt x="11457696" y="5008668"/>
                  <a:pt x="11174023" y="5327655"/>
                  <a:pt x="10906553" y="5329084"/>
                </a:cubicBezTo>
                <a:cubicBezTo>
                  <a:pt x="10508074" y="5332676"/>
                  <a:pt x="10345664" y="5282208"/>
                  <a:pt x="10148743" y="5329084"/>
                </a:cubicBezTo>
                <a:cubicBezTo>
                  <a:pt x="10003425" y="5287445"/>
                  <a:pt x="9686210" y="5370453"/>
                  <a:pt x="9494273" y="5329084"/>
                </a:cubicBezTo>
                <a:cubicBezTo>
                  <a:pt x="9322119" y="5375311"/>
                  <a:pt x="9163179" y="5324301"/>
                  <a:pt x="8943139" y="5329084"/>
                </a:cubicBezTo>
                <a:cubicBezTo>
                  <a:pt x="8702016" y="5233751"/>
                  <a:pt x="8280334" y="5362848"/>
                  <a:pt x="7875317" y="5329084"/>
                </a:cubicBezTo>
                <a:cubicBezTo>
                  <a:pt x="7412984" y="5310867"/>
                  <a:pt x="7400182" y="5326586"/>
                  <a:pt x="7220846" y="5329084"/>
                </a:cubicBezTo>
                <a:cubicBezTo>
                  <a:pt x="6958346" y="5372008"/>
                  <a:pt x="6763803" y="5373715"/>
                  <a:pt x="6566374" y="5329084"/>
                </a:cubicBezTo>
                <a:cubicBezTo>
                  <a:pt x="6414079" y="5194383"/>
                  <a:pt x="5891017" y="5228667"/>
                  <a:pt x="5498553" y="5329084"/>
                </a:cubicBezTo>
                <a:cubicBezTo>
                  <a:pt x="5099689" y="5313048"/>
                  <a:pt x="5202523" y="5325677"/>
                  <a:pt x="4947419" y="5329084"/>
                </a:cubicBezTo>
                <a:cubicBezTo>
                  <a:pt x="4717233" y="5253834"/>
                  <a:pt x="4450929" y="5281335"/>
                  <a:pt x="3982935" y="5329084"/>
                </a:cubicBezTo>
                <a:cubicBezTo>
                  <a:pt x="3569923" y="5371075"/>
                  <a:pt x="3301051" y="5292135"/>
                  <a:pt x="3121789" y="5329084"/>
                </a:cubicBezTo>
                <a:cubicBezTo>
                  <a:pt x="2943294" y="5409155"/>
                  <a:pt x="2635120" y="5451465"/>
                  <a:pt x="2157305" y="5329084"/>
                </a:cubicBezTo>
                <a:cubicBezTo>
                  <a:pt x="1753124" y="5247554"/>
                  <a:pt x="1258084" y="5443775"/>
                  <a:pt x="572795" y="5329084"/>
                </a:cubicBezTo>
                <a:cubicBezTo>
                  <a:pt x="257562" y="5340693"/>
                  <a:pt x="-82958" y="5040011"/>
                  <a:pt x="0" y="4661296"/>
                </a:cubicBezTo>
                <a:cubicBezTo>
                  <a:pt x="5732" y="4421685"/>
                  <a:pt x="90011" y="4177229"/>
                  <a:pt x="0" y="3742790"/>
                </a:cubicBezTo>
                <a:cubicBezTo>
                  <a:pt x="77954" y="3320504"/>
                  <a:pt x="11923" y="3006079"/>
                  <a:pt x="0" y="2784346"/>
                </a:cubicBezTo>
                <a:cubicBezTo>
                  <a:pt x="-263" y="2492133"/>
                  <a:pt x="84942" y="2234458"/>
                  <a:pt x="0" y="1825904"/>
                </a:cubicBezTo>
                <a:cubicBezTo>
                  <a:pt x="72474" y="1395525"/>
                  <a:pt x="-44612" y="1188914"/>
                  <a:pt x="0" y="667787"/>
                </a:cubicBezTo>
                <a:close/>
              </a:path>
              <a:path w="11479349" h="5329084" stroke="0" extrusionOk="0">
                <a:moveTo>
                  <a:pt x="0" y="667787"/>
                </a:moveTo>
                <a:cubicBezTo>
                  <a:pt x="-24862" y="234747"/>
                  <a:pt x="289796" y="-31077"/>
                  <a:pt x="572795" y="0"/>
                </a:cubicBezTo>
                <a:cubicBezTo>
                  <a:pt x="771579" y="40951"/>
                  <a:pt x="1248647" y="121171"/>
                  <a:pt x="1537279" y="0"/>
                </a:cubicBezTo>
                <a:cubicBezTo>
                  <a:pt x="1795885" y="-45915"/>
                  <a:pt x="1876896" y="-34868"/>
                  <a:pt x="2191750" y="0"/>
                </a:cubicBezTo>
                <a:cubicBezTo>
                  <a:pt x="2517906" y="954"/>
                  <a:pt x="2534587" y="-22488"/>
                  <a:pt x="2846222" y="0"/>
                </a:cubicBezTo>
                <a:cubicBezTo>
                  <a:pt x="3146204" y="-56145"/>
                  <a:pt x="3505695" y="8314"/>
                  <a:pt x="3810706" y="0"/>
                </a:cubicBezTo>
                <a:cubicBezTo>
                  <a:pt x="4105255" y="41435"/>
                  <a:pt x="4348961" y="-11679"/>
                  <a:pt x="4568515" y="0"/>
                </a:cubicBezTo>
                <a:cubicBezTo>
                  <a:pt x="4658995" y="-6463"/>
                  <a:pt x="5084273" y="-76389"/>
                  <a:pt x="5636337" y="0"/>
                </a:cubicBezTo>
                <a:cubicBezTo>
                  <a:pt x="6194248" y="61104"/>
                  <a:pt x="6207379" y="-35247"/>
                  <a:pt x="6704158" y="0"/>
                </a:cubicBezTo>
                <a:cubicBezTo>
                  <a:pt x="7180427" y="25288"/>
                  <a:pt x="7348719" y="-65103"/>
                  <a:pt x="7668642" y="0"/>
                </a:cubicBezTo>
                <a:cubicBezTo>
                  <a:pt x="8028376" y="22752"/>
                  <a:pt x="8125246" y="1880"/>
                  <a:pt x="8323113" y="0"/>
                </a:cubicBezTo>
                <a:cubicBezTo>
                  <a:pt x="8525698" y="70640"/>
                  <a:pt x="8708539" y="-39144"/>
                  <a:pt x="8874247" y="0"/>
                </a:cubicBezTo>
                <a:cubicBezTo>
                  <a:pt x="9156480" y="-79437"/>
                  <a:pt x="9587548" y="-129934"/>
                  <a:pt x="9942069" y="0"/>
                </a:cubicBezTo>
                <a:cubicBezTo>
                  <a:pt x="10358505" y="106574"/>
                  <a:pt x="10662577" y="-8324"/>
                  <a:pt x="10906553" y="0"/>
                </a:cubicBezTo>
                <a:cubicBezTo>
                  <a:pt x="11306649" y="-132482"/>
                  <a:pt x="11480312" y="320883"/>
                  <a:pt x="11479349" y="667787"/>
                </a:cubicBezTo>
                <a:cubicBezTo>
                  <a:pt x="11542574" y="951656"/>
                  <a:pt x="11493803" y="1233155"/>
                  <a:pt x="11479349" y="1546360"/>
                </a:cubicBezTo>
                <a:cubicBezTo>
                  <a:pt x="11511475" y="1723879"/>
                  <a:pt x="11529218" y="2288856"/>
                  <a:pt x="11479349" y="2624606"/>
                </a:cubicBezTo>
                <a:cubicBezTo>
                  <a:pt x="11464920" y="2827713"/>
                  <a:pt x="11480768" y="3090776"/>
                  <a:pt x="11479349" y="3583048"/>
                </a:cubicBezTo>
                <a:cubicBezTo>
                  <a:pt x="11482498" y="4058709"/>
                  <a:pt x="11404417" y="4304662"/>
                  <a:pt x="11479349" y="4661296"/>
                </a:cubicBezTo>
                <a:cubicBezTo>
                  <a:pt x="11450427" y="5007908"/>
                  <a:pt x="11263520" y="5266168"/>
                  <a:pt x="10906553" y="5329084"/>
                </a:cubicBezTo>
                <a:cubicBezTo>
                  <a:pt x="10493357" y="5314558"/>
                  <a:pt x="10409399" y="5304360"/>
                  <a:pt x="10045406" y="5329084"/>
                </a:cubicBezTo>
                <a:cubicBezTo>
                  <a:pt x="9663557" y="5328525"/>
                  <a:pt x="9708865" y="5375824"/>
                  <a:pt x="9390935" y="5329084"/>
                </a:cubicBezTo>
                <a:cubicBezTo>
                  <a:pt x="9116357" y="5329095"/>
                  <a:pt x="8900294" y="5339101"/>
                  <a:pt x="8736463" y="5329084"/>
                </a:cubicBezTo>
                <a:cubicBezTo>
                  <a:pt x="8673576" y="5258958"/>
                  <a:pt x="8057045" y="5272395"/>
                  <a:pt x="7668642" y="5329084"/>
                </a:cubicBezTo>
                <a:cubicBezTo>
                  <a:pt x="7362070" y="5270763"/>
                  <a:pt x="7133595" y="5310978"/>
                  <a:pt x="6910833" y="5329084"/>
                </a:cubicBezTo>
                <a:cubicBezTo>
                  <a:pt x="6614840" y="5355071"/>
                  <a:pt x="6184268" y="5263256"/>
                  <a:pt x="5843011" y="5329084"/>
                </a:cubicBezTo>
                <a:cubicBezTo>
                  <a:pt x="5527596" y="5286239"/>
                  <a:pt x="5096615" y="5309577"/>
                  <a:pt x="4775190" y="5329084"/>
                </a:cubicBezTo>
                <a:cubicBezTo>
                  <a:pt x="4641613" y="5330283"/>
                  <a:pt x="4585946" y="5330279"/>
                  <a:pt x="4419020" y="5329084"/>
                </a:cubicBezTo>
                <a:cubicBezTo>
                  <a:pt x="4248940" y="5343881"/>
                  <a:pt x="4161351" y="5327935"/>
                  <a:pt x="4017381" y="5329084"/>
                </a:cubicBezTo>
                <a:cubicBezTo>
                  <a:pt x="3872250" y="5385894"/>
                  <a:pt x="3593695" y="5382763"/>
                  <a:pt x="3466247" y="5329084"/>
                </a:cubicBezTo>
                <a:cubicBezTo>
                  <a:pt x="3258210" y="5375413"/>
                  <a:pt x="3138819" y="5304430"/>
                  <a:pt x="2811777" y="5329084"/>
                </a:cubicBezTo>
                <a:cubicBezTo>
                  <a:pt x="2478126" y="5323447"/>
                  <a:pt x="2320085" y="5368937"/>
                  <a:pt x="2157305" y="5329084"/>
                </a:cubicBezTo>
                <a:cubicBezTo>
                  <a:pt x="2042647" y="5542042"/>
                  <a:pt x="1459314" y="5429410"/>
                  <a:pt x="572795" y="5329084"/>
                </a:cubicBezTo>
                <a:cubicBezTo>
                  <a:pt x="251442" y="5286040"/>
                  <a:pt x="120620" y="5020448"/>
                  <a:pt x="0" y="4661296"/>
                </a:cubicBezTo>
                <a:cubicBezTo>
                  <a:pt x="25478" y="4148612"/>
                  <a:pt x="-19653" y="3955535"/>
                  <a:pt x="0" y="3702854"/>
                </a:cubicBezTo>
                <a:cubicBezTo>
                  <a:pt x="-56521" y="3367126"/>
                  <a:pt x="44857" y="3188283"/>
                  <a:pt x="0" y="2824282"/>
                </a:cubicBezTo>
                <a:cubicBezTo>
                  <a:pt x="-78224" y="2526463"/>
                  <a:pt x="37928" y="2367711"/>
                  <a:pt x="0" y="1945710"/>
                </a:cubicBezTo>
                <a:cubicBezTo>
                  <a:pt x="104076" y="1573828"/>
                  <a:pt x="20710" y="901177"/>
                  <a:pt x="0" y="667787"/>
                </a:cubicBezTo>
                <a:close/>
              </a:path>
              <a:path w="11479349" h="5329084" fill="none" stroke="0" extrusionOk="0">
                <a:moveTo>
                  <a:pt x="0" y="667787"/>
                </a:moveTo>
                <a:cubicBezTo>
                  <a:pt x="1309" y="362660"/>
                  <a:pt x="264534" y="13820"/>
                  <a:pt x="572795" y="0"/>
                </a:cubicBezTo>
                <a:cubicBezTo>
                  <a:pt x="788265" y="9893"/>
                  <a:pt x="895636" y="14318"/>
                  <a:pt x="1123929" y="0"/>
                </a:cubicBezTo>
                <a:cubicBezTo>
                  <a:pt x="1363871" y="-11511"/>
                  <a:pt x="1913259" y="17238"/>
                  <a:pt x="2191750" y="0"/>
                </a:cubicBezTo>
                <a:cubicBezTo>
                  <a:pt x="2386674" y="-883"/>
                  <a:pt x="2840628" y="-37164"/>
                  <a:pt x="3052897" y="0"/>
                </a:cubicBezTo>
                <a:cubicBezTo>
                  <a:pt x="3387264" y="-15331"/>
                  <a:pt x="3570941" y="-60444"/>
                  <a:pt x="3914043" y="0"/>
                </a:cubicBezTo>
                <a:cubicBezTo>
                  <a:pt x="4237029" y="46729"/>
                  <a:pt x="4496900" y="65133"/>
                  <a:pt x="4878527" y="0"/>
                </a:cubicBezTo>
                <a:cubicBezTo>
                  <a:pt x="5204833" y="-113211"/>
                  <a:pt x="5549673" y="15713"/>
                  <a:pt x="5739674" y="0"/>
                </a:cubicBezTo>
                <a:cubicBezTo>
                  <a:pt x="5957764" y="3072"/>
                  <a:pt x="6122537" y="-34960"/>
                  <a:pt x="6497483" y="0"/>
                </a:cubicBezTo>
                <a:cubicBezTo>
                  <a:pt x="6806354" y="29366"/>
                  <a:pt x="7106712" y="-86416"/>
                  <a:pt x="7255291" y="0"/>
                </a:cubicBezTo>
                <a:cubicBezTo>
                  <a:pt x="7489923" y="11220"/>
                  <a:pt x="7587737" y="-16988"/>
                  <a:pt x="7806426" y="0"/>
                </a:cubicBezTo>
                <a:cubicBezTo>
                  <a:pt x="8001098" y="22173"/>
                  <a:pt x="8354590" y="-124347"/>
                  <a:pt x="8564234" y="0"/>
                </a:cubicBezTo>
                <a:cubicBezTo>
                  <a:pt x="8748270" y="18354"/>
                  <a:pt x="8901802" y="-33677"/>
                  <a:pt x="9218706" y="0"/>
                </a:cubicBezTo>
                <a:cubicBezTo>
                  <a:pt x="9549902" y="38913"/>
                  <a:pt x="9574551" y="-3390"/>
                  <a:pt x="9769839" y="0"/>
                </a:cubicBezTo>
                <a:cubicBezTo>
                  <a:pt x="9900411" y="30624"/>
                  <a:pt x="10405698" y="12264"/>
                  <a:pt x="10906553" y="0"/>
                </a:cubicBezTo>
                <a:cubicBezTo>
                  <a:pt x="11216324" y="53000"/>
                  <a:pt x="11570702" y="260441"/>
                  <a:pt x="11479349" y="667787"/>
                </a:cubicBezTo>
                <a:cubicBezTo>
                  <a:pt x="11409814" y="883639"/>
                  <a:pt x="11421793" y="1132792"/>
                  <a:pt x="11479349" y="1626229"/>
                </a:cubicBezTo>
                <a:cubicBezTo>
                  <a:pt x="11513174" y="2053309"/>
                  <a:pt x="11482032" y="2147793"/>
                  <a:pt x="11479349" y="2624606"/>
                </a:cubicBezTo>
                <a:cubicBezTo>
                  <a:pt x="11516808" y="3108097"/>
                  <a:pt x="11578305" y="3290217"/>
                  <a:pt x="11479349" y="3583048"/>
                </a:cubicBezTo>
                <a:cubicBezTo>
                  <a:pt x="11448858" y="3950779"/>
                  <a:pt x="11371381" y="4346456"/>
                  <a:pt x="11479349" y="4661296"/>
                </a:cubicBezTo>
                <a:cubicBezTo>
                  <a:pt x="11433596" y="5058363"/>
                  <a:pt x="11259995" y="5417038"/>
                  <a:pt x="10906553" y="5329084"/>
                </a:cubicBezTo>
                <a:cubicBezTo>
                  <a:pt x="10509755" y="5336967"/>
                  <a:pt x="10322412" y="5294296"/>
                  <a:pt x="10148743" y="5329084"/>
                </a:cubicBezTo>
                <a:cubicBezTo>
                  <a:pt x="9957606" y="5307621"/>
                  <a:pt x="9674525" y="5350446"/>
                  <a:pt x="9494273" y="5329084"/>
                </a:cubicBezTo>
                <a:cubicBezTo>
                  <a:pt x="9306301" y="5327956"/>
                  <a:pt x="9151553" y="5362936"/>
                  <a:pt x="8943139" y="5329084"/>
                </a:cubicBezTo>
                <a:cubicBezTo>
                  <a:pt x="8796518" y="5351788"/>
                  <a:pt x="8321588" y="5414606"/>
                  <a:pt x="7875317" y="5329084"/>
                </a:cubicBezTo>
                <a:cubicBezTo>
                  <a:pt x="7407686" y="5313986"/>
                  <a:pt x="7404227" y="5327345"/>
                  <a:pt x="7220846" y="5329084"/>
                </a:cubicBezTo>
                <a:cubicBezTo>
                  <a:pt x="7100791" y="5330913"/>
                  <a:pt x="6791285" y="5299041"/>
                  <a:pt x="6566374" y="5329084"/>
                </a:cubicBezTo>
                <a:cubicBezTo>
                  <a:pt x="6300060" y="5299020"/>
                  <a:pt x="5908707" y="5257886"/>
                  <a:pt x="5498553" y="5329084"/>
                </a:cubicBezTo>
                <a:cubicBezTo>
                  <a:pt x="5123312" y="5344015"/>
                  <a:pt x="5194503" y="5345287"/>
                  <a:pt x="4947419" y="5329084"/>
                </a:cubicBezTo>
                <a:cubicBezTo>
                  <a:pt x="4776493" y="5321553"/>
                  <a:pt x="4398906" y="5386160"/>
                  <a:pt x="3982935" y="5329084"/>
                </a:cubicBezTo>
                <a:cubicBezTo>
                  <a:pt x="3597202" y="5356529"/>
                  <a:pt x="3406503" y="5291616"/>
                  <a:pt x="3121789" y="5329084"/>
                </a:cubicBezTo>
                <a:cubicBezTo>
                  <a:pt x="2846763" y="5401663"/>
                  <a:pt x="2632983" y="5315658"/>
                  <a:pt x="2157305" y="5329084"/>
                </a:cubicBezTo>
                <a:cubicBezTo>
                  <a:pt x="1618701" y="5246962"/>
                  <a:pt x="1412062" y="5401169"/>
                  <a:pt x="572795" y="5329084"/>
                </a:cubicBezTo>
                <a:cubicBezTo>
                  <a:pt x="248122" y="5296768"/>
                  <a:pt x="-151332" y="5060871"/>
                  <a:pt x="0" y="4661296"/>
                </a:cubicBezTo>
                <a:cubicBezTo>
                  <a:pt x="40081" y="4363063"/>
                  <a:pt x="13396" y="4119858"/>
                  <a:pt x="0" y="3742790"/>
                </a:cubicBezTo>
                <a:cubicBezTo>
                  <a:pt x="-32417" y="3311145"/>
                  <a:pt x="4141" y="2987603"/>
                  <a:pt x="0" y="2784346"/>
                </a:cubicBezTo>
                <a:cubicBezTo>
                  <a:pt x="-63363" y="2655946"/>
                  <a:pt x="5095" y="2278409"/>
                  <a:pt x="0" y="1825904"/>
                </a:cubicBezTo>
                <a:cubicBezTo>
                  <a:pt x="-17389" y="1408531"/>
                  <a:pt x="7322" y="1240075"/>
                  <a:pt x="0" y="667787"/>
                </a:cubicBezTo>
                <a:close/>
              </a:path>
              <a:path w="11479349" h="5329084" fill="none" stroke="0" extrusionOk="0">
                <a:moveTo>
                  <a:pt x="0" y="667787"/>
                </a:moveTo>
                <a:cubicBezTo>
                  <a:pt x="-29524" y="383537"/>
                  <a:pt x="331047" y="-66054"/>
                  <a:pt x="572795" y="0"/>
                </a:cubicBezTo>
                <a:cubicBezTo>
                  <a:pt x="769002" y="16315"/>
                  <a:pt x="905812" y="-5745"/>
                  <a:pt x="1123929" y="0"/>
                </a:cubicBezTo>
                <a:cubicBezTo>
                  <a:pt x="1333324" y="-5050"/>
                  <a:pt x="1942766" y="-6622"/>
                  <a:pt x="2191750" y="0"/>
                </a:cubicBezTo>
                <a:cubicBezTo>
                  <a:pt x="2346030" y="57458"/>
                  <a:pt x="2821238" y="-5159"/>
                  <a:pt x="3052897" y="0"/>
                </a:cubicBezTo>
                <a:cubicBezTo>
                  <a:pt x="3305953" y="36233"/>
                  <a:pt x="3566046" y="-72278"/>
                  <a:pt x="3914043" y="0"/>
                </a:cubicBezTo>
                <a:cubicBezTo>
                  <a:pt x="4258880" y="-16800"/>
                  <a:pt x="4554839" y="63029"/>
                  <a:pt x="4878527" y="0"/>
                </a:cubicBezTo>
                <a:cubicBezTo>
                  <a:pt x="5198273" y="-93623"/>
                  <a:pt x="5553686" y="44917"/>
                  <a:pt x="5739674" y="0"/>
                </a:cubicBezTo>
                <a:cubicBezTo>
                  <a:pt x="5907854" y="-25340"/>
                  <a:pt x="6122613" y="-34005"/>
                  <a:pt x="6497483" y="0"/>
                </a:cubicBezTo>
                <a:cubicBezTo>
                  <a:pt x="6853460" y="39372"/>
                  <a:pt x="7057532" y="-56878"/>
                  <a:pt x="7255291" y="0"/>
                </a:cubicBezTo>
                <a:cubicBezTo>
                  <a:pt x="7479608" y="16945"/>
                  <a:pt x="7593078" y="24744"/>
                  <a:pt x="7806426" y="0"/>
                </a:cubicBezTo>
                <a:cubicBezTo>
                  <a:pt x="8032939" y="4731"/>
                  <a:pt x="8351204" y="-19593"/>
                  <a:pt x="8564234" y="0"/>
                </a:cubicBezTo>
                <a:cubicBezTo>
                  <a:pt x="8787199" y="10853"/>
                  <a:pt x="8882985" y="-25857"/>
                  <a:pt x="9218706" y="0"/>
                </a:cubicBezTo>
                <a:cubicBezTo>
                  <a:pt x="9551388" y="25293"/>
                  <a:pt x="9563440" y="-1788"/>
                  <a:pt x="9769839" y="0"/>
                </a:cubicBezTo>
                <a:cubicBezTo>
                  <a:pt x="9932795" y="-12723"/>
                  <a:pt x="10468251" y="-77863"/>
                  <a:pt x="10906553" y="0"/>
                </a:cubicBezTo>
                <a:cubicBezTo>
                  <a:pt x="11175678" y="109966"/>
                  <a:pt x="11568369" y="311997"/>
                  <a:pt x="11479349" y="667787"/>
                </a:cubicBezTo>
                <a:cubicBezTo>
                  <a:pt x="11411014" y="893690"/>
                  <a:pt x="11431192" y="1127258"/>
                  <a:pt x="11479349" y="1626229"/>
                </a:cubicBezTo>
                <a:cubicBezTo>
                  <a:pt x="11500664" y="2091908"/>
                  <a:pt x="11468575" y="2150322"/>
                  <a:pt x="11479349" y="2624606"/>
                </a:cubicBezTo>
                <a:cubicBezTo>
                  <a:pt x="11514049" y="3105605"/>
                  <a:pt x="11561652" y="3317721"/>
                  <a:pt x="11479349" y="3583048"/>
                </a:cubicBezTo>
                <a:cubicBezTo>
                  <a:pt x="11462259" y="3883666"/>
                  <a:pt x="11434561" y="4384257"/>
                  <a:pt x="11479349" y="4661296"/>
                </a:cubicBezTo>
                <a:cubicBezTo>
                  <a:pt x="11448168" y="5052587"/>
                  <a:pt x="11197183" y="5369873"/>
                  <a:pt x="10906553" y="5329084"/>
                </a:cubicBezTo>
                <a:cubicBezTo>
                  <a:pt x="10510268" y="5334665"/>
                  <a:pt x="10339926" y="5284024"/>
                  <a:pt x="10148743" y="5329084"/>
                </a:cubicBezTo>
                <a:cubicBezTo>
                  <a:pt x="9986393" y="5304017"/>
                  <a:pt x="9691971" y="5334739"/>
                  <a:pt x="9494273" y="5329084"/>
                </a:cubicBezTo>
                <a:cubicBezTo>
                  <a:pt x="9305223" y="5368620"/>
                  <a:pt x="9154199" y="5335491"/>
                  <a:pt x="8943139" y="5329084"/>
                </a:cubicBezTo>
                <a:cubicBezTo>
                  <a:pt x="8723067" y="5306400"/>
                  <a:pt x="8265664" y="5401988"/>
                  <a:pt x="7875317" y="5329084"/>
                </a:cubicBezTo>
                <a:cubicBezTo>
                  <a:pt x="7409374" y="5314705"/>
                  <a:pt x="7403722" y="5326577"/>
                  <a:pt x="7220846" y="5329084"/>
                </a:cubicBezTo>
                <a:cubicBezTo>
                  <a:pt x="7024129" y="5344267"/>
                  <a:pt x="6796599" y="5386730"/>
                  <a:pt x="6566374" y="5329084"/>
                </a:cubicBezTo>
                <a:cubicBezTo>
                  <a:pt x="6413155" y="5226318"/>
                  <a:pt x="5949563" y="5263003"/>
                  <a:pt x="5498553" y="5329084"/>
                </a:cubicBezTo>
                <a:cubicBezTo>
                  <a:pt x="5109728" y="5327460"/>
                  <a:pt x="5203580" y="5344826"/>
                  <a:pt x="4947419" y="5329084"/>
                </a:cubicBezTo>
                <a:cubicBezTo>
                  <a:pt x="4741880" y="5261931"/>
                  <a:pt x="4403320" y="5333068"/>
                  <a:pt x="3982935" y="5329084"/>
                </a:cubicBezTo>
                <a:cubicBezTo>
                  <a:pt x="3583153" y="5361575"/>
                  <a:pt x="3354476" y="5306998"/>
                  <a:pt x="3121789" y="5329084"/>
                </a:cubicBezTo>
                <a:cubicBezTo>
                  <a:pt x="2854785" y="5409025"/>
                  <a:pt x="2634116" y="5415068"/>
                  <a:pt x="2157305" y="5329084"/>
                </a:cubicBezTo>
                <a:cubicBezTo>
                  <a:pt x="1658754" y="5223508"/>
                  <a:pt x="1400021" y="5376204"/>
                  <a:pt x="572795" y="5329084"/>
                </a:cubicBezTo>
                <a:cubicBezTo>
                  <a:pt x="210864" y="5303108"/>
                  <a:pt x="-81562" y="5049537"/>
                  <a:pt x="0" y="4661296"/>
                </a:cubicBezTo>
                <a:cubicBezTo>
                  <a:pt x="32025" y="4397954"/>
                  <a:pt x="18570" y="4170040"/>
                  <a:pt x="0" y="3742790"/>
                </a:cubicBezTo>
                <a:cubicBezTo>
                  <a:pt x="8488" y="3307431"/>
                  <a:pt x="5720" y="2988387"/>
                  <a:pt x="0" y="2784346"/>
                </a:cubicBezTo>
                <a:cubicBezTo>
                  <a:pt x="-55022" y="2585814"/>
                  <a:pt x="76330" y="2223171"/>
                  <a:pt x="0" y="1825904"/>
                </a:cubicBezTo>
                <a:cubicBezTo>
                  <a:pt x="34012" y="1395825"/>
                  <a:pt x="-23507" y="1205202"/>
                  <a:pt x="0" y="66778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29971" y="369867"/>
                          <a:pt x="322331" y="-81629"/>
                          <a:pt x="572795" y="0"/>
                        </a:cubicBezTo>
                        <a:cubicBezTo>
                          <a:pt x="785278" y="15978"/>
                          <a:pt x="910438" y="-8868"/>
                          <a:pt x="1123929" y="0"/>
                        </a:cubicBezTo>
                        <a:cubicBezTo>
                          <a:pt x="1289453" y="20712"/>
                          <a:pt x="1971483" y="-17998"/>
                          <a:pt x="2191750" y="0"/>
                        </a:cubicBezTo>
                        <a:cubicBezTo>
                          <a:pt x="2394822" y="53765"/>
                          <a:pt x="2796838" y="17191"/>
                          <a:pt x="3052897" y="0"/>
                        </a:cubicBezTo>
                        <a:cubicBezTo>
                          <a:pt x="3298608" y="38138"/>
                          <a:pt x="3539496" y="-49977"/>
                          <a:pt x="3914043" y="0"/>
                        </a:cubicBezTo>
                        <a:cubicBezTo>
                          <a:pt x="4266069" y="-3117"/>
                          <a:pt x="4570970" y="43757"/>
                          <a:pt x="4878527" y="0"/>
                        </a:cubicBezTo>
                        <a:cubicBezTo>
                          <a:pt x="5184629" y="-52217"/>
                          <a:pt x="5544625" y="35976"/>
                          <a:pt x="5739674" y="0"/>
                        </a:cubicBezTo>
                        <a:cubicBezTo>
                          <a:pt x="5951573" y="-26393"/>
                          <a:pt x="6152773" y="-20455"/>
                          <a:pt x="6497483" y="0"/>
                        </a:cubicBezTo>
                        <a:cubicBezTo>
                          <a:pt x="6879728" y="39603"/>
                          <a:pt x="7030235" y="-36696"/>
                          <a:pt x="7255291" y="0"/>
                        </a:cubicBezTo>
                        <a:cubicBezTo>
                          <a:pt x="7478001" y="27453"/>
                          <a:pt x="7580364" y="22086"/>
                          <a:pt x="7806426" y="0"/>
                        </a:cubicBezTo>
                        <a:cubicBezTo>
                          <a:pt x="8046511" y="-775"/>
                          <a:pt x="8350144" y="-5845"/>
                          <a:pt x="8564234" y="0"/>
                        </a:cubicBezTo>
                        <a:cubicBezTo>
                          <a:pt x="8793748" y="23283"/>
                          <a:pt x="8887931" y="-48569"/>
                          <a:pt x="9218706" y="0"/>
                        </a:cubicBezTo>
                        <a:cubicBezTo>
                          <a:pt x="9545901" y="26896"/>
                          <a:pt x="9562852" y="-11751"/>
                          <a:pt x="9769839" y="0"/>
                        </a:cubicBezTo>
                        <a:cubicBezTo>
                          <a:pt x="9967648" y="-33862"/>
                          <a:pt x="10425264" y="11289"/>
                          <a:pt x="10906553" y="0"/>
                        </a:cubicBezTo>
                        <a:cubicBezTo>
                          <a:pt x="11149789" y="76033"/>
                          <a:pt x="11580227" y="334465"/>
                          <a:pt x="11479349" y="667787"/>
                        </a:cubicBezTo>
                        <a:cubicBezTo>
                          <a:pt x="11445232" y="872225"/>
                          <a:pt x="11425814" y="1196932"/>
                          <a:pt x="11479349" y="1626229"/>
                        </a:cubicBezTo>
                        <a:cubicBezTo>
                          <a:pt x="11511826" y="2072675"/>
                          <a:pt x="11463552" y="2151688"/>
                          <a:pt x="11479349" y="2624606"/>
                        </a:cubicBezTo>
                        <a:cubicBezTo>
                          <a:pt x="11501500" y="3099217"/>
                          <a:pt x="11515119" y="3309259"/>
                          <a:pt x="11479349" y="3583048"/>
                        </a:cubicBezTo>
                        <a:cubicBezTo>
                          <a:pt x="11459428" y="3877520"/>
                          <a:pt x="11470728" y="4397852"/>
                          <a:pt x="11479349" y="4661296"/>
                        </a:cubicBezTo>
                        <a:cubicBezTo>
                          <a:pt x="11471401" y="5005346"/>
                          <a:pt x="11172947" y="5335544"/>
                          <a:pt x="10906553" y="5329084"/>
                        </a:cubicBezTo>
                        <a:cubicBezTo>
                          <a:pt x="10514116" y="5331143"/>
                          <a:pt x="10333368" y="5289217"/>
                          <a:pt x="10148743" y="5329084"/>
                        </a:cubicBezTo>
                        <a:cubicBezTo>
                          <a:pt x="9994012" y="5326741"/>
                          <a:pt x="9684748" y="5324165"/>
                          <a:pt x="9494273" y="5329084"/>
                        </a:cubicBezTo>
                        <a:cubicBezTo>
                          <a:pt x="9314468" y="5363377"/>
                          <a:pt x="9164954" y="5336385"/>
                          <a:pt x="8943139" y="5329084"/>
                        </a:cubicBezTo>
                        <a:cubicBezTo>
                          <a:pt x="8712679" y="5277335"/>
                          <a:pt x="8331788" y="5349600"/>
                          <a:pt x="7875317" y="5329084"/>
                        </a:cubicBezTo>
                        <a:cubicBezTo>
                          <a:pt x="7409802" y="5311217"/>
                          <a:pt x="7404058" y="5326949"/>
                          <a:pt x="7220846" y="5329084"/>
                        </a:cubicBezTo>
                        <a:cubicBezTo>
                          <a:pt x="7001671" y="5349489"/>
                          <a:pt x="6771014" y="5357237"/>
                          <a:pt x="6566374" y="5329084"/>
                        </a:cubicBezTo>
                        <a:cubicBezTo>
                          <a:pt x="6380673" y="5264618"/>
                          <a:pt x="5879501" y="5290857"/>
                          <a:pt x="5498553" y="5329084"/>
                        </a:cubicBezTo>
                        <a:cubicBezTo>
                          <a:pt x="5113695" y="5329532"/>
                          <a:pt x="5200923" y="5324401"/>
                          <a:pt x="4947419" y="5329084"/>
                        </a:cubicBezTo>
                        <a:cubicBezTo>
                          <a:pt x="4708616" y="5286876"/>
                          <a:pt x="4427736" y="5302703"/>
                          <a:pt x="3982935" y="5329084"/>
                        </a:cubicBezTo>
                        <a:cubicBezTo>
                          <a:pt x="3563189" y="5349522"/>
                          <a:pt x="3324715" y="5285374"/>
                          <a:pt x="3121789" y="5329084"/>
                        </a:cubicBezTo>
                        <a:cubicBezTo>
                          <a:pt x="2913851" y="5382322"/>
                          <a:pt x="2629116" y="5439241"/>
                          <a:pt x="2157305" y="5329084"/>
                        </a:cubicBezTo>
                        <a:cubicBezTo>
                          <a:pt x="1734609" y="5262205"/>
                          <a:pt x="1319031" y="5390566"/>
                          <a:pt x="572795" y="5329084"/>
                        </a:cubicBezTo>
                        <a:cubicBezTo>
                          <a:pt x="259261" y="5353909"/>
                          <a:pt x="-74393" y="5033127"/>
                          <a:pt x="0" y="4661296"/>
                        </a:cubicBezTo>
                        <a:cubicBezTo>
                          <a:pt x="15447" y="4378292"/>
                          <a:pt x="42625" y="4158642"/>
                          <a:pt x="0" y="3742790"/>
                        </a:cubicBezTo>
                        <a:cubicBezTo>
                          <a:pt x="28608" y="3328716"/>
                          <a:pt x="10387" y="2998244"/>
                          <a:pt x="0" y="2784346"/>
                        </a:cubicBezTo>
                        <a:cubicBezTo>
                          <a:pt x="-4816" y="2546311"/>
                          <a:pt x="33285" y="2246003"/>
                          <a:pt x="0" y="1825904"/>
                        </a:cubicBezTo>
                        <a:cubicBezTo>
                          <a:pt x="42028" y="1394537"/>
                          <a:pt x="-30595" y="1205656"/>
                          <a:pt x="0" y="667787"/>
                        </a:cubicBezTo>
                        <a:close/>
                      </a:path>
                      <a:path w="11479349" h="5329084" stroke="0" extrusionOk="0">
                        <a:moveTo>
                          <a:pt x="0" y="667787"/>
                        </a:moveTo>
                        <a:cubicBezTo>
                          <a:pt x="-10223" y="281891"/>
                          <a:pt x="284812" y="29909"/>
                          <a:pt x="572795" y="0"/>
                        </a:cubicBezTo>
                        <a:cubicBezTo>
                          <a:pt x="768946" y="-9940"/>
                          <a:pt x="1285652" y="71565"/>
                          <a:pt x="1537279" y="0"/>
                        </a:cubicBezTo>
                        <a:cubicBezTo>
                          <a:pt x="1774232" y="-45404"/>
                          <a:pt x="1870011" y="-12879"/>
                          <a:pt x="2191750" y="0"/>
                        </a:cubicBezTo>
                        <a:cubicBezTo>
                          <a:pt x="2517382" y="2242"/>
                          <a:pt x="2532507" y="-17816"/>
                          <a:pt x="2846222" y="0"/>
                        </a:cubicBezTo>
                        <a:cubicBezTo>
                          <a:pt x="3151844" y="-30530"/>
                          <a:pt x="3516857" y="5866"/>
                          <a:pt x="3810706" y="0"/>
                        </a:cubicBezTo>
                        <a:cubicBezTo>
                          <a:pt x="4089113" y="21699"/>
                          <a:pt x="4360410" y="-2250"/>
                          <a:pt x="4568515" y="0"/>
                        </a:cubicBezTo>
                        <a:cubicBezTo>
                          <a:pt x="4728453" y="-13444"/>
                          <a:pt x="5093132" y="-66954"/>
                          <a:pt x="5636337" y="0"/>
                        </a:cubicBezTo>
                        <a:cubicBezTo>
                          <a:pt x="6173707" y="51972"/>
                          <a:pt x="6194395" y="-41042"/>
                          <a:pt x="6704158" y="0"/>
                        </a:cubicBezTo>
                        <a:cubicBezTo>
                          <a:pt x="7210443" y="39203"/>
                          <a:pt x="7338478" y="-38771"/>
                          <a:pt x="7668642" y="0"/>
                        </a:cubicBezTo>
                        <a:cubicBezTo>
                          <a:pt x="8006054" y="31692"/>
                          <a:pt x="8134733" y="-31422"/>
                          <a:pt x="8323113" y="0"/>
                        </a:cubicBezTo>
                        <a:cubicBezTo>
                          <a:pt x="8519443" y="57141"/>
                          <a:pt x="8716509" y="-32289"/>
                          <a:pt x="8874247" y="0"/>
                        </a:cubicBezTo>
                        <a:cubicBezTo>
                          <a:pt x="9090702" y="-24159"/>
                          <a:pt x="9567282" y="-88899"/>
                          <a:pt x="9942069" y="0"/>
                        </a:cubicBezTo>
                        <a:cubicBezTo>
                          <a:pt x="10356827" y="62250"/>
                          <a:pt x="10658574" y="2257"/>
                          <a:pt x="10906553" y="0"/>
                        </a:cubicBezTo>
                        <a:cubicBezTo>
                          <a:pt x="11276828" y="-98020"/>
                          <a:pt x="11459013" y="261675"/>
                          <a:pt x="11479349" y="667787"/>
                        </a:cubicBezTo>
                        <a:cubicBezTo>
                          <a:pt x="11487353" y="990727"/>
                          <a:pt x="11468556" y="1267160"/>
                          <a:pt x="11479349" y="1546360"/>
                        </a:cubicBezTo>
                        <a:cubicBezTo>
                          <a:pt x="11513084" y="1759124"/>
                          <a:pt x="11523113" y="2325106"/>
                          <a:pt x="11479349" y="2624606"/>
                        </a:cubicBezTo>
                        <a:cubicBezTo>
                          <a:pt x="11454188" y="2860058"/>
                          <a:pt x="11467516" y="3128339"/>
                          <a:pt x="11479349" y="3583048"/>
                        </a:cubicBezTo>
                        <a:cubicBezTo>
                          <a:pt x="11496979" y="4019443"/>
                          <a:pt x="11410608" y="4315905"/>
                          <a:pt x="11479349" y="4661296"/>
                        </a:cubicBezTo>
                        <a:cubicBezTo>
                          <a:pt x="11443160" y="5042125"/>
                          <a:pt x="11240768" y="5279349"/>
                          <a:pt x="10906553" y="5329084"/>
                        </a:cubicBezTo>
                        <a:cubicBezTo>
                          <a:pt x="10498123" y="5331999"/>
                          <a:pt x="10422690" y="5307607"/>
                          <a:pt x="10045406" y="5329084"/>
                        </a:cubicBezTo>
                        <a:cubicBezTo>
                          <a:pt x="9660419" y="5341239"/>
                          <a:pt x="9705620" y="5368643"/>
                          <a:pt x="9390935" y="5329084"/>
                        </a:cubicBezTo>
                        <a:cubicBezTo>
                          <a:pt x="9098966" y="5312496"/>
                          <a:pt x="8892845" y="5340826"/>
                          <a:pt x="8736463" y="5329084"/>
                        </a:cubicBezTo>
                        <a:cubicBezTo>
                          <a:pt x="8648306" y="5275345"/>
                          <a:pt x="8017029" y="5317397"/>
                          <a:pt x="7668642" y="5329084"/>
                        </a:cubicBezTo>
                        <a:cubicBezTo>
                          <a:pt x="7348452" y="5304061"/>
                          <a:pt x="7169286" y="5333471"/>
                          <a:pt x="6910833" y="5329084"/>
                        </a:cubicBezTo>
                        <a:cubicBezTo>
                          <a:pt x="6620860" y="5345467"/>
                          <a:pt x="6191824" y="5299166"/>
                          <a:pt x="5843011" y="5329084"/>
                        </a:cubicBezTo>
                        <a:cubicBezTo>
                          <a:pt x="5518473" y="5291200"/>
                          <a:pt x="5040054" y="5324684"/>
                          <a:pt x="4775190" y="5329084"/>
                        </a:cubicBezTo>
                        <a:cubicBezTo>
                          <a:pt x="4653690" y="5322363"/>
                          <a:pt x="4591411" y="5331077"/>
                          <a:pt x="4419020" y="5329084"/>
                        </a:cubicBezTo>
                        <a:cubicBezTo>
                          <a:pt x="4246629" y="5327092"/>
                          <a:pt x="4163961" y="5325870"/>
                          <a:pt x="4017381" y="5329084"/>
                        </a:cubicBezTo>
                        <a:cubicBezTo>
                          <a:pt x="3853768" y="5366112"/>
                          <a:pt x="3617899" y="5366289"/>
                          <a:pt x="3466247" y="5329084"/>
                        </a:cubicBezTo>
                        <a:cubicBezTo>
                          <a:pt x="3271200" y="5344636"/>
                          <a:pt x="3135238" y="5305547"/>
                          <a:pt x="2811777" y="5329084"/>
                        </a:cubicBezTo>
                        <a:cubicBezTo>
                          <a:pt x="2483453" y="5327985"/>
                          <a:pt x="2300554" y="5345632"/>
                          <a:pt x="2157305" y="5329084"/>
                        </a:cubicBezTo>
                        <a:cubicBezTo>
                          <a:pt x="2030999" y="5411420"/>
                          <a:pt x="1388040" y="5378731"/>
                          <a:pt x="572795" y="5329084"/>
                        </a:cubicBezTo>
                        <a:cubicBezTo>
                          <a:pt x="277266" y="5346311"/>
                          <a:pt x="74692" y="4981168"/>
                          <a:pt x="0" y="4661296"/>
                        </a:cubicBezTo>
                        <a:cubicBezTo>
                          <a:pt x="2944" y="4173653"/>
                          <a:pt x="-4037" y="3967135"/>
                          <a:pt x="0" y="3702854"/>
                        </a:cubicBezTo>
                        <a:cubicBezTo>
                          <a:pt x="-52819" y="3372419"/>
                          <a:pt x="32619" y="3163607"/>
                          <a:pt x="0" y="2824282"/>
                        </a:cubicBezTo>
                        <a:cubicBezTo>
                          <a:pt x="-51815" y="2516454"/>
                          <a:pt x="15601" y="2335535"/>
                          <a:pt x="0" y="1945710"/>
                        </a:cubicBezTo>
                        <a:cubicBezTo>
                          <a:pt x="51630" y="1569700"/>
                          <a:pt x="23138" y="917715"/>
                          <a:pt x="0" y="667787"/>
                        </a:cubicBezTo>
                        <a:close/>
                      </a:path>
                      <a:path w="11479349" h="5329084" fill="none" stroke="0" extrusionOk="0">
                        <a:moveTo>
                          <a:pt x="0" y="667787"/>
                        </a:moveTo>
                        <a:cubicBezTo>
                          <a:pt x="-6528" y="355411"/>
                          <a:pt x="298390" y="27432"/>
                          <a:pt x="572795" y="0"/>
                        </a:cubicBezTo>
                        <a:cubicBezTo>
                          <a:pt x="773615" y="30760"/>
                          <a:pt x="918711" y="-1278"/>
                          <a:pt x="1123929" y="0"/>
                        </a:cubicBezTo>
                        <a:cubicBezTo>
                          <a:pt x="1358883" y="-15608"/>
                          <a:pt x="1939858" y="-1764"/>
                          <a:pt x="2191750" y="0"/>
                        </a:cubicBezTo>
                        <a:cubicBezTo>
                          <a:pt x="2374731" y="15630"/>
                          <a:pt x="2824886" y="-42086"/>
                          <a:pt x="3052897" y="0"/>
                        </a:cubicBezTo>
                        <a:cubicBezTo>
                          <a:pt x="3348879" y="16362"/>
                          <a:pt x="3558033" y="-50562"/>
                          <a:pt x="3914043" y="0"/>
                        </a:cubicBezTo>
                        <a:cubicBezTo>
                          <a:pt x="4263441" y="-7917"/>
                          <a:pt x="4523680" y="77075"/>
                          <a:pt x="4878527" y="0"/>
                        </a:cubicBezTo>
                        <a:cubicBezTo>
                          <a:pt x="5224110" y="-88311"/>
                          <a:pt x="5545616" y="20168"/>
                          <a:pt x="5739674" y="0"/>
                        </a:cubicBezTo>
                        <a:cubicBezTo>
                          <a:pt x="5922096" y="-10296"/>
                          <a:pt x="6115472" y="-17968"/>
                          <a:pt x="6497483" y="0"/>
                        </a:cubicBezTo>
                        <a:cubicBezTo>
                          <a:pt x="6824447" y="10581"/>
                          <a:pt x="7069062" y="-66682"/>
                          <a:pt x="7255291" y="0"/>
                        </a:cubicBezTo>
                        <a:cubicBezTo>
                          <a:pt x="7476020" y="28556"/>
                          <a:pt x="7592997" y="6599"/>
                          <a:pt x="7806426" y="0"/>
                        </a:cubicBezTo>
                        <a:cubicBezTo>
                          <a:pt x="7987212" y="12904"/>
                          <a:pt x="8360806" y="-74733"/>
                          <a:pt x="8564234" y="0"/>
                        </a:cubicBezTo>
                        <a:cubicBezTo>
                          <a:pt x="8758255" y="18686"/>
                          <a:pt x="8892044" y="-21083"/>
                          <a:pt x="9218706" y="0"/>
                        </a:cubicBezTo>
                        <a:cubicBezTo>
                          <a:pt x="9547587" y="29563"/>
                          <a:pt x="9570975" y="-7284"/>
                          <a:pt x="9769839" y="0"/>
                        </a:cubicBezTo>
                        <a:cubicBezTo>
                          <a:pt x="9892883" y="55191"/>
                          <a:pt x="10436903" y="-33564"/>
                          <a:pt x="10906553" y="0"/>
                        </a:cubicBezTo>
                        <a:cubicBezTo>
                          <a:pt x="11174539" y="22116"/>
                          <a:pt x="11518184" y="290927"/>
                          <a:pt x="11479349" y="667787"/>
                        </a:cubicBezTo>
                        <a:cubicBezTo>
                          <a:pt x="11406216" y="914892"/>
                          <a:pt x="11442955" y="1160167"/>
                          <a:pt x="11479349" y="1626229"/>
                        </a:cubicBezTo>
                        <a:cubicBezTo>
                          <a:pt x="11509901" y="2069934"/>
                          <a:pt x="11478091" y="2153127"/>
                          <a:pt x="11479349" y="2624606"/>
                        </a:cubicBezTo>
                        <a:cubicBezTo>
                          <a:pt x="11526967" y="3112827"/>
                          <a:pt x="11547998" y="3307412"/>
                          <a:pt x="11479349" y="3583048"/>
                        </a:cubicBezTo>
                        <a:cubicBezTo>
                          <a:pt x="11474663" y="3924563"/>
                          <a:pt x="11408441" y="4351305"/>
                          <a:pt x="11479349" y="4661296"/>
                        </a:cubicBezTo>
                        <a:cubicBezTo>
                          <a:pt x="11466036" y="5047585"/>
                          <a:pt x="11201776" y="5413148"/>
                          <a:pt x="10906553" y="5329084"/>
                        </a:cubicBezTo>
                        <a:cubicBezTo>
                          <a:pt x="10522684" y="5344017"/>
                          <a:pt x="10328075" y="5288324"/>
                          <a:pt x="10148743" y="5329084"/>
                        </a:cubicBezTo>
                        <a:cubicBezTo>
                          <a:pt x="9972999" y="5314044"/>
                          <a:pt x="9709936" y="5348268"/>
                          <a:pt x="9494273" y="5329084"/>
                        </a:cubicBezTo>
                        <a:cubicBezTo>
                          <a:pt x="9298156" y="5350831"/>
                          <a:pt x="9157931" y="5358314"/>
                          <a:pt x="8943139" y="5329084"/>
                        </a:cubicBezTo>
                        <a:cubicBezTo>
                          <a:pt x="8724286" y="5316640"/>
                          <a:pt x="8295824" y="5384092"/>
                          <a:pt x="7875317" y="5329084"/>
                        </a:cubicBezTo>
                        <a:cubicBezTo>
                          <a:pt x="7407291" y="5314186"/>
                          <a:pt x="7403187" y="5325287"/>
                          <a:pt x="7220846" y="5329084"/>
                        </a:cubicBezTo>
                        <a:cubicBezTo>
                          <a:pt x="7051168" y="5327847"/>
                          <a:pt x="6797837" y="5322106"/>
                          <a:pt x="6566374" y="5329084"/>
                        </a:cubicBezTo>
                        <a:cubicBezTo>
                          <a:pt x="6383745" y="5296226"/>
                          <a:pt x="5950945" y="5287688"/>
                          <a:pt x="5498553" y="5329084"/>
                        </a:cubicBezTo>
                        <a:cubicBezTo>
                          <a:pt x="5120874" y="5339143"/>
                          <a:pt x="5199766" y="5329599"/>
                          <a:pt x="4947419" y="5329084"/>
                        </a:cubicBezTo>
                        <a:cubicBezTo>
                          <a:pt x="4725280" y="5313415"/>
                          <a:pt x="4384607" y="5349605"/>
                          <a:pt x="3982935" y="5329084"/>
                        </a:cubicBezTo>
                        <a:cubicBezTo>
                          <a:pt x="3570552" y="5343168"/>
                          <a:pt x="3362427" y="5300855"/>
                          <a:pt x="3121789" y="5329084"/>
                        </a:cubicBezTo>
                        <a:cubicBezTo>
                          <a:pt x="2852604" y="5400788"/>
                          <a:pt x="2614375" y="5310881"/>
                          <a:pt x="2157305" y="5329084"/>
                        </a:cubicBezTo>
                        <a:cubicBezTo>
                          <a:pt x="1644634" y="5242412"/>
                          <a:pt x="1388472" y="5352825"/>
                          <a:pt x="572795" y="5329084"/>
                        </a:cubicBezTo>
                        <a:cubicBezTo>
                          <a:pt x="237677" y="5350260"/>
                          <a:pt x="-69174" y="5046490"/>
                          <a:pt x="0" y="4661296"/>
                        </a:cubicBezTo>
                        <a:cubicBezTo>
                          <a:pt x="47038" y="4363872"/>
                          <a:pt x="8180" y="4153828"/>
                          <a:pt x="0" y="3742790"/>
                        </a:cubicBezTo>
                        <a:cubicBezTo>
                          <a:pt x="-43004" y="3310293"/>
                          <a:pt x="-4271" y="2959874"/>
                          <a:pt x="0" y="2784346"/>
                        </a:cubicBezTo>
                        <a:cubicBezTo>
                          <a:pt x="-66395" y="2629121"/>
                          <a:pt x="17813" y="2237766"/>
                          <a:pt x="0" y="1825904"/>
                        </a:cubicBezTo>
                        <a:cubicBezTo>
                          <a:pt x="-4876" y="1397874"/>
                          <a:pt x="12154" y="1227176"/>
                          <a:pt x="0" y="6677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 name="TextBox 6">
            <a:extLst>
              <a:ext uri="{FF2B5EF4-FFF2-40B4-BE49-F238E27FC236}">
                <a16:creationId xmlns:a16="http://schemas.microsoft.com/office/drawing/2014/main" id="{5FC57E3C-F7A2-D36A-825B-D85B8AEAA107}"/>
              </a:ext>
            </a:extLst>
          </p:cNvPr>
          <p:cNvSpPr txBox="1"/>
          <p:nvPr/>
        </p:nvSpPr>
        <p:spPr>
          <a:xfrm>
            <a:off x="806245" y="1189703"/>
            <a:ext cx="10540181" cy="3007618"/>
          </a:xfrm>
          <a:prstGeom prst="rect">
            <a:avLst/>
          </a:prstGeom>
          <a:noFill/>
        </p:spPr>
        <p:txBody>
          <a:bodyPr wrap="square" rtlCol="0">
            <a:spAutoFit/>
          </a:bodyPr>
          <a:lstStyle/>
          <a:p>
            <a:pPr marL="0" marR="0" algn="just">
              <a:lnSpc>
                <a:spcPct val="120000"/>
              </a:lnSpc>
              <a:spcBef>
                <a:spcPts val="0"/>
              </a:spcBef>
              <a:spcAft>
                <a:spcPts val="0"/>
              </a:spcAft>
            </a:pPr>
            <a:r>
              <a:rPr lang="nl-NL" sz="3200" dirty="0">
                <a:solidFill>
                  <a:srgbClr val="002060"/>
                </a:solidFill>
                <a:effectLst/>
                <a:ea typeface="Calibri" panose="020F0502020204030204" pitchFamily="34" charset="0"/>
              </a:rPr>
              <a:t> </a:t>
            </a:r>
            <a:r>
              <a:rPr lang="nl-NL" sz="3200" i="1" dirty="0">
                <a:solidFill>
                  <a:srgbClr val="002060"/>
                </a:solidFill>
                <a:effectLst/>
                <a:ea typeface="Calibri" panose="020F0502020204030204" pitchFamily="34" charset="0"/>
              </a:rPr>
              <a:t>Trong cuốn sách </a:t>
            </a:r>
            <a:r>
              <a:rPr lang="nl-NL" sz="3200" b="1" i="1" dirty="0">
                <a:solidFill>
                  <a:srgbClr val="FF0000"/>
                </a:solidFill>
                <a:effectLst/>
                <a:ea typeface="Calibri" panose="020F0502020204030204" pitchFamily="34" charset="0"/>
              </a:rPr>
              <a:t>“</a:t>
            </a:r>
            <a:r>
              <a:rPr lang="nl-NL" sz="3200" i="1" dirty="0">
                <a:solidFill>
                  <a:srgbClr val="002060"/>
                </a:solidFill>
                <a:effectLst/>
                <a:ea typeface="Calibri" panose="020F0502020204030204" pitchFamily="34" charset="0"/>
              </a:rPr>
              <a:t>Những bức thư giải Nhất Việt Nam</a:t>
            </a:r>
            <a:r>
              <a:rPr lang="nl-NL" sz="3200" b="1" i="1" dirty="0">
                <a:solidFill>
                  <a:srgbClr val="FF0000"/>
                </a:solidFill>
                <a:effectLst/>
                <a:ea typeface="Calibri" panose="020F0502020204030204" pitchFamily="34" charset="0"/>
              </a:rPr>
              <a:t>”</a:t>
            </a:r>
            <a:r>
              <a:rPr lang="nl-NL" sz="3200" i="1" dirty="0">
                <a:solidFill>
                  <a:srgbClr val="002060"/>
                </a:solidFill>
                <a:effectLst/>
                <a:ea typeface="Calibri" panose="020F0502020204030204" pitchFamily="34" charset="0"/>
              </a:rPr>
              <a:t>, có nhiều bức thư xúc động về những chủ đề khác nhau như</a:t>
            </a:r>
            <a:r>
              <a:rPr lang="nl-NL" sz="3200" b="1" i="1" dirty="0">
                <a:solidFill>
                  <a:srgbClr val="FF0000"/>
                </a:solidFill>
                <a:effectLst/>
                <a:ea typeface="Calibri" panose="020F0502020204030204" pitchFamily="34" charset="0"/>
              </a:rPr>
              <a:t>:</a:t>
            </a:r>
            <a:endParaRPr lang="en-US" sz="3200" b="1" dirty="0">
              <a:solidFill>
                <a:srgbClr val="FF000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a:t>
            </a:r>
            <a:r>
              <a:rPr lang="nl-NL" sz="3200" b="1" i="1" dirty="0">
                <a:solidFill>
                  <a:srgbClr val="FF0000"/>
                </a:solidFill>
                <a:effectLst/>
                <a:ea typeface="Calibri" panose="020F0502020204030204" pitchFamily="34" charset="0"/>
              </a:rPr>
              <a:t> - </a:t>
            </a:r>
            <a:r>
              <a:rPr lang="nl-NL" sz="3200" i="1" dirty="0">
                <a:solidFill>
                  <a:srgbClr val="002060"/>
                </a:solidFill>
                <a:effectLst/>
                <a:ea typeface="Calibri" panose="020F0502020204030204" pitchFamily="34" charset="0"/>
              </a:rPr>
              <a:t>Thư gửi cho một người bạn để bạn hiểu về đất nước mình.</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a:t>
            </a:r>
            <a:r>
              <a:rPr lang="nl-NL" sz="3200" b="1" i="1" dirty="0">
                <a:solidFill>
                  <a:srgbClr val="FF0000"/>
                </a:solidFill>
                <a:effectLst/>
                <a:ea typeface="Calibri" panose="020F0502020204030204" pitchFamily="34" charset="0"/>
              </a:rPr>
              <a:t>-</a:t>
            </a:r>
            <a:r>
              <a:rPr lang="nl-NL" sz="3200" i="1" dirty="0">
                <a:solidFill>
                  <a:srgbClr val="002060"/>
                </a:solidFill>
                <a:effectLst/>
                <a:ea typeface="Calibri" panose="020F0502020204030204" pitchFamily="34" charset="0"/>
              </a:rPr>
              <a:t> Thư gửi cho một người mà tôi ngưỡng mộ nhất.</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a:t>
            </a:r>
            <a:r>
              <a:rPr lang="nl-NL" sz="3200" b="1" i="1" dirty="0">
                <a:solidFill>
                  <a:srgbClr val="FF0000"/>
                </a:solidFill>
                <a:effectLst/>
                <a:ea typeface="Calibri" panose="020F0502020204030204" pitchFamily="34" charset="0"/>
              </a:rPr>
              <a:t> - </a:t>
            </a:r>
            <a:r>
              <a:rPr lang="nl-NL" sz="3200" i="1" dirty="0">
                <a:solidFill>
                  <a:srgbClr val="002060"/>
                </a:solidFill>
                <a:effectLst/>
                <a:ea typeface="Calibri" panose="020F0502020204030204" pitchFamily="34" charset="0"/>
              </a:rPr>
              <a:t>Thư gửi cho một người bạn nhỏ không nhà.</a:t>
            </a:r>
            <a:endParaRPr lang="en-US" sz="3200" dirty="0">
              <a:solidFill>
                <a:srgbClr val="002060"/>
              </a:solidFill>
            </a:endParaRPr>
          </a:p>
        </p:txBody>
      </p:sp>
    </p:spTree>
    <p:extLst>
      <p:ext uri="{BB962C8B-B14F-4D97-AF65-F5344CB8AC3E}">
        <p14:creationId xmlns:p14="http://schemas.microsoft.com/office/powerpoint/2010/main" val="690631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258529"/>
            <a:ext cx="11479349" cy="5147723"/>
          </a:xfrm>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170174 w 11479349"/>
              <a:gd name="connsiteY11" fmla="*/ 0 h 5147723"/>
              <a:gd name="connsiteX12" fmla="*/ 8564234 w 11479349"/>
              <a:gd name="connsiteY12" fmla="*/ 0 h 5147723"/>
              <a:gd name="connsiteX13" fmla="*/ 9218706 w 11479349"/>
              <a:gd name="connsiteY13" fmla="*/ 0 h 5147723"/>
              <a:gd name="connsiteX14" fmla="*/ 9769839 w 11479349"/>
              <a:gd name="connsiteY14" fmla="*/ 0 h 5147723"/>
              <a:gd name="connsiteX15" fmla="*/ 10906553 w 11479349"/>
              <a:gd name="connsiteY15" fmla="*/ 0 h 5147723"/>
              <a:gd name="connsiteX16" fmla="*/ 11479349 w 11479349"/>
              <a:gd name="connsiteY16" fmla="*/ 645061 h 5147723"/>
              <a:gd name="connsiteX17" fmla="*/ 11479349 w 11479349"/>
              <a:gd name="connsiteY17" fmla="*/ 1570885 h 5147723"/>
              <a:gd name="connsiteX18" fmla="*/ 11479349 w 11479349"/>
              <a:gd name="connsiteY18" fmla="*/ 2535285 h 5147723"/>
              <a:gd name="connsiteX19" fmla="*/ 11479349 w 11479349"/>
              <a:gd name="connsiteY19" fmla="*/ 3461109 h 5147723"/>
              <a:gd name="connsiteX20" fmla="*/ 11479349 w 11479349"/>
              <a:gd name="connsiteY20" fmla="*/ 4502661 h 5147723"/>
              <a:gd name="connsiteX21" fmla="*/ 10906553 w 11479349"/>
              <a:gd name="connsiteY21" fmla="*/ 5147723 h 5147723"/>
              <a:gd name="connsiteX22" fmla="*/ 10148743 w 11479349"/>
              <a:gd name="connsiteY22" fmla="*/ 5147723 h 5147723"/>
              <a:gd name="connsiteX23" fmla="*/ 9494273 w 11479349"/>
              <a:gd name="connsiteY23" fmla="*/ 5147723 h 5147723"/>
              <a:gd name="connsiteX24" fmla="*/ 8943139 w 11479349"/>
              <a:gd name="connsiteY24" fmla="*/ 5147723 h 5147723"/>
              <a:gd name="connsiteX25" fmla="*/ 7875317 w 11479349"/>
              <a:gd name="connsiteY25" fmla="*/ 5147723 h 5147723"/>
              <a:gd name="connsiteX26" fmla="*/ 7220846 w 11479349"/>
              <a:gd name="connsiteY26" fmla="*/ 5147723 h 5147723"/>
              <a:gd name="connsiteX27" fmla="*/ 6566374 w 11479349"/>
              <a:gd name="connsiteY27" fmla="*/ 5147723 h 5147723"/>
              <a:gd name="connsiteX28" fmla="*/ 5498553 w 11479349"/>
              <a:gd name="connsiteY28" fmla="*/ 5147723 h 5147723"/>
              <a:gd name="connsiteX29" fmla="*/ 4947419 w 11479349"/>
              <a:gd name="connsiteY29" fmla="*/ 5147723 h 5147723"/>
              <a:gd name="connsiteX30" fmla="*/ 3982935 w 11479349"/>
              <a:gd name="connsiteY30" fmla="*/ 5147723 h 5147723"/>
              <a:gd name="connsiteX31" fmla="*/ 3121789 w 11479349"/>
              <a:gd name="connsiteY31" fmla="*/ 5147723 h 5147723"/>
              <a:gd name="connsiteX32" fmla="*/ 2157305 w 11479349"/>
              <a:gd name="connsiteY32" fmla="*/ 5147723 h 5147723"/>
              <a:gd name="connsiteX33" fmla="*/ 572795 w 11479349"/>
              <a:gd name="connsiteY33" fmla="*/ 5147723 h 5147723"/>
              <a:gd name="connsiteX34" fmla="*/ 0 w 11479349"/>
              <a:gd name="connsiteY34" fmla="*/ 4502661 h 5147723"/>
              <a:gd name="connsiteX35" fmla="*/ 0 w 11479349"/>
              <a:gd name="connsiteY35" fmla="*/ 3615414 h 5147723"/>
              <a:gd name="connsiteX36" fmla="*/ 0 w 11479349"/>
              <a:gd name="connsiteY36" fmla="*/ 2689588 h 5147723"/>
              <a:gd name="connsiteX37" fmla="*/ 0 w 11479349"/>
              <a:gd name="connsiteY37" fmla="*/ 1763765 h 5147723"/>
              <a:gd name="connsiteX38" fmla="*/ 0 w 11479349"/>
              <a:gd name="connsiteY38"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55047" y="257561"/>
                  <a:pt x="247228" y="-67627"/>
                  <a:pt x="572795" y="0"/>
                </a:cubicBezTo>
                <a:cubicBezTo>
                  <a:pt x="755026" y="15088"/>
                  <a:pt x="925618" y="-33215"/>
                  <a:pt x="1123929" y="0"/>
                </a:cubicBezTo>
                <a:cubicBezTo>
                  <a:pt x="1284520" y="33853"/>
                  <a:pt x="1981862" y="-8155"/>
                  <a:pt x="2191750" y="0"/>
                </a:cubicBezTo>
                <a:cubicBezTo>
                  <a:pt x="2431732" y="64567"/>
                  <a:pt x="2803048" y="-23019"/>
                  <a:pt x="3052897" y="0"/>
                </a:cubicBezTo>
                <a:cubicBezTo>
                  <a:pt x="3297616" y="21730"/>
                  <a:pt x="3559675" y="-59855"/>
                  <a:pt x="3914043" y="0"/>
                </a:cubicBezTo>
                <a:cubicBezTo>
                  <a:pt x="4237694" y="-17616"/>
                  <a:pt x="4611901" y="97544"/>
                  <a:pt x="4878527" y="0"/>
                </a:cubicBezTo>
                <a:cubicBezTo>
                  <a:pt x="5188606" y="-75889"/>
                  <a:pt x="5562332" y="21682"/>
                  <a:pt x="5739674" y="0"/>
                </a:cubicBezTo>
                <a:cubicBezTo>
                  <a:pt x="5961570" y="-8121"/>
                  <a:pt x="6144500" y="-12325"/>
                  <a:pt x="6497483" y="0"/>
                </a:cubicBezTo>
                <a:cubicBezTo>
                  <a:pt x="6888500" y="21815"/>
                  <a:pt x="7001850" y="15894"/>
                  <a:pt x="7255291" y="0"/>
                </a:cubicBezTo>
                <a:cubicBezTo>
                  <a:pt x="7496264" y="20332"/>
                  <a:pt x="7575148" y="45234"/>
                  <a:pt x="7806426" y="0"/>
                </a:cubicBezTo>
                <a:cubicBezTo>
                  <a:pt x="7978855" y="-6921"/>
                  <a:pt x="8045735" y="-435"/>
                  <a:pt x="8170174" y="0"/>
                </a:cubicBezTo>
                <a:cubicBezTo>
                  <a:pt x="8294613" y="435"/>
                  <a:pt x="8475578" y="-13113"/>
                  <a:pt x="8564234" y="0"/>
                </a:cubicBezTo>
                <a:cubicBezTo>
                  <a:pt x="8778838" y="7928"/>
                  <a:pt x="8892012" y="-49375"/>
                  <a:pt x="9218706" y="0"/>
                </a:cubicBezTo>
                <a:cubicBezTo>
                  <a:pt x="9546870" y="27766"/>
                  <a:pt x="9571862" y="-7983"/>
                  <a:pt x="9769839" y="0"/>
                </a:cubicBezTo>
                <a:cubicBezTo>
                  <a:pt x="9864696" y="-58669"/>
                  <a:pt x="10419016" y="3088"/>
                  <a:pt x="10906553" y="0"/>
                </a:cubicBezTo>
                <a:cubicBezTo>
                  <a:pt x="11147837" y="60330"/>
                  <a:pt x="11514064" y="288149"/>
                  <a:pt x="11479349" y="645061"/>
                </a:cubicBezTo>
                <a:cubicBezTo>
                  <a:pt x="11488926" y="865759"/>
                  <a:pt x="11433701" y="1167996"/>
                  <a:pt x="11479349" y="1570885"/>
                </a:cubicBezTo>
                <a:cubicBezTo>
                  <a:pt x="11532105" y="2009793"/>
                  <a:pt x="11454622" y="2087977"/>
                  <a:pt x="11479349" y="2535285"/>
                </a:cubicBezTo>
                <a:cubicBezTo>
                  <a:pt x="11474912" y="3003490"/>
                  <a:pt x="11520625" y="3161852"/>
                  <a:pt x="11479349" y="3461109"/>
                </a:cubicBezTo>
                <a:cubicBezTo>
                  <a:pt x="11408168" y="3774711"/>
                  <a:pt x="11524381" y="4203163"/>
                  <a:pt x="11479349" y="4502661"/>
                </a:cubicBezTo>
                <a:cubicBezTo>
                  <a:pt x="11435479" y="4801208"/>
                  <a:pt x="11177515" y="5140469"/>
                  <a:pt x="10906553" y="5147723"/>
                </a:cubicBezTo>
                <a:cubicBezTo>
                  <a:pt x="10542748" y="5170609"/>
                  <a:pt x="10319251" y="5095204"/>
                  <a:pt x="10148743" y="5147723"/>
                </a:cubicBezTo>
                <a:cubicBezTo>
                  <a:pt x="9995264" y="5117182"/>
                  <a:pt x="9674285" y="5138484"/>
                  <a:pt x="9494273" y="5147723"/>
                </a:cubicBezTo>
                <a:cubicBezTo>
                  <a:pt x="9349640" y="5184432"/>
                  <a:pt x="9162943" y="5171984"/>
                  <a:pt x="8943139" y="5147723"/>
                </a:cubicBezTo>
                <a:cubicBezTo>
                  <a:pt x="8621919" y="5121992"/>
                  <a:pt x="8311180" y="5189525"/>
                  <a:pt x="7875317" y="5147723"/>
                </a:cubicBezTo>
                <a:cubicBezTo>
                  <a:pt x="7409727" y="5127900"/>
                  <a:pt x="7401909" y="5144093"/>
                  <a:pt x="7220846" y="5147723"/>
                </a:cubicBezTo>
                <a:cubicBezTo>
                  <a:pt x="6977841" y="5154657"/>
                  <a:pt x="6796460" y="5164570"/>
                  <a:pt x="6566374" y="5147723"/>
                </a:cubicBezTo>
                <a:cubicBezTo>
                  <a:pt x="6369034" y="5077231"/>
                  <a:pt x="5936817" y="5050375"/>
                  <a:pt x="5498553" y="5147723"/>
                </a:cubicBezTo>
                <a:cubicBezTo>
                  <a:pt x="5119913" y="5168974"/>
                  <a:pt x="5205637" y="5152637"/>
                  <a:pt x="4947419" y="5147723"/>
                </a:cubicBezTo>
                <a:cubicBezTo>
                  <a:pt x="4743432" y="5114104"/>
                  <a:pt x="4477005" y="5150589"/>
                  <a:pt x="3982935" y="5147723"/>
                </a:cubicBezTo>
                <a:cubicBezTo>
                  <a:pt x="3604999" y="5182099"/>
                  <a:pt x="3260075" y="5139849"/>
                  <a:pt x="3121789" y="5147723"/>
                </a:cubicBezTo>
                <a:cubicBezTo>
                  <a:pt x="2907386" y="5137852"/>
                  <a:pt x="2625525" y="5263696"/>
                  <a:pt x="2157305" y="5147723"/>
                </a:cubicBezTo>
                <a:cubicBezTo>
                  <a:pt x="1759979" y="5147071"/>
                  <a:pt x="1340732" y="5210216"/>
                  <a:pt x="572795" y="5147723"/>
                </a:cubicBezTo>
                <a:cubicBezTo>
                  <a:pt x="306511" y="5134945"/>
                  <a:pt x="-79488" y="4974041"/>
                  <a:pt x="0" y="4502661"/>
                </a:cubicBezTo>
                <a:cubicBezTo>
                  <a:pt x="17483" y="4205032"/>
                  <a:pt x="69495" y="4003608"/>
                  <a:pt x="0" y="3615414"/>
                </a:cubicBezTo>
                <a:cubicBezTo>
                  <a:pt x="33507" y="3223539"/>
                  <a:pt x="-19939" y="2874927"/>
                  <a:pt x="0" y="2689588"/>
                </a:cubicBezTo>
                <a:cubicBezTo>
                  <a:pt x="-18363" y="2426092"/>
                  <a:pt x="18796" y="2164173"/>
                  <a:pt x="0" y="1763765"/>
                </a:cubicBezTo>
                <a:cubicBezTo>
                  <a:pt x="56851" y="1376198"/>
                  <a:pt x="-38915" y="1165662"/>
                  <a:pt x="0" y="645061"/>
                </a:cubicBezTo>
                <a:close/>
              </a:path>
              <a:path w="11479349" h="5147723" stroke="0" extrusionOk="0">
                <a:moveTo>
                  <a:pt x="0" y="645061"/>
                </a:moveTo>
                <a:cubicBezTo>
                  <a:pt x="-3774" y="267784"/>
                  <a:pt x="286685" y="26897"/>
                  <a:pt x="572795" y="0"/>
                </a:cubicBezTo>
                <a:cubicBezTo>
                  <a:pt x="795087" y="-32857"/>
                  <a:pt x="1307126" y="20182"/>
                  <a:pt x="1537279" y="0"/>
                </a:cubicBezTo>
                <a:cubicBezTo>
                  <a:pt x="1788355" y="-57059"/>
                  <a:pt x="1863845" y="-18335"/>
                  <a:pt x="2191750" y="0"/>
                </a:cubicBezTo>
                <a:cubicBezTo>
                  <a:pt x="2517175" y="6942"/>
                  <a:pt x="2528374" y="-16642"/>
                  <a:pt x="2846222" y="0"/>
                </a:cubicBezTo>
                <a:cubicBezTo>
                  <a:pt x="3118840" y="-28018"/>
                  <a:pt x="3504463" y="-4758"/>
                  <a:pt x="3810706" y="0"/>
                </a:cubicBezTo>
                <a:cubicBezTo>
                  <a:pt x="4120640" y="44788"/>
                  <a:pt x="4392025" y="17712"/>
                  <a:pt x="4568515" y="0"/>
                </a:cubicBezTo>
                <a:cubicBezTo>
                  <a:pt x="4723800" y="-21772"/>
                  <a:pt x="5088103" y="-155078"/>
                  <a:pt x="5636337" y="0"/>
                </a:cubicBezTo>
                <a:cubicBezTo>
                  <a:pt x="6173414" y="41098"/>
                  <a:pt x="6192129" y="-33298"/>
                  <a:pt x="6704158" y="0"/>
                </a:cubicBezTo>
                <a:cubicBezTo>
                  <a:pt x="7225333" y="60148"/>
                  <a:pt x="7333619" y="-44209"/>
                  <a:pt x="7668642" y="0"/>
                </a:cubicBezTo>
                <a:cubicBezTo>
                  <a:pt x="8009772" y="27377"/>
                  <a:pt x="8149335" y="-60271"/>
                  <a:pt x="8323113" y="0"/>
                </a:cubicBezTo>
                <a:cubicBezTo>
                  <a:pt x="8525335" y="107517"/>
                  <a:pt x="8694061" y="-57281"/>
                  <a:pt x="8874247" y="0"/>
                </a:cubicBezTo>
                <a:cubicBezTo>
                  <a:pt x="9099343" y="-39208"/>
                  <a:pt x="9569502" y="-10951"/>
                  <a:pt x="9942069" y="0"/>
                </a:cubicBezTo>
                <a:cubicBezTo>
                  <a:pt x="10372135" y="41732"/>
                  <a:pt x="10695542" y="-57061"/>
                  <a:pt x="10906553" y="0"/>
                </a:cubicBezTo>
                <a:cubicBezTo>
                  <a:pt x="11235589" y="-124257"/>
                  <a:pt x="11481882" y="208397"/>
                  <a:pt x="11479349" y="645061"/>
                </a:cubicBezTo>
                <a:cubicBezTo>
                  <a:pt x="11495086" y="921599"/>
                  <a:pt x="11483986" y="1175238"/>
                  <a:pt x="11479349" y="1493733"/>
                </a:cubicBezTo>
                <a:cubicBezTo>
                  <a:pt x="11495353" y="1743221"/>
                  <a:pt x="11493856" y="2168282"/>
                  <a:pt x="11479349" y="2535285"/>
                </a:cubicBezTo>
                <a:cubicBezTo>
                  <a:pt x="11467369" y="2707953"/>
                  <a:pt x="11468790" y="3055991"/>
                  <a:pt x="11479349" y="3461109"/>
                </a:cubicBezTo>
                <a:cubicBezTo>
                  <a:pt x="11482516" y="3837291"/>
                  <a:pt x="11376494" y="4183100"/>
                  <a:pt x="11479349" y="4502661"/>
                </a:cubicBezTo>
                <a:cubicBezTo>
                  <a:pt x="11456518" y="4816643"/>
                  <a:pt x="11262950" y="5100600"/>
                  <a:pt x="10906553" y="5147723"/>
                </a:cubicBezTo>
                <a:cubicBezTo>
                  <a:pt x="10506527" y="5168478"/>
                  <a:pt x="10437310" y="5121705"/>
                  <a:pt x="10045406" y="5147723"/>
                </a:cubicBezTo>
                <a:cubicBezTo>
                  <a:pt x="9663788" y="5156771"/>
                  <a:pt x="9712767" y="5181961"/>
                  <a:pt x="9390935" y="5147723"/>
                </a:cubicBezTo>
                <a:cubicBezTo>
                  <a:pt x="9100021" y="5121403"/>
                  <a:pt x="8868312" y="5135571"/>
                  <a:pt x="8736463" y="5147723"/>
                </a:cubicBezTo>
                <a:cubicBezTo>
                  <a:pt x="8555293" y="5194487"/>
                  <a:pt x="8027671" y="5039822"/>
                  <a:pt x="7668642" y="5147723"/>
                </a:cubicBezTo>
                <a:cubicBezTo>
                  <a:pt x="7372110" y="5103053"/>
                  <a:pt x="7187671" y="5134191"/>
                  <a:pt x="6910833" y="5147723"/>
                </a:cubicBezTo>
                <a:cubicBezTo>
                  <a:pt x="6573642" y="5212249"/>
                  <a:pt x="6136550" y="5076998"/>
                  <a:pt x="5843011" y="5147723"/>
                </a:cubicBezTo>
                <a:cubicBezTo>
                  <a:pt x="5523252" y="5140280"/>
                  <a:pt x="5020018" y="5159307"/>
                  <a:pt x="4775190" y="5147723"/>
                </a:cubicBezTo>
                <a:cubicBezTo>
                  <a:pt x="4655102" y="5142513"/>
                  <a:pt x="4580381" y="5157223"/>
                  <a:pt x="4419020" y="5147723"/>
                </a:cubicBezTo>
                <a:cubicBezTo>
                  <a:pt x="4242503" y="5155507"/>
                  <a:pt x="4180723" y="5139282"/>
                  <a:pt x="4017381" y="5147723"/>
                </a:cubicBezTo>
                <a:cubicBezTo>
                  <a:pt x="3827041" y="5157554"/>
                  <a:pt x="3649395" y="5177738"/>
                  <a:pt x="3466247" y="5147723"/>
                </a:cubicBezTo>
                <a:cubicBezTo>
                  <a:pt x="3271555" y="5182326"/>
                  <a:pt x="3148076" y="5130812"/>
                  <a:pt x="2811777" y="5147723"/>
                </a:cubicBezTo>
                <a:cubicBezTo>
                  <a:pt x="2483323" y="5134576"/>
                  <a:pt x="2315812" y="5176463"/>
                  <a:pt x="2157305" y="5147723"/>
                </a:cubicBezTo>
                <a:cubicBezTo>
                  <a:pt x="2065555" y="5274003"/>
                  <a:pt x="1355389" y="5174143"/>
                  <a:pt x="572795" y="5147723"/>
                </a:cubicBezTo>
                <a:cubicBezTo>
                  <a:pt x="271497" y="5157161"/>
                  <a:pt x="99629" y="4857823"/>
                  <a:pt x="0" y="4502661"/>
                </a:cubicBezTo>
                <a:cubicBezTo>
                  <a:pt x="-43411" y="4055949"/>
                  <a:pt x="719" y="3852020"/>
                  <a:pt x="0" y="3576837"/>
                </a:cubicBezTo>
                <a:cubicBezTo>
                  <a:pt x="-35679" y="3264092"/>
                  <a:pt x="24197" y="3019922"/>
                  <a:pt x="0" y="2728165"/>
                </a:cubicBezTo>
                <a:cubicBezTo>
                  <a:pt x="-31316" y="2439741"/>
                  <a:pt x="10903" y="2266584"/>
                  <a:pt x="0" y="1879493"/>
                </a:cubicBezTo>
                <a:cubicBezTo>
                  <a:pt x="55944" y="1482363"/>
                  <a:pt x="-16226" y="934077"/>
                  <a:pt x="0" y="645061"/>
                </a:cubicBezTo>
                <a:close/>
              </a:path>
              <a:path w="11479349" h="5147723" fill="none" stroke="0" extrusionOk="0">
                <a:moveTo>
                  <a:pt x="0" y="645061"/>
                </a:moveTo>
                <a:cubicBezTo>
                  <a:pt x="29362" y="369841"/>
                  <a:pt x="252184" y="-1984"/>
                  <a:pt x="572795" y="0"/>
                </a:cubicBezTo>
                <a:cubicBezTo>
                  <a:pt x="784603" y="10450"/>
                  <a:pt x="939867" y="13871"/>
                  <a:pt x="1123929" y="0"/>
                </a:cubicBezTo>
                <a:cubicBezTo>
                  <a:pt x="1365068" y="-26141"/>
                  <a:pt x="1979496" y="-28887"/>
                  <a:pt x="2191750" y="0"/>
                </a:cubicBezTo>
                <a:cubicBezTo>
                  <a:pt x="2356050" y="42987"/>
                  <a:pt x="2817846" y="-42734"/>
                  <a:pt x="3052897" y="0"/>
                </a:cubicBezTo>
                <a:cubicBezTo>
                  <a:pt x="3287899" y="3332"/>
                  <a:pt x="3595710" y="-90437"/>
                  <a:pt x="3914043" y="0"/>
                </a:cubicBezTo>
                <a:cubicBezTo>
                  <a:pt x="4296656" y="25895"/>
                  <a:pt x="4519127" y="68330"/>
                  <a:pt x="4878527" y="0"/>
                </a:cubicBezTo>
                <a:cubicBezTo>
                  <a:pt x="5196361" y="-56170"/>
                  <a:pt x="5575218" y="28286"/>
                  <a:pt x="5739674" y="0"/>
                </a:cubicBezTo>
                <a:cubicBezTo>
                  <a:pt x="5936337" y="-27728"/>
                  <a:pt x="6108123" y="-50385"/>
                  <a:pt x="6497483" y="0"/>
                </a:cubicBezTo>
                <a:cubicBezTo>
                  <a:pt x="6838475" y="18243"/>
                  <a:pt x="7038635" y="-56933"/>
                  <a:pt x="7255291" y="0"/>
                </a:cubicBezTo>
                <a:cubicBezTo>
                  <a:pt x="7463763" y="19428"/>
                  <a:pt x="7608750" y="-5010"/>
                  <a:pt x="7806426" y="0"/>
                </a:cubicBezTo>
                <a:cubicBezTo>
                  <a:pt x="8005543" y="17019"/>
                  <a:pt x="8377091" y="-64940"/>
                  <a:pt x="8564234" y="0"/>
                </a:cubicBezTo>
                <a:cubicBezTo>
                  <a:pt x="8769678" y="10156"/>
                  <a:pt x="8882332" y="-5401"/>
                  <a:pt x="9218706" y="0"/>
                </a:cubicBezTo>
                <a:cubicBezTo>
                  <a:pt x="9556184" y="31391"/>
                  <a:pt x="9576605" y="-6689"/>
                  <a:pt x="9769839" y="0"/>
                </a:cubicBezTo>
                <a:cubicBezTo>
                  <a:pt x="9947915" y="-15273"/>
                  <a:pt x="10382918" y="-26360"/>
                  <a:pt x="10906553" y="0"/>
                </a:cubicBezTo>
                <a:cubicBezTo>
                  <a:pt x="11224402" y="22555"/>
                  <a:pt x="11534211" y="173790"/>
                  <a:pt x="11479349" y="645061"/>
                </a:cubicBezTo>
                <a:cubicBezTo>
                  <a:pt x="11392754" y="828736"/>
                  <a:pt x="11495447" y="1103284"/>
                  <a:pt x="11479349" y="1570885"/>
                </a:cubicBezTo>
                <a:cubicBezTo>
                  <a:pt x="11512615" y="1992449"/>
                  <a:pt x="11462466" y="2075430"/>
                  <a:pt x="11479349" y="2535285"/>
                </a:cubicBezTo>
                <a:cubicBezTo>
                  <a:pt x="11472248" y="3007197"/>
                  <a:pt x="11582639" y="3195860"/>
                  <a:pt x="11479349" y="3461109"/>
                </a:cubicBezTo>
                <a:cubicBezTo>
                  <a:pt x="11453518" y="3763109"/>
                  <a:pt x="11381702" y="4240129"/>
                  <a:pt x="11479349" y="4502661"/>
                </a:cubicBezTo>
                <a:cubicBezTo>
                  <a:pt x="11441235" y="4847995"/>
                  <a:pt x="11159100" y="5225894"/>
                  <a:pt x="10906553" y="5147723"/>
                </a:cubicBezTo>
                <a:cubicBezTo>
                  <a:pt x="10527899" y="5151732"/>
                  <a:pt x="10305402" y="5125184"/>
                  <a:pt x="10148743" y="5147723"/>
                </a:cubicBezTo>
                <a:cubicBezTo>
                  <a:pt x="9990776" y="5144125"/>
                  <a:pt x="9704001" y="5157727"/>
                  <a:pt x="9494273" y="5147723"/>
                </a:cubicBezTo>
                <a:cubicBezTo>
                  <a:pt x="9283015" y="5177626"/>
                  <a:pt x="9170907" y="5193982"/>
                  <a:pt x="8943139" y="5147723"/>
                </a:cubicBezTo>
                <a:cubicBezTo>
                  <a:pt x="8788559" y="5145751"/>
                  <a:pt x="8318023" y="5142654"/>
                  <a:pt x="7875317" y="5147723"/>
                </a:cubicBezTo>
                <a:cubicBezTo>
                  <a:pt x="7404603" y="5133298"/>
                  <a:pt x="7402433" y="5143695"/>
                  <a:pt x="7220846" y="5147723"/>
                </a:cubicBezTo>
                <a:cubicBezTo>
                  <a:pt x="7075625" y="5184658"/>
                  <a:pt x="6792904" y="5178462"/>
                  <a:pt x="6566374" y="5147723"/>
                </a:cubicBezTo>
                <a:cubicBezTo>
                  <a:pt x="6378281" y="5155081"/>
                  <a:pt x="5982797" y="5171676"/>
                  <a:pt x="5498553" y="5147723"/>
                </a:cubicBezTo>
                <a:cubicBezTo>
                  <a:pt x="5125516" y="5159714"/>
                  <a:pt x="5207851" y="5143854"/>
                  <a:pt x="4947419" y="5147723"/>
                </a:cubicBezTo>
                <a:cubicBezTo>
                  <a:pt x="4656285" y="5131115"/>
                  <a:pt x="4456425" y="5216155"/>
                  <a:pt x="3982935" y="5147723"/>
                </a:cubicBezTo>
                <a:cubicBezTo>
                  <a:pt x="3569510" y="5172746"/>
                  <a:pt x="3397089" y="5167845"/>
                  <a:pt x="3121789" y="5147723"/>
                </a:cubicBezTo>
                <a:cubicBezTo>
                  <a:pt x="2847252" y="5204065"/>
                  <a:pt x="2550862" y="5186497"/>
                  <a:pt x="2157305" y="5147723"/>
                </a:cubicBezTo>
                <a:cubicBezTo>
                  <a:pt x="1591618" y="5052212"/>
                  <a:pt x="1421656" y="5143040"/>
                  <a:pt x="572795" y="5147723"/>
                </a:cubicBezTo>
                <a:cubicBezTo>
                  <a:pt x="336129" y="5189423"/>
                  <a:pt x="-40139" y="4937750"/>
                  <a:pt x="0" y="4502661"/>
                </a:cubicBezTo>
                <a:cubicBezTo>
                  <a:pt x="46681" y="4224484"/>
                  <a:pt x="-25186" y="4038673"/>
                  <a:pt x="0" y="3615414"/>
                </a:cubicBezTo>
                <a:cubicBezTo>
                  <a:pt x="-44590" y="3230535"/>
                  <a:pt x="-10831" y="2910379"/>
                  <a:pt x="0" y="2689588"/>
                </a:cubicBezTo>
                <a:cubicBezTo>
                  <a:pt x="16884" y="2444259"/>
                  <a:pt x="-9000" y="2153551"/>
                  <a:pt x="0" y="1763765"/>
                </a:cubicBezTo>
                <a:cubicBezTo>
                  <a:pt x="30460" y="1348217"/>
                  <a:pt x="-30193" y="1168256"/>
                  <a:pt x="0" y="645061"/>
                </a:cubicBezTo>
                <a:close/>
              </a:path>
              <a:path w="11479349" h="5147723" fill="none" stroke="0" extrusionOk="0">
                <a:moveTo>
                  <a:pt x="0" y="645061"/>
                </a:moveTo>
                <a:cubicBezTo>
                  <a:pt x="-14780" y="321780"/>
                  <a:pt x="296804" y="-50943"/>
                  <a:pt x="572795" y="0"/>
                </a:cubicBezTo>
                <a:cubicBezTo>
                  <a:pt x="758262" y="5097"/>
                  <a:pt x="898308" y="-4498"/>
                  <a:pt x="1123929" y="0"/>
                </a:cubicBezTo>
                <a:cubicBezTo>
                  <a:pt x="1304445" y="12087"/>
                  <a:pt x="1960765" y="-31067"/>
                  <a:pt x="2191750" y="0"/>
                </a:cubicBezTo>
                <a:cubicBezTo>
                  <a:pt x="2358573" y="34206"/>
                  <a:pt x="2818365" y="-19286"/>
                  <a:pt x="3052897" y="0"/>
                </a:cubicBezTo>
                <a:cubicBezTo>
                  <a:pt x="3379989" y="56146"/>
                  <a:pt x="3561145" y="-72341"/>
                  <a:pt x="3914043" y="0"/>
                </a:cubicBezTo>
                <a:cubicBezTo>
                  <a:pt x="4230710" y="-71728"/>
                  <a:pt x="4563390" y="69082"/>
                  <a:pt x="4878527" y="0"/>
                </a:cubicBezTo>
                <a:cubicBezTo>
                  <a:pt x="5179909" y="-65260"/>
                  <a:pt x="5567229" y="54358"/>
                  <a:pt x="5739674" y="0"/>
                </a:cubicBezTo>
                <a:cubicBezTo>
                  <a:pt x="5945557" y="-25942"/>
                  <a:pt x="6139690" y="-25986"/>
                  <a:pt x="6497483" y="0"/>
                </a:cubicBezTo>
                <a:cubicBezTo>
                  <a:pt x="6861143" y="43949"/>
                  <a:pt x="7014662" y="-18912"/>
                  <a:pt x="7255291" y="0"/>
                </a:cubicBezTo>
                <a:cubicBezTo>
                  <a:pt x="7483821" y="-4954"/>
                  <a:pt x="7603785" y="27812"/>
                  <a:pt x="7806426" y="0"/>
                </a:cubicBezTo>
                <a:cubicBezTo>
                  <a:pt x="7965320" y="4940"/>
                  <a:pt x="8076132" y="5142"/>
                  <a:pt x="8170174" y="0"/>
                </a:cubicBezTo>
                <a:cubicBezTo>
                  <a:pt x="8264216" y="-5142"/>
                  <a:pt x="8392326" y="-15730"/>
                  <a:pt x="8564234" y="0"/>
                </a:cubicBezTo>
                <a:cubicBezTo>
                  <a:pt x="8787674" y="30466"/>
                  <a:pt x="8888980" y="-35958"/>
                  <a:pt x="9218706" y="0"/>
                </a:cubicBezTo>
                <a:cubicBezTo>
                  <a:pt x="9544771" y="24974"/>
                  <a:pt x="9568780" y="-12126"/>
                  <a:pt x="9769839" y="0"/>
                </a:cubicBezTo>
                <a:cubicBezTo>
                  <a:pt x="10033293" y="58794"/>
                  <a:pt x="10417100" y="-26610"/>
                  <a:pt x="10906553" y="0"/>
                </a:cubicBezTo>
                <a:cubicBezTo>
                  <a:pt x="11115464" y="63145"/>
                  <a:pt x="11546732" y="240643"/>
                  <a:pt x="11479349" y="645061"/>
                </a:cubicBezTo>
                <a:cubicBezTo>
                  <a:pt x="11407234" y="859888"/>
                  <a:pt x="11455114" y="1149044"/>
                  <a:pt x="11479349" y="1570885"/>
                </a:cubicBezTo>
                <a:cubicBezTo>
                  <a:pt x="11518914" y="1994766"/>
                  <a:pt x="11466981" y="2074873"/>
                  <a:pt x="11479349" y="2535285"/>
                </a:cubicBezTo>
                <a:cubicBezTo>
                  <a:pt x="11509698" y="3004079"/>
                  <a:pt x="11492402" y="3189414"/>
                  <a:pt x="11479349" y="3461109"/>
                </a:cubicBezTo>
                <a:cubicBezTo>
                  <a:pt x="11456207" y="3790398"/>
                  <a:pt x="11502704" y="4278078"/>
                  <a:pt x="11479349" y="4502661"/>
                </a:cubicBezTo>
                <a:cubicBezTo>
                  <a:pt x="11411718" y="4858305"/>
                  <a:pt x="11191337" y="5112017"/>
                  <a:pt x="10906553" y="5147723"/>
                </a:cubicBezTo>
                <a:cubicBezTo>
                  <a:pt x="10522033" y="5130707"/>
                  <a:pt x="10334401" y="5133036"/>
                  <a:pt x="10148743" y="5147723"/>
                </a:cubicBezTo>
                <a:cubicBezTo>
                  <a:pt x="9970501" y="5143652"/>
                  <a:pt x="9641346" y="5132265"/>
                  <a:pt x="9494273" y="5147723"/>
                </a:cubicBezTo>
                <a:cubicBezTo>
                  <a:pt x="9326911" y="5211083"/>
                  <a:pt x="9149156" y="5187086"/>
                  <a:pt x="8943139" y="5147723"/>
                </a:cubicBezTo>
                <a:cubicBezTo>
                  <a:pt x="8705605" y="5095730"/>
                  <a:pt x="8308450" y="5158764"/>
                  <a:pt x="7875317" y="5147723"/>
                </a:cubicBezTo>
                <a:cubicBezTo>
                  <a:pt x="7409318" y="5130401"/>
                  <a:pt x="7402791" y="5146735"/>
                  <a:pt x="7220846" y="5147723"/>
                </a:cubicBezTo>
                <a:cubicBezTo>
                  <a:pt x="7014411" y="5147344"/>
                  <a:pt x="6809972" y="5141245"/>
                  <a:pt x="6566374" y="5147723"/>
                </a:cubicBezTo>
                <a:cubicBezTo>
                  <a:pt x="6267728" y="5099679"/>
                  <a:pt x="5888359" y="5158406"/>
                  <a:pt x="5498553" y="5147723"/>
                </a:cubicBezTo>
                <a:cubicBezTo>
                  <a:pt x="5128854" y="5135216"/>
                  <a:pt x="5204991" y="5158411"/>
                  <a:pt x="4947419" y="5147723"/>
                </a:cubicBezTo>
                <a:cubicBezTo>
                  <a:pt x="4748376" y="5107864"/>
                  <a:pt x="4489494" y="5126723"/>
                  <a:pt x="3982935" y="5147723"/>
                </a:cubicBezTo>
                <a:cubicBezTo>
                  <a:pt x="3570033" y="5208073"/>
                  <a:pt x="3290829" y="5097511"/>
                  <a:pt x="3121789" y="5147723"/>
                </a:cubicBezTo>
                <a:cubicBezTo>
                  <a:pt x="2880230" y="5182861"/>
                  <a:pt x="2664962" y="5253424"/>
                  <a:pt x="2157305" y="5147723"/>
                </a:cubicBezTo>
                <a:cubicBezTo>
                  <a:pt x="1754197" y="5014077"/>
                  <a:pt x="1313080" y="5229090"/>
                  <a:pt x="572795" y="5147723"/>
                </a:cubicBezTo>
                <a:cubicBezTo>
                  <a:pt x="314517" y="5213134"/>
                  <a:pt x="-165179" y="4913016"/>
                  <a:pt x="0" y="4502661"/>
                </a:cubicBezTo>
                <a:cubicBezTo>
                  <a:pt x="-17826" y="4196547"/>
                  <a:pt x="14149" y="3979162"/>
                  <a:pt x="0" y="3615414"/>
                </a:cubicBezTo>
                <a:cubicBezTo>
                  <a:pt x="-37038" y="3241197"/>
                  <a:pt x="38977" y="2902389"/>
                  <a:pt x="0" y="2689588"/>
                </a:cubicBezTo>
                <a:cubicBezTo>
                  <a:pt x="-28936" y="2471063"/>
                  <a:pt x="63967" y="2169612"/>
                  <a:pt x="0" y="1763765"/>
                </a:cubicBezTo>
                <a:cubicBezTo>
                  <a:pt x="47086" y="1372890"/>
                  <a:pt x="-11170" y="1141748"/>
                  <a:pt x="0" y="64506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15040" y="313836"/>
                          <a:pt x="292923" y="-57879"/>
                          <a:pt x="572795" y="0"/>
                        </a:cubicBezTo>
                        <a:cubicBezTo>
                          <a:pt x="777986" y="4689"/>
                          <a:pt x="905920" y="-9638"/>
                          <a:pt x="1123929" y="0"/>
                        </a:cubicBezTo>
                        <a:cubicBezTo>
                          <a:pt x="1292230" y="19260"/>
                          <a:pt x="1993633" y="-44087"/>
                          <a:pt x="2191750" y="0"/>
                        </a:cubicBezTo>
                        <a:cubicBezTo>
                          <a:pt x="2406863" y="30551"/>
                          <a:pt x="2805172" y="-7202"/>
                          <a:pt x="3052897" y="0"/>
                        </a:cubicBezTo>
                        <a:cubicBezTo>
                          <a:pt x="3323290" y="70850"/>
                          <a:pt x="3538842" y="-53607"/>
                          <a:pt x="3914043" y="0"/>
                        </a:cubicBezTo>
                        <a:cubicBezTo>
                          <a:pt x="4259427" y="-17068"/>
                          <a:pt x="4591110" y="35964"/>
                          <a:pt x="4878527" y="0"/>
                        </a:cubicBezTo>
                        <a:cubicBezTo>
                          <a:pt x="5175113" y="-50704"/>
                          <a:pt x="5542823" y="30274"/>
                          <a:pt x="5739674" y="0"/>
                        </a:cubicBezTo>
                        <a:cubicBezTo>
                          <a:pt x="5951607" y="-26088"/>
                          <a:pt x="6152800" y="-20096"/>
                          <a:pt x="6497483" y="0"/>
                        </a:cubicBezTo>
                        <a:cubicBezTo>
                          <a:pt x="6882448" y="44136"/>
                          <a:pt x="7005779" y="-12344"/>
                          <a:pt x="7255291" y="0"/>
                        </a:cubicBezTo>
                        <a:cubicBezTo>
                          <a:pt x="7480496" y="16795"/>
                          <a:pt x="7580231" y="22888"/>
                          <a:pt x="7806426" y="0"/>
                        </a:cubicBezTo>
                        <a:cubicBezTo>
                          <a:pt x="8047683" y="-360"/>
                          <a:pt x="8349734" y="-2631"/>
                          <a:pt x="8564234" y="0"/>
                        </a:cubicBezTo>
                        <a:cubicBezTo>
                          <a:pt x="8779514" y="32850"/>
                          <a:pt x="8888372" y="-46264"/>
                          <a:pt x="9218706" y="0"/>
                        </a:cubicBezTo>
                        <a:cubicBezTo>
                          <a:pt x="9547681" y="23209"/>
                          <a:pt x="9567689" y="-9863"/>
                          <a:pt x="9769839" y="0"/>
                        </a:cubicBezTo>
                        <a:cubicBezTo>
                          <a:pt x="9967843" y="-26993"/>
                          <a:pt x="10433102" y="3710"/>
                          <a:pt x="10906553" y="0"/>
                        </a:cubicBezTo>
                        <a:cubicBezTo>
                          <a:pt x="11156643" y="37314"/>
                          <a:pt x="11541650" y="306485"/>
                          <a:pt x="11479349" y="645061"/>
                        </a:cubicBezTo>
                        <a:cubicBezTo>
                          <a:pt x="11421627" y="835088"/>
                          <a:pt x="11428461" y="1156292"/>
                          <a:pt x="11479349" y="1570885"/>
                        </a:cubicBezTo>
                        <a:cubicBezTo>
                          <a:pt x="11515536" y="1993046"/>
                          <a:pt x="11455099" y="2072712"/>
                          <a:pt x="11479349" y="2535285"/>
                        </a:cubicBezTo>
                        <a:cubicBezTo>
                          <a:pt x="11505960" y="2995964"/>
                          <a:pt x="11515671" y="3198161"/>
                          <a:pt x="11479349" y="3461109"/>
                        </a:cubicBezTo>
                        <a:cubicBezTo>
                          <a:pt x="11471870" y="3758549"/>
                          <a:pt x="11471212" y="4233471"/>
                          <a:pt x="11479349" y="4502661"/>
                        </a:cubicBezTo>
                        <a:cubicBezTo>
                          <a:pt x="11424634" y="4846483"/>
                          <a:pt x="11176976" y="5123390"/>
                          <a:pt x="10906553" y="5147723"/>
                        </a:cubicBezTo>
                        <a:cubicBezTo>
                          <a:pt x="10527369" y="5146620"/>
                          <a:pt x="10322180" y="5115146"/>
                          <a:pt x="10148743" y="5147723"/>
                        </a:cubicBezTo>
                        <a:cubicBezTo>
                          <a:pt x="9997934" y="5128096"/>
                          <a:pt x="9684509" y="5135852"/>
                          <a:pt x="9494273" y="5147723"/>
                        </a:cubicBezTo>
                        <a:cubicBezTo>
                          <a:pt x="9318606" y="5187847"/>
                          <a:pt x="9167660" y="5172426"/>
                          <a:pt x="8943139" y="5147723"/>
                        </a:cubicBezTo>
                        <a:cubicBezTo>
                          <a:pt x="8707865" y="5077321"/>
                          <a:pt x="8319358" y="5170839"/>
                          <a:pt x="7875317" y="5147723"/>
                        </a:cubicBezTo>
                        <a:cubicBezTo>
                          <a:pt x="7408440" y="5130605"/>
                          <a:pt x="7401661" y="5145433"/>
                          <a:pt x="7220846" y="5147723"/>
                        </a:cubicBezTo>
                        <a:cubicBezTo>
                          <a:pt x="6993039" y="5172544"/>
                          <a:pt x="6781440" y="5152588"/>
                          <a:pt x="6566374" y="5147723"/>
                        </a:cubicBezTo>
                        <a:cubicBezTo>
                          <a:pt x="6351738" y="5143557"/>
                          <a:pt x="5880995" y="5101804"/>
                          <a:pt x="5498553" y="5147723"/>
                        </a:cubicBezTo>
                        <a:cubicBezTo>
                          <a:pt x="5113065" y="5147056"/>
                          <a:pt x="5210826" y="5151154"/>
                          <a:pt x="4947419" y="5147723"/>
                        </a:cubicBezTo>
                        <a:cubicBezTo>
                          <a:pt x="4713447" y="5086776"/>
                          <a:pt x="4451847" y="5099370"/>
                          <a:pt x="3982935" y="5147723"/>
                        </a:cubicBezTo>
                        <a:cubicBezTo>
                          <a:pt x="3575029" y="5205814"/>
                          <a:pt x="3286919" y="5116414"/>
                          <a:pt x="3121789" y="5147723"/>
                        </a:cubicBezTo>
                        <a:cubicBezTo>
                          <a:pt x="2915482" y="5200845"/>
                          <a:pt x="2630759" y="5259489"/>
                          <a:pt x="2157305" y="5147723"/>
                        </a:cubicBezTo>
                        <a:cubicBezTo>
                          <a:pt x="1782989" y="5044298"/>
                          <a:pt x="1324164" y="5203717"/>
                          <a:pt x="572795" y="5147723"/>
                        </a:cubicBezTo>
                        <a:cubicBezTo>
                          <a:pt x="255719" y="5143397"/>
                          <a:pt x="-97714" y="4881050"/>
                          <a:pt x="0" y="4502661"/>
                        </a:cubicBezTo>
                        <a:cubicBezTo>
                          <a:pt x="15255" y="4231544"/>
                          <a:pt x="29913" y="4012454"/>
                          <a:pt x="0" y="3615414"/>
                        </a:cubicBezTo>
                        <a:cubicBezTo>
                          <a:pt x="-12692" y="3222040"/>
                          <a:pt x="14100" y="2915584"/>
                          <a:pt x="0" y="2689588"/>
                        </a:cubicBezTo>
                        <a:cubicBezTo>
                          <a:pt x="-5565" y="2467309"/>
                          <a:pt x="18111" y="2172550"/>
                          <a:pt x="0" y="1763765"/>
                        </a:cubicBezTo>
                        <a:cubicBezTo>
                          <a:pt x="55368" y="1347535"/>
                          <a:pt x="-34276" y="1159444"/>
                          <a:pt x="0" y="645061"/>
                        </a:cubicBezTo>
                        <a:close/>
                      </a:path>
                      <a:path w="11479349" h="5147723" stroke="0" extrusionOk="0">
                        <a:moveTo>
                          <a:pt x="0" y="645061"/>
                        </a:moveTo>
                        <a:cubicBezTo>
                          <a:pt x="-11206" y="267959"/>
                          <a:pt x="284277" y="34586"/>
                          <a:pt x="572795" y="0"/>
                        </a:cubicBezTo>
                        <a:cubicBezTo>
                          <a:pt x="770813" y="26790"/>
                          <a:pt x="1283891" y="72385"/>
                          <a:pt x="1537279" y="0"/>
                        </a:cubicBezTo>
                        <a:cubicBezTo>
                          <a:pt x="1791173" y="-44263"/>
                          <a:pt x="1872394" y="-20210"/>
                          <a:pt x="2191750" y="0"/>
                        </a:cubicBezTo>
                        <a:cubicBezTo>
                          <a:pt x="2515960" y="5456"/>
                          <a:pt x="2531170" y="-14339"/>
                          <a:pt x="2846222" y="0"/>
                        </a:cubicBezTo>
                        <a:cubicBezTo>
                          <a:pt x="3151774" y="-31328"/>
                          <a:pt x="3514884" y="6340"/>
                          <a:pt x="3810706" y="0"/>
                        </a:cubicBezTo>
                        <a:cubicBezTo>
                          <a:pt x="4100826" y="35979"/>
                          <a:pt x="4377369" y="11170"/>
                          <a:pt x="4568515" y="0"/>
                        </a:cubicBezTo>
                        <a:cubicBezTo>
                          <a:pt x="4740363" y="-14094"/>
                          <a:pt x="5064914" y="-95453"/>
                          <a:pt x="5636337" y="0"/>
                        </a:cubicBezTo>
                        <a:cubicBezTo>
                          <a:pt x="6162539" y="45453"/>
                          <a:pt x="6193939" y="-39651"/>
                          <a:pt x="6704158" y="0"/>
                        </a:cubicBezTo>
                        <a:cubicBezTo>
                          <a:pt x="7216106" y="40234"/>
                          <a:pt x="7339180" y="-39426"/>
                          <a:pt x="7668642" y="0"/>
                        </a:cubicBezTo>
                        <a:cubicBezTo>
                          <a:pt x="8005964" y="30577"/>
                          <a:pt x="8135092" y="-31432"/>
                          <a:pt x="8323113" y="0"/>
                        </a:cubicBezTo>
                        <a:cubicBezTo>
                          <a:pt x="8523731" y="65145"/>
                          <a:pt x="8692159" y="-52254"/>
                          <a:pt x="8874247" y="0"/>
                        </a:cubicBezTo>
                        <a:cubicBezTo>
                          <a:pt x="9077744" y="-14247"/>
                          <a:pt x="9552427" y="-58418"/>
                          <a:pt x="9942069" y="0"/>
                        </a:cubicBezTo>
                        <a:cubicBezTo>
                          <a:pt x="10356485" y="52805"/>
                          <a:pt x="10664928" y="-15828"/>
                          <a:pt x="10906553" y="0"/>
                        </a:cubicBezTo>
                        <a:cubicBezTo>
                          <a:pt x="11238851" y="-52817"/>
                          <a:pt x="11469353" y="282799"/>
                          <a:pt x="11479349" y="645061"/>
                        </a:cubicBezTo>
                        <a:cubicBezTo>
                          <a:pt x="11482333" y="960037"/>
                          <a:pt x="11465910" y="1226477"/>
                          <a:pt x="11479349" y="1493733"/>
                        </a:cubicBezTo>
                        <a:cubicBezTo>
                          <a:pt x="11512963" y="1695473"/>
                          <a:pt x="11526210" y="2227038"/>
                          <a:pt x="11479349" y="2535285"/>
                        </a:cubicBezTo>
                        <a:cubicBezTo>
                          <a:pt x="11459451" y="2745233"/>
                          <a:pt x="11451161" y="3066205"/>
                          <a:pt x="11479349" y="3461109"/>
                        </a:cubicBezTo>
                        <a:cubicBezTo>
                          <a:pt x="11496012" y="3886680"/>
                          <a:pt x="11426005" y="4195196"/>
                          <a:pt x="11479349" y="4502661"/>
                        </a:cubicBezTo>
                        <a:cubicBezTo>
                          <a:pt x="11441911" y="4875827"/>
                          <a:pt x="11257912" y="5089449"/>
                          <a:pt x="10906553" y="5147723"/>
                        </a:cubicBezTo>
                        <a:cubicBezTo>
                          <a:pt x="10502031" y="5164187"/>
                          <a:pt x="10418888" y="5125970"/>
                          <a:pt x="10045406" y="5147723"/>
                        </a:cubicBezTo>
                        <a:cubicBezTo>
                          <a:pt x="9660498" y="5158904"/>
                          <a:pt x="9706814" y="5188656"/>
                          <a:pt x="9390935" y="5147723"/>
                        </a:cubicBezTo>
                        <a:cubicBezTo>
                          <a:pt x="9096489" y="5130040"/>
                          <a:pt x="8902119" y="5156876"/>
                          <a:pt x="8736463" y="5147723"/>
                        </a:cubicBezTo>
                        <a:cubicBezTo>
                          <a:pt x="8597266" y="5127524"/>
                          <a:pt x="8041914" y="5107515"/>
                          <a:pt x="7668642" y="5147723"/>
                        </a:cubicBezTo>
                        <a:cubicBezTo>
                          <a:pt x="7352300" y="5113826"/>
                          <a:pt x="7155271" y="5142845"/>
                          <a:pt x="6910833" y="5147723"/>
                        </a:cubicBezTo>
                        <a:cubicBezTo>
                          <a:pt x="6603037" y="5192973"/>
                          <a:pt x="6184859" y="5084053"/>
                          <a:pt x="5843011" y="5147723"/>
                        </a:cubicBezTo>
                        <a:cubicBezTo>
                          <a:pt x="5519104" y="5110145"/>
                          <a:pt x="5040401" y="5143183"/>
                          <a:pt x="4775190" y="5147723"/>
                        </a:cubicBezTo>
                        <a:cubicBezTo>
                          <a:pt x="4653690" y="5141002"/>
                          <a:pt x="4591411" y="5149716"/>
                          <a:pt x="4419020" y="5147723"/>
                        </a:cubicBezTo>
                        <a:cubicBezTo>
                          <a:pt x="4246629" y="5145731"/>
                          <a:pt x="4163961" y="5144509"/>
                          <a:pt x="4017381" y="5147723"/>
                        </a:cubicBezTo>
                        <a:cubicBezTo>
                          <a:pt x="3834399" y="5163822"/>
                          <a:pt x="3641483" y="5168297"/>
                          <a:pt x="3466247" y="5147723"/>
                        </a:cubicBezTo>
                        <a:cubicBezTo>
                          <a:pt x="3270133" y="5166381"/>
                          <a:pt x="3138285" y="5123850"/>
                          <a:pt x="2811777" y="5147723"/>
                        </a:cubicBezTo>
                        <a:cubicBezTo>
                          <a:pt x="2490964" y="5152409"/>
                          <a:pt x="2298593" y="5161737"/>
                          <a:pt x="2157305" y="5147723"/>
                        </a:cubicBezTo>
                        <a:cubicBezTo>
                          <a:pt x="2037664" y="5304997"/>
                          <a:pt x="1381458" y="5193508"/>
                          <a:pt x="572795" y="5147723"/>
                        </a:cubicBezTo>
                        <a:cubicBezTo>
                          <a:pt x="279377" y="5168428"/>
                          <a:pt x="78832" y="4815890"/>
                          <a:pt x="0" y="4502661"/>
                        </a:cubicBezTo>
                        <a:cubicBezTo>
                          <a:pt x="-7760" y="4042438"/>
                          <a:pt x="-23511" y="3817101"/>
                          <a:pt x="0" y="3576837"/>
                        </a:cubicBezTo>
                        <a:cubicBezTo>
                          <a:pt x="-47794" y="3263139"/>
                          <a:pt x="28312" y="3047952"/>
                          <a:pt x="0" y="2728165"/>
                        </a:cubicBezTo>
                        <a:cubicBezTo>
                          <a:pt x="-43830" y="2428165"/>
                          <a:pt x="27259" y="2273160"/>
                          <a:pt x="0" y="1879493"/>
                        </a:cubicBezTo>
                        <a:cubicBezTo>
                          <a:pt x="33045" y="1514980"/>
                          <a:pt x="26110" y="905463"/>
                          <a:pt x="0" y="645061"/>
                        </a:cubicBezTo>
                        <a:close/>
                      </a:path>
                      <a:path w="11479349" h="5147723" fill="none" stroke="0" extrusionOk="0">
                        <a:moveTo>
                          <a:pt x="0" y="645061"/>
                        </a:moveTo>
                        <a:cubicBezTo>
                          <a:pt x="-6687" y="340233"/>
                          <a:pt x="272942" y="-16813"/>
                          <a:pt x="572795" y="0"/>
                        </a:cubicBezTo>
                        <a:cubicBezTo>
                          <a:pt x="770616" y="29791"/>
                          <a:pt x="910267" y="4617"/>
                          <a:pt x="1123929" y="0"/>
                        </a:cubicBezTo>
                        <a:cubicBezTo>
                          <a:pt x="1336941" y="-2917"/>
                          <a:pt x="1947432" y="-4340"/>
                          <a:pt x="2191750" y="0"/>
                        </a:cubicBezTo>
                        <a:cubicBezTo>
                          <a:pt x="2369278" y="15618"/>
                          <a:pt x="2823826" y="-40067"/>
                          <a:pt x="3052897" y="0"/>
                        </a:cubicBezTo>
                        <a:cubicBezTo>
                          <a:pt x="3305820" y="26481"/>
                          <a:pt x="3559019" y="-50148"/>
                          <a:pt x="3914043" y="0"/>
                        </a:cubicBezTo>
                        <a:cubicBezTo>
                          <a:pt x="4278229" y="18989"/>
                          <a:pt x="4508856" y="93033"/>
                          <a:pt x="4878527" y="0"/>
                        </a:cubicBezTo>
                        <a:cubicBezTo>
                          <a:pt x="5223321" y="-84162"/>
                          <a:pt x="5561500" y="35476"/>
                          <a:pt x="5739674" y="0"/>
                        </a:cubicBezTo>
                        <a:cubicBezTo>
                          <a:pt x="5922062" y="-9929"/>
                          <a:pt x="6115430" y="-17615"/>
                          <a:pt x="6497483" y="0"/>
                        </a:cubicBezTo>
                        <a:cubicBezTo>
                          <a:pt x="6826467" y="10227"/>
                          <a:pt x="7040264" y="-43935"/>
                          <a:pt x="7255291" y="0"/>
                        </a:cubicBezTo>
                        <a:cubicBezTo>
                          <a:pt x="7477125" y="19873"/>
                          <a:pt x="7598915" y="7684"/>
                          <a:pt x="7806426" y="0"/>
                        </a:cubicBezTo>
                        <a:cubicBezTo>
                          <a:pt x="8002978" y="6660"/>
                          <a:pt x="8361471" y="-81950"/>
                          <a:pt x="8564234" y="0"/>
                        </a:cubicBezTo>
                        <a:cubicBezTo>
                          <a:pt x="8764098" y="28368"/>
                          <a:pt x="8891925" y="-19490"/>
                          <a:pt x="9218706" y="0"/>
                        </a:cubicBezTo>
                        <a:cubicBezTo>
                          <a:pt x="9550958" y="27529"/>
                          <a:pt x="9571177" y="-3538"/>
                          <a:pt x="9769839" y="0"/>
                        </a:cubicBezTo>
                        <a:cubicBezTo>
                          <a:pt x="9943363" y="24263"/>
                          <a:pt x="10413765" y="13544"/>
                          <a:pt x="10906553" y="0"/>
                        </a:cubicBezTo>
                        <a:cubicBezTo>
                          <a:pt x="11214276" y="73995"/>
                          <a:pt x="11492064" y="230839"/>
                          <a:pt x="11479349" y="645061"/>
                        </a:cubicBezTo>
                        <a:cubicBezTo>
                          <a:pt x="11451969" y="856303"/>
                          <a:pt x="11441853" y="1133691"/>
                          <a:pt x="11479349" y="1570885"/>
                        </a:cubicBezTo>
                        <a:cubicBezTo>
                          <a:pt x="11516681" y="1988318"/>
                          <a:pt x="11483790" y="2078220"/>
                          <a:pt x="11479349" y="2535285"/>
                        </a:cubicBezTo>
                        <a:cubicBezTo>
                          <a:pt x="11504948" y="2996333"/>
                          <a:pt x="11534646" y="3192653"/>
                          <a:pt x="11479349" y="3461109"/>
                        </a:cubicBezTo>
                        <a:cubicBezTo>
                          <a:pt x="11463360" y="3768476"/>
                          <a:pt x="11415096" y="4204915"/>
                          <a:pt x="11479349" y="4502661"/>
                        </a:cubicBezTo>
                        <a:cubicBezTo>
                          <a:pt x="11473807" y="4861586"/>
                          <a:pt x="11196871" y="5223570"/>
                          <a:pt x="10906553" y="5147723"/>
                        </a:cubicBezTo>
                        <a:cubicBezTo>
                          <a:pt x="10524544" y="5161154"/>
                          <a:pt x="10315009" y="5118223"/>
                          <a:pt x="10148743" y="5147723"/>
                        </a:cubicBezTo>
                        <a:cubicBezTo>
                          <a:pt x="9974482" y="5136196"/>
                          <a:pt x="9700016" y="5153008"/>
                          <a:pt x="9494273" y="5147723"/>
                        </a:cubicBezTo>
                        <a:cubicBezTo>
                          <a:pt x="9279892" y="5179204"/>
                          <a:pt x="9161951" y="5176263"/>
                          <a:pt x="8943139" y="5147723"/>
                        </a:cubicBezTo>
                        <a:cubicBezTo>
                          <a:pt x="8726288" y="5141904"/>
                          <a:pt x="8327736" y="5176849"/>
                          <a:pt x="7875317" y="5147723"/>
                        </a:cubicBezTo>
                        <a:cubicBezTo>
                          <a:pt x="7407318" y="5133207"/>
                          <a:pt x="7403761" y="5144632"/>
                          <a:pt x="7220846" y="5147723"/>
                        </a:cubicBezTo>
                        <a:cubicBezTo>
                          <a:pt x="7055936" y="5145308"/>
                          <a:pt x="6803275" y="5147549"/>
                          <a:pt x="6566374" y="5147723"/>
                        </a:cubicBezTo>
                        <a:cubicBezTo>
                          <a:pt x="6352639" y="5151006"/>
                          <a:pt x="5956515" y="5104486"/>
                          <a:pt x="5498553" y="5147723"/>
                        </a:cubicBezTo>
                        <a:cubicBezTo>
                          <a:pt x="5119842" y="5156869"/>
                          <a:pt x="5199398" y="5145626"/>
                          <a:pt x="4947419" y="5147723"/>
                        </a:cubicBezTo>
                        <a:cubicBezTo>
                          <a:pt x="4743701" y="5118025"/>
                          <a:pt x="4365123" y="5192717"/>
                          <a:pt x="3982935" y="5147723"/>
                        </a:cubicBezTo>
                        <a:cubicBezTo>
                          <a:pt x="3584667" y="5170087"/>
                          <a:pt x="3380786" y="5134436"/>
                          <a:pt x="3121789" y="5147723"/>
                        </a:cubicBezTo>
                        <a:cubicBezTo>
                          <a:pt x="2843787" y="5221811"/>
                          <a:pt x="2604161" y="5177167"/>
                          <a:pt x="2157305" y="5147723"/>
                        </a:cubicBezTo>
                        <a:cubicBezTo>
                          <a:pt x="1633441" y="5057077"/>
                          <a:pt x="1418257" y="5165175"/>
                          <a:pt x="572795" y="5147723"/>
                        </a:cubicBezTo>
                        <a:cubicBezTo>
                          <a:pt x="252323" y="5182681"/>
                          <a:pt x="-63153" y="4861886"/>
                          <a:pt x="0" y="4502661"/>
                        </a:cubicBezTo>
                        <a:cubicBezTo>
                          <a:pt x="45553" y="4214502"/>
                          <a:pt x="-21425" y="4026653"/>
                          <a:pt x="0" y="3615414"/>
                        </a:cubicBezTo>
                        <a:cubicBezTo>
                          <a:pt x="-26015" y="3214716"/>
                          <a:pt x="2966" y="2873550"/>
                          <a:pt x="0" y="2689588"/>
                        </a:cubicBezTo>
                        <a:cubicBezTo>
                          <a:pt x="-13764" y="2499800"/>
                          <a:pt x="15362" y="2162223"/>
                          <a:pt x="0" y="1763765"/>
                        </a:cubicBezTo>
                        <a:cubicBezTo>
                          <a:pt x="15482" y="1347169"/>
                          <a:pt x="-1028" y="1186206"/>
                          <a:pt x="0" y="6450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78657"/>
            <a:ext cx="10697497" cy="1077218"/>
          </a:xfrm>
          <a:prstGeom prst="rect">
            <a:avLst/>
          </a:prstGeom>
          <a:noFill/>
        </p:spPr>
        <p:txBody>
          <a:bodyPr wrap="square" rtlCol="0">
            <a:spAutoFit/>
          </a:bodyPr>
          <a:lstStyle/>
          <a:p>
            <a:pPr lvl="0" algn="ctr"/>
            <a:r>
              <a:rPr lang="en-US" sz="3200" b="1" dirty="0">
                <a:solidFill>
                  <a:srgbClr val="002060"/>
                </a:solidFill>
              </a:rPr>
              <a:t>4. </a:t>
            </a:r>
            <a:r>
              <a:rPr lang="vi-VN" sz="3200" b="1" dirty="0">
                <a:solidFill>
                  <a:srgbClr val="002060"/>
                </a:solidFill>
              </a:rPr>
              <a:t>Thêm trạng ngữ để bổ sung thông tin về thời gian, địa điểm hoặc mục đích, nguyên nhân,... cho các câu dưới đây:</a:t>
            </a:r>
            <a:endParaRPr kumimoji="0" lang="en-US" sz="3200" b="1" i="0" u="none" strike="noStrike" kern="1200" cap="none" spc="0" normalizeH="0" baseline="0" noProof="0" dirty="0">
              <a:ln>
                <a:noFill/>
              </a:ln>
              <a:solidFill>
                <a:srgbClr val="002060"/>
              </a:solidFill>
              <a:effectLst/>
              <a:uLnTx/>
              <a:uFillTx/>
              <a:latin typeface="Calibri"/>
            </a:endParaRPr>
          </a:p>
        </p:txBody>
      </p:sp>
      <p:pic>
        <p:nvPicPr>
          <p:cNvPr id="4" name="Picture 3">
            <a:extLst>
              <a:ext uri="{FF2B5EF4-FFF2-40B4-BE49-F238E27FC236}">
                <a16:creationId xmlns:a16="http://schemas.microsoft.com/office/drawing/2014/main" id="{602EF55F-33D7-2A45-53C6-3F0D09F2ACF0}"/>
              </a:ext>
            </a:extLst>
          </p:cNvPr>
          <p:cNvPicPr>
            <a:picLocks noChangeAspect="1"/>
          </p:cNvPicPr>
          <p:nvPr/>
        </p:nvPicPr>
        <p:blipFill>
          <a:blip r:embed="rId3"/>
          <a:stretch>
            <a:fillRect/>
          </a:stretch>
        </p:blipFill>
        <p:spPr>
          <a:xfrm>
            <a:off x="1176492" y="2145891"/>
            <a:ext cx="9651568" cy="2898058"/>
          </a:xfrm>
          <a:prstGeom prst="rect">
            <a:avLst/>
          </a:prstGeom>
        </p:spPr>
      </p:pic>
    </p:spTree>
    <p:extLst>
      <p:ext uri="{BB962C8B-B14F-4D97-AF65-F5344CB8AC3E}">
        <p14:creationId xmlns:p14="http://schemas.microsoft.com/office/powerpoint/2010/main" val="904028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580104"/>
            <a:ext cx="11479349" cy="5329084"/>
          </a:xfrm>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39368" y="398635"/>
                  <a:pt x="365358" y="-114580"/>
                  <a:pt x="572795" y="0"/>
                </a:cubicBezTo>
                <a:cubicBezTo>
                  <a:pt x="767012" y="-9715"/>
                  <a:pt x="898501" y="-11415"/>
                  <a:pt x="1123929" y="0"/>
                </a:cubicBezTo>
                <a:cubicBezTo>
                  <a:pt x="1270816" y="29153"/>
                  <a:pt x="2001465" y="-53885"/>
                  <a:pt x="2191750" y="0"/>
                </a:cubicBezTo>
                <a:cubicBezTo>
                  <a:pt x="2391011" y="60979"/>
                  <a:pt x="2778723" y="72488"/>
                  <a:pt x="3052897" y="0"/>
                </a:cubicBezTo>
                <a:cubicBezTo>
                  <a:pt x="3331039" y="82497"/>
                  <a:pt x="3534544" y="-86851"/>
                  <a:pt x="3914043" y="0"/>
                </a:cubicBezTo>
                <a:cubicBezTo>
                  <a:pt x="4260454" y="-13860"/>
                  <a:pt x="4635292" y="24467"/>
                  <a:pt x="4878527" y="0"/>
                </a:cubicBezTo>
                <a:cubicBezTo>
                  <a:pt x="5166271" y="-52680"/>
                  <a:pt x="5554151" y="64192"/>
                  <a:pt x="5739674" y="0"/>
                </a:cubicBezTo>
                <a:cubicBezTo>
                  <a:pt x="5957519" y="-37491"/>
                  <a:pt x="6181150" y="-32953"/>
                  <a:pt x="6497483" y="0"/>
                </a:cubicBezTo>
                <a:cubicBezTo>
                  <a:pt x="6894416" y="66089"/>
                  <a:pt x="7020450" y="-27535"/>
                  <a:pt x="7255291" y="0"/>
                </a:cubicBezTo>
                <a:cubicBezTo>
                  <a:pt x="7478827" y="24408"/>
                  <a:pt x="7577753" y="40853"/>
                  <a:pt x="7806426" y="0"/>
                </a:cubicBezTo>
                <a:cubicBezTo>
                  <a:pt x="8053750" y="849"/>
                  <a:pt x="8343883" y="21675"/>
                  <a:pt x="8564234" y="0"/>
                </a:cubicBezTo>
                <a:cubicBezTo>
                  <a:pt x="8806237" y="13652"/>
                  <a:pt x="8879679" y="-72037"/>
                  <a:pt x="9218706" y="0"/>
                </a:cubicBezTo>
                <a:cubicBezTo>
                  <a:pt x="9549273" y="21900"/>
                  <a:pt x="9556368" y="-13864"/>
                  <a:pt x="9769839" y="0"/>
                </a:cubicBezTo>
                <a:cubicBezTo>
                  <a:pt x="9965056" y="-129423"/>
                  <a:pt x="10489415" y="-43549"/>
                  <a:pt x="10906553" y="0"/>
                </a:cubicBezTo>
                <a:cubicBezTo>
                  <a:pt x="11143887" y="109197"/>
                  <a:pt x="11640835" y="361776"/>
                  <a:pt x="11479349" y="667787"/>
                </a:cubicBezTo>
                <a:cubicBezTo>
                  <a:pt x="11378683" y="851788"/>
                  <a:pt x="11387015" y="1195219"/>
                  <a:pt x="11479349" y="1626229"/>
                </a:cubicBezTo>
                <a:cubicBezTo>
                  <a:pt x="11505292" y="2089753"/>
                  <a:pt x="11457034" y="2147356"/>
                  <a:pt x="11479349" y="2624606"/>
                </a:cubicBezTo>
                <a:cubicBezTo>
                  <a:pt x="11535276" y="3114610"/>
                  <a:pt x="11534245" y="3351976"/>
                  <a:pt x="11479349" y="3583048"/>
                </a:cubicBezTo>
                <a:cubicBezTo>
                  <a:pt x="11486768" y="3905154"/>
                  <a:pt x="11470438" y="4407126"/>
                  <a:pt x="11479349" y="4661296"/>
                </a:cubicBezTo>
                <a:cubicBezTo>
                  <a:pt x="11457696" y="5008668"/>
                  <a:pt x="11174023" y="5327655"/>
                  <a:pt x="10906553" y="5329084"/>
                </a:cubicBezTo>
                <a:cubicBezTo>
                  <a:pt x="10508074" y="5332676"/>
                  <a:pt x="10345664" y="5282208"/>
                  <a:pt x="10148743" y="5329084"/>
                </a:cubicBezTo>
                <a:cubicBezTo>
                  <a:pt x="10003425" y="5287445"/>
                  <a:pt x="9686210" y="5370453"/>
                  <a:pt x="9494273" y="5329084"/>
                </a:cubicBezTo>
                <a:cubicBezTo>
                  <a:pt x="9322119" y="5375311"/>
                  <a:pt x="9163179" y="5324301"/>
                  <a:pt x="8943139" y="5329084"/>
                </a:cubicBezTo>
                <a:cubicBezTo>
                  <a:pt x="8702016" y="5233751"/>
                  <a:pt x="8280334" y="5362848"/>
                  <a:pt x="7875317" y="5329084"/>
                </a:cubicBezTo>
                <a:cubicBezTo>
                  <a:pt x="7412984" y="5310867"/>
                  <a:pt x="7400182" y="5326586"/>
                  <a:pt x="7220846" y="5329084"/>
                </a:cubicBezTo>
                <a:cubicBezTo>
                  <a:pt x="6958346" y="5372008"/>
                  <a:pt x="6763803" y="5373715"/>
                  <a:pt x="6566374" y="5329084"/>
                </a:cubicBezTo>
                <a:cubicBezTo>
                  <a:pt x="6414079" y="5194383"/>
                  <a:pt x="5891017" y="5228667"/>
                  <a:pt x="5498553" y="5329084"/>
                </a:cubicBezTo>
                <a:cubicBezTo>
                  <a:pt x="5099689" y="5313048"/>
                  <a:pt x="5202523" y="5325677"/>
                  <a:pt x="4947419" y="5329084"/>
                </a:cubicBezTo>
                <a:cubicBezTo>
                  <a:pt x="4717233" y="5253834"/>
                  <a:pt x="4450929" y="5281335"/>
                  <a:pt x="3982935" y="5329084"/>
                </a:cubicBezTo>
                <a:cubicBezTo>
                  <a:pt x="3569923" y="5371075"/>
                  <a:pt x="3301051" y="5292135"/>
                  <a:pt x="3121789" y="5329084"/>
                </a:cubicBezTo>
                <a:cubicBezTo>
                  <a:pt x="2943294" y="5409155"/>
                  <a:pt x="2635120" y="5451465"/>
                  <a:pt x="2157305" y="5329084"/>
                </a:cubicBezTo>
                <a:cubicBezTo>
                  <a:pt x="1753124" y="5247554"/>
                  <a:pt x="1258084" y="5443775"/>
                  <a:pt x="572795" y="5329084"/>
                </a:cubicBezTo>
                <a:cubicBezTo>
                  <a:pt x="257562" y="5340693"/>
                  <a:pt x="-82958" y="5040011"/>
                  <a:pt x="0" y="4661296"/>
                </a:cubicBezTo>
                <a:cubicBezTo>
                  <a:pt x="5732" y="4421685"/>
                  <a:pt x="90011" y="4177229"/>
                  <a:pt x="0" y="3742790"/>
                </a:cubicBezTo>
                <a:cubicBezTo>
                  <a:pt x="77954" y="3320504"/>
                  <a:pt x="11923" y="3006079"/>
                  <a:pt x="0" y="2784346"/>
                </a:cubicBezTo>
                <a:cubicBezTo>
                  <a:pt x="-263" y="2492133"/>
                  <a:pt x="84942" y="2234458"/>
                  <a:pt x="0" y="1825904"/>
                </a:cubicBezTo>
                <a:cubicBezTo>
                  <a:pt x="72474" y="1395525"/>
                  <a:pt x="-44612" y="1188914"/>
                  <a:pt x="0" y="667787"/>
                </a:cubicBezTo>
                <a:close/>
              </a:path>
              <a:path w="11479349" h="5329084" stroke="0" extrusionOk="0">
                <a:moveTo>
                  <a:pt x="0" y="667787"/>
                </a:moveTo>
                <a:cubicBezTo>
                  <a:pt x="-24862" y="234747"/>
                  <a:pt x="289796" y="-31077"/>
                  <a:pt x="572795" y="0"/>
                </a:cubicBezTo>
                <a:cubicBezTo>
                  <a:pt x="771579" y="40951"/>
                  <a:pt x="1248647" y="121171"/>
                  <a:pt x="1537279" y="0"/>
                </a:cubicBezTo>
                <a:cubicBezTo>
                  <a:pt x="1795885" y="-45915"/>
                  <a:pt x="1876896" y="-34868"/>
                  <a:pt x="2191750" y="0"/>
                </a:cubicBezTo>
                <a:cubicBezTo>
                  <a:pt x="2517906" y="954"/>
                  <a:pt x="2534587" y="-22488"/>
                  <a:pt x="2846222" y="0"/>
                </a:cubicBezTo>
                <a:cubicBezTo>
                  <a:pt x="3146204" y="-56145"/>
                  <a:pt x="3505695" y="8314"/>
                  <a:pt x="3810706" y="0"/>
                </a:cubicBezTo>
                <a:cubicBezTo>
                  <a:pt x="4105255" y="41435"/>
                  <a:pt x="4348961" y="-11679"/>
                  <a:pt x="4568515" y="0"/>
                </a:cubicBezTo>
                <a:cubicBezTo>
                  <a:pt x="4658995" y="-6463"/>
                  <a:pt x="5084273" y="-76389"/>
                  <a:pt x="5636337" y="0"/>
                </a:cubicBezTo>
                <a:cubicBezTo>
                  <a:pt x="6194248" y="61104"/>
                  <a:pt x="6207379" y="-35247"/>
                  <a:pt x="6704158" y="0"/>
                </a:cubicBezTo>
                <a:cubicBezTo>
                  <a:pt x="7180427" y="25288"/>
                  <a:pt x="7348719" y="-65103"/>
                  <a:pt x="7668642" y="0"/>
                </a:cubicBezTo>
                <a:cubicBezTo>
                  <a:pt x="8028376" y="22752"/>
                  <a:pt x="8125246" y="1880"/>
                  <a:pt x="8323113" y="0"/>
                </a:cubicBezTo>
                <a:cubicBezTo>
                  <a:pt x="8525698" y="70640"/>
                  <a:pt x="8708539" y="-39144"/>
                  <a:pt x="8874247" y="0"/>
                </a:cubicBezTo>
                <a:cubicBezTo>
                  <a:pt x="9156480" y="-79437"/>
                  <a:pt x="9587548" y="-129934"/>
                  <a:pt x="9942069" y="0"/>
                </a:cubicBezTo>
                <a:cubicBezTo>
                  <a:pt x="10358505" y="106574"/>
                  <a:pt x="10662577" y="-8324"/>
                  <a:pt x="10906553" y="0"/>
                </a:cubicBezTo>
                <a:cubicBezTo>
                  <a:pt x="11306649" y="-132482"/>
                  <a:pt x="11480312" y="320883"/>
                  <a:pt x="11479349" y="667787"/>
                </a:cubicBezTo>
                <a:cubicBezTo>
                  <a:pt x="11542574" y="951656"/>
                  <a:pt x="11493803" y="1233155"/>
                  <a:pt x="11479349" y="1546360"/>
                </a:cubicBezTo>
                <a:cubicBezTo>
                  <a:pt x="11511475" y="1723879"/>
                  <a:pt x="11529218" y="2288856"/>
                  <a:pt x="11479349" y="2624606"/>
                </a:cubicBezTo>
                <a:cubicBezTo>
                  <a:pt x="11464920" y="2827713"/>
                  <a:pt x="11480768" y="3090776"/>
                  <a:pt x="11479349" y="3583048"/>
                </a:cubicBezTo>
                <a:cubicBezTo>
                  <a:pt x="11482498" y="4058709"/>
                  <a:pt x="11404417" y="4304662"/>
                  <a:pt x="11479349" y="4661296"/>
                </a:cubicBezTo>
                <a:cubicBezTo>
                  <a:pt x="11450427" y="5007908"/>
                  <a:pt x="11263520" y="5266168"/>
                  <a:pt x="10906553" y="5329084"/>
                </a:cubicBezTo>
                <a:cubicBezTo>
                  <a:pt x="10493357" y="5314558"/>
                  <a:pt x="10409399" y="5304360"/>
                  <a:pt x="10045406" y="5329084"/>
                </a:cubicBezTo>
                <a:cubicBezTo>
                  <a:pt x="9663557" y="5328525"/>
                  <a:pt x="9708865" y="5375824"/>
                  <a:pt x="9390935" y="5329084"/>
                </a:cubicBezTo>
                <a:cubicBezTo>
                  <a:pt x="9116357" y="5329095"/>
                  <a:pt x="8900294" y="5339101"/>
                  <a:pt x="8736463" y="5329084"/>
                </a:cubicBezTo>
                <a:cubicBezTo>
                  <a:pt x="8673576" y="5258958"/>
                  <a:pt x="8057045" y="5272395"/>
                  <a:pt x="7668642" y="5329084"/>
                </a:cubicBezTo>
                <a:cubicBezTo>
                  <a:pt x="7362070" y="5270763"/>
                  <a:pt x="7133595" y="5310978"/>
                  <a:pt x="6910833" y="5329084"/>
                </a:cubicBezTo>
                <a:cubicBezTo>
                  <a:pt x="6614840" y="5355071"/>
                  <a:pt x="6184268" y="5263256"/>
                  <a:pt x="5843011" y="5329084"/>
                </a:cubicBezTo>
                <a:cubicBezTo>
                  <a:pt x="5527596" y="5286239"/>
                  <a:pt x="5096615" y="5309577"/>
                  <a:pt x="4775190" y="5329084"/>
                </a:cubicBezTo>
                <a:cubicBezTo>
                  <a:pt x="4641613" y="5330283"/>
                  <a:pt x="4585946" y="5330279"/>
                  <a:pt x="4419020" y="5329084"/>
                </a:cubicBezTo>
                <a:cubicBezTo>
                  <a:pt x="4248940" y="5343881"/>
                  <a:pt x="4161351" y="5327935"/>
                  <a:pt x="4017381" y="5329084"/>
                </a:cubicBezTo>
                <a:cubicBezTo>
                  <a:pt x="3872250" y="5385894"/>
                  <a:pt x="3593695" y="5382763"/>
                  <a:pt x="3466247" y="5329084"/>
                </a:cubicBezTo>
                <a:cubicBezTo>
                  <a:pt x="3258210" y="5375413"/>
                  <a:pt x="3138819" y="5304430"/>
                  <a:pt x="2811777" y="5329084"/>
                </a:cubicBezTo>
                <a:cubicBezTo>
                  <a:pt x="2478126" y="5323447"/>
                  <a:pt x="2320085" y="5368937"/>
                  <a:pt x="2157305" y="5329084"/>
                </a:cubicBezTo>
                <a:cubicBezTo>
                  <a:pt x="2042647" y="5542042"/>
                  <a:pt x="1459314" y="5429410"/>
                  <a:pt x="572795" y="5329084"/>
                </a:cubicBezTo>
                <a:cubicBezTo>
                  <a:pt x="251442" y="5286040"/>
                  <a:pt x="120620" y="5020448"/>
                  <a:pt x="0" y="4661296"/>
                </a:cubicBezTo>
                <a:cubicBezTo>
                  <a:pt x="25478" y="4148612"/>
                  <a:pt x="-19653" y="3955535"/>
                  <a:pt x="0" y="3702854"/>
                </a:cubicBezTo>
                <a:cubicBezTo>
                  <a:pt x="-56521" y="3367126"/>
                  <a:pt x="44857" y="3188283"/>
                  <a:pt x="0" y="2824282"/>
                </a:cubicBezTo>
                <a:cubicBezTo>
                  <a:pt x="-78224" y="2526463"/>
                  <a:pt x="37928" y="2367711"/>
                  <a:pt x="0" y="1945710"/>
                </a:cubicBezTo>
                <a:cubicBezTo>
                  <a:pt x="104076" y="1573828"/>
                  <a:pt x="20710" y="901177"/>
                  <a:pt x="0" y="667787"/>
                </a:cubicBezTo>
                <a:close/>
              </a:path>
              <a:path w="11479349" h="5329084" fill="none" stroke="0" extrusionOk="0">
                <a:moveTo>
                  <a:pt x="0" y="667787"/>
                </a:moveTo>
                <a:cubicBezTo>
                  <a:pt x="1309" y="362660"/>
                  <a:pt x="264534" y="13820"/>
                  <a:pt x="572795" y="0"/>
                </a:cubicBezTo>
                <a:cubicBezTo>
                  <a:pt x="788265" y="9893"/>
                  <a:pt x="895636" y="14318"/>
                  <a:pt x="1123929" y="0"/>
                </a:cubicBezTo>
                <a:cubicBezTo>
                  <a:pt x="1363871" y="-11511"/>
                  <a:pt x="1913259" y="17238"/>
                  <a:pt x="2191750" y="0"/>
                </a:cubicBezTo>
                <a:cubicBezTo>
                  <a:pt x="2386674" y="-883"/>
                  <a:pt x="2840628" y="-37164"/>
                  <a:pt x="3052897" y="0"/>
                </a:cubicBezTo>
                <a:cubicBezTo>
                  <a:pt x="3387264" y="-15331"/>
                  <a:pt x="3570941" y="-60444"/>
                  <a:pt x="3914043" y="0"/>
                </a:cubicBezTo>
                <a:cubicBezTo>
                  <a:pt x="4237029" y="46729"/>
                  <a:pt x="4496900" y="65133"/>
                  <a:pt x="4878527" y="0"/>
                </a:cubicBezTo>
                <a:cubicBezTo>
                  <a:pt x="5204833" y="-113211"/>
                  <a:pt x="5549673" y="15713"/>
                  <a:pt x="5739674" y="0"/>
                </a:cubicBezTo>
                <a:cubicBezTo>
                  <a:pt x="5957764" y="3072"/>
                  <a:pt x="6122537" y="-34960"/>
                  <a:pt x="6497483" y="0"/>
                </a:cubicBezTo>
                <a:cubicBezTo>
                  <a:pt x="6806354" y="29366"/>
                  <a:pt x="7106712" y="-86416"/>
                  <a:pt x="7255291" y="0"/>
                </a:cubicBezTo>
                <a:cubicBezTo>
                  <a:pt x="7489923" y="11220"/>
                  <a:pt x="7587737" y="-16988"/>
                  <a:pt x="7806426" y="0"/>
                </a:cubicBezTo>
                <a:cubicBezTo>
                  <a:pt x="8001098" y="22173"/>
                  <a:pt x="8354590" y="-124347"/>
                  <a:pt x="8564234" y="0"/>
                </a:cubicBezTo>
                <a:cubicBezTo>
                  <a:pt x="8748270" y="18354"/>
                  <a:pt x="8901802" y="-33677"/>
                  <a:pt x="9218706" y="0"/>
                </a:cubicBezTo>
                <a:cubicBezTo>
                  <a:pt x="9549902" y="38913"/>
                  <a:pt x="9574551" y="-3390"/>
                  <a:pt x="9769839" y="0"/>
                </a:cubicBezTo>
                <a:cubicBezTo>
                  <a:pt x="9900411" y="30624"/>
                  <a:pt x="10405698" y="12264"/>
                  <a:pt x="10906553" y="0"/>
                </a:cubicBezTo>
                <a:cubicBezTo>
                  <a:pt x="11216324" y="53000"/>
                  <a:pt x="11570702" y="260441"/>
                  <a:pt x="11479349" y="667787"/>
                </a:cubicBezTo>
                <a:cubicBezTo>
                  <a:pt x="11409814" y="883639"/>
                  <a:pt x="11421793" y="1132792"/>
                  <a:pt x="11479349" y="1626229"/>
                </a:cubicBezTo>
                <a:cubicBezTo>
                  <a:pt x="11513174" y="2053309"/>
                  <a:pt x="11482032" y="2147793"/>
                  <a:pt x="11479349" y="2624606"/>
                </a:cubicBezTo>
                <a:cubicBezTo>
                  <a:pt x="11516808" y="3108097"/>
                  <a:pt x="11578305" y="3290217"/>
                  <a:pt x="11479349" y="3583048"/>
                </a:cubicBezTo>
                <a:cubicBezTo>
                  <a:pt x="11448858" y="3950779"/>
                  <a:pt x="11371381" y="4346456"/>
                  <a:pt x="11479349" y="4661296"/>
                </a:cubicBezTo>
                <a:cubicBezTo>
                  <a:pt x="11433596" y="5058363"/>
                  <a:pt x="11259995" y="5417038"/>
                  <a:pt x="10906553" y="5329084"/>
                </a:cubicBezTo>
                <a:cubicBezTo>
                  <a:pt x="10509755" y="5336967"/>
                  <a:pt x="10322412" y="5294296"/>
                  <a:pt x="10148743" y="5329084"/>
                </a:cubicBezTo>
                <a:cubicBezTo>
                  <a:pt x="9957606" y="5307621"/>
                  <a:pt x="9674525" y="5350446"/>
                  <a:pt x="9494273" y="5329084"/>
                </a:cubicBezTo>
                <a:cubicBezTo>
                  <a:pt x="9306301" y="5327956"/>
                  <a:pt x="9151553" y="5362936"/>
                  <a:pt x="8943139" y="5329084"/>
                </a:cubicBezTo>
                <a:cubicBezTo>
                  <a:pt x="8796518" y="5351788"/>
                  <a:pt x="8321588" y="5414606"/>
                  <a:pt x="7875317" y="5329084"/>
                </a:cubicBezTo>
                <a:cubicBezTo>
                  <a:pt x="7407686" y="5313986"/>
                  <a:pt x="7404227" y="5327345"/>
                  <a:pt x="7220846" y="5329084"/>
                </a:cubicBezTo>
                <a:cubicBezTo>
                  <a:pt x="7100791" y="5330913"/>
                  <a:pt x="6791285" y="5299041"/>
                  <a:pt x="6566374" y="5329084"/>
                </a:cubicBezTo>
                <a:cubicBezTo>
                  <a:pt x="6300060" y="5299020"/>
                  <a:pt x="5908707" y="5257886"/>
                  <a:pt x="5498553" y="5329084"/>
                </a:cubicBezTo>
                <a:cubicBezTo>
                  <a:pt x="5123312" y="5344015"/>
                  <a:pt x="5194503" y="5345287"/>
                  <a:pt x="4947419" y="5329084"/>
                </a:cubicBezTo>
                <a:cubicBezTo>
                  <a:pt x="4776493" y="5321553"/>
                  <a:pt x="4398906" y="5386160"/>
                  <a:pt x="3982935" y="5329084"/>
                </a:cubicBezTo>
                <a:cubicBezTo>
                  <a:pt x="3597202" y="5356529"/>
                  <a:pt x="3406503" y="5291616"/>
                  <a:pt x="3121789" y="5329084"/>
                </a:cubicBezTo>
                <a:cubicBezTo>
                  <a:pt x="2846763" y="5401663"/>
                  <a:pt x="2632983" y="5315658"/>
                  <a:pt x="2157305" y="5329084"/>
                </a:cubicBezTo>
                <a:cubicBezTo>
                  <a:pt x="1618701" y="5246962"/>
                  <a:pt x="1412062" y="5401169"/>
                  <a:pt x="572795" y="5329084"/>
                </a:cubicBezTo>
                <a:cubicBezTo>
                  <a:pt x="248122" y="5296768"/>
                  <a:pt x="-151332" y="5060871"/>
                  <a:pt x="0" y="4661296"/>
                </a:cubicBezTo>
                <a:cubicBezTo>
                  <a:pt x="40081" y="4363063"/>
                  <a:pt x="13396" y="4119858"/>
                  <a:pt x="0" y="3742790"/>
                </a:cubicBezTo>
                <a:cubicBezTo>
                  <a:pt x="-32417" y="3311145"/>
                  <a:pt x="4141" y="2987603"/>
                  <a:pt x="0" y="2784346"/>
                </a:cubicBezTo>
                <a:cubicBezTo>
                  <a:pt x="-63363" y="2655946"/>
                  <a:pt x="5095" y="2278409"/>
                  <a:pt x="0" y="1825904"/>
                </a:cubicBezTo>
                <a:cubicBezTo>
                  <a:pt x="-17389" y="1408531"/>
                  <a:pt x="7322" y="1240075"/>
                  <a:pt x="0" y="667787"/>
                </a:cubicBezTo>
                <a:close/>
              </a:path>
              <a:path w="11479349" h="5329084" fill="none" stroke="0" extrusionOk="0">
                <a:moveTo>
                  <a:pt x="0" y="667787"/>
                </a:moveTo>
                <a:cubicBezTo>
                  <a:pt x="-29524" y="383537"/>
                  <a:pt x="331047" y="-66054"/>
                  <a:pt x="572795" y="0"/>
                </a:cubicBezTo>
                <a:cubicBezTo>
                  <a:pt x="769002" y="16315"/>
                  <a:pt x="905812" y="-5745"/>
                  <a:pt x="1123929" y="0"/>
                </a:cubicBezTo>
                <a:cubicBezTo>
                  <a:pt x="1333324" y="-5050"/>
                  <a:pt x="1942766" y="-6622"/>
                  <a:pt x="2191750" y="0"/>
                </a:cubicBezTo>
                <a:cubicBezTo>
                  <a:pt x="2346030" y="57458"/>
                  <a:pt x="2821238" y="-5159"/>
                  <a:pt x="3052897" y="0"/>
                </a:cubicBezTo>
                <a:cubicBezTo>
                  <a:pt x="3305953" y="36233"/>
                  <a:pt x="3566046" y="-72278"/>
                  <a:pt x="3914043" y="0"/>
                </a:cubicBezTo>
                <a:cubicBezTo>
                  <a:pt x="4258880" y="-16800"/>
                  <a:pt x="4554839" y="63029"/>
                  <a:pt x="4878527" y="0"/>
                </a:cubicBezTo>
                <a:cubicBezTo>
                  <a:pt x="5198273" y="-93623"/>
                  <a:pt x="5553686" y="44917"/>
                  <a:pt x="5739674" y="0"/>
                </a:cubicBezTo>
                <a:cubicBezTo>
                  <a:pt x="5907854" y="-25340"/>
                  <a:pt x="6122613" y="-34005"/>
                  <a:pt x="6497483" y="0"/>
                </a:cubicBezTo>
                <a:cubicBezTo>
                  <a:pt x="6853460" y="39372"/>
                  <a:pt x="7057532" y="-56878"/>
                  <a:pt x="7255291" y="0"/>
                </a:cubicBezTo>
                <a:cubicBezTo>
                  <a:pt x="7479608" y="16945"/>
                  <a:pt x="7593078" y="24744"/>
                  <a:pt x="7806426" y="0"/>
                </a:cubicBezTo>
                <a:cubicBezTo>
                  <a:pt x="8032939" y="4731"/>
                  <a:pt x="8351204" y="-19593"/>
                  <a:pt x="8564234" y="0"/>
                </a:cubicBezTo>
                <a:cubicBezTo>
                  <a:pt x="8787199" y="10853"/>
                  <a:pt x="8882985" y="-25857"/>
                  <a:pt x="9218706" y="0"/>
                </a:cubicBezTo>
                <a:cubicBezTo>
                  <a:pt x="9551388" y="25293"/>
                  <a:pt x="9563440" y="-1788"/>
                  <a:pt x="9769839" y="0"/>
                </a:cubicBezTo>
                <a:cubicBezTo>
                  <a:pt x="9932795" y="-12723"/>
                  <a:pt x="10468251" y="-77863"/>
                  <a:pt x="10906553" y="0"/>
                </a:cubicBezTo>
                <a:cubicBezTo>
                  <a:pt x="11175678" y="109966"/>
                  <a:pt x="11568369" y="311997"/>
                  <a:pt x="11479349" y="667787"/>
                </a:cubicBezTo>
                <a:cubicBezTo>
                  <a:pt x="11411014" y="893690"/>
                  <a:pt x="11431192" y="1127258"/>
                  <a:pt x="11479349" y="1626229"/>
                </a:cubicBezTo>
                <a:cubicBezTo>
                  <a:pt x="11500664" y="2091908"/>
                  <a:pt x="11468575" y="2150322"/>
                  <a:pt x="11479349" y="2624606"/>
                </a:cubicBezTo>
                <a:cubicBezTo>
                  <a:pt x="11514049" y="3105605"/>
                  <a:pt x="11561652" y="3317721"/>
                  <a:pt x="11479349" y="3583048"/>
                </a:cubicBezTo>
                <a:cubicBezTo>
                  <a:pt x="11462259" y="3883666"/>
                  <a:pt x="11434561" y="4384257"/>
                  <a:pt x="11479349" y="4661296"/>
                </a:cubicBezTo>
                <a:cubicBezTo>
                  <a:pt x="11448168" y="5052587"/>
                  <a:pt x="11197183" y="5369873"/>
                  <a:pt x="10906553" y="5329084"/>
                </a:cubicBezTo>
                <a:cubicBezTo>
                  <a:pt x="10510268" y="5334665"/>
                  <a:pt x="10339926" y="5284024"/>
                  <a:pt x="10148743" y="5329084"/>
                </a:cubicBezTo>
                <a:cubicBezTo>
                  <a:pt x="9986393" y="5304017"/>
                  <a:pt x="9691971" y="5334739"/>
                  <a:pt x="9494273" y="5329084"/>
                </a:cubicBezTo>
                <a:cubicBezTo>
                  <a:pt x="9305223" y="5368620"/>
                  <a:pt x="9154199" y="5335491"/>
                  <a:pt x="8943139" y="5329084"/>
                </a:cubicBezTo>
                <a:cubicBezTo>
                  <a:pt x="8723067" y="5306400"/>
                  <a:pt x="8265664" y="5401988"/>
                  <a:pt x="7875317" y="5329084"/>
                </a:cubicBezTo>
                <a:cubicBezTo>
                  <a:pt x="7409374" y="5314705"/>
                  <a:pt x="7403722" y="5326577"/>
                  <a:pt x="7220846" y="5329084"/>
                </a:cubicBezTo>
                <a:cubicBezTo>
                  <a:pt x="7024129" y="5344267"/>
                  <a:pt x="6796599" y="5386730"/>
                  <a:pt x="6566374" y="5329084"/>
                </a:cubicBezTo>
                <a:cubicBezTo>
                  <a:pt x="6413155" y="5226318"/>
                  <a:pt x="5949563" y="5263003"/>
                  <a:pt x="5498553" y="5329084"/>
                </a:cubicBezTo>
                <a:cubicBezTo>
                  <a:pt x="5109728" y="5327460"/>
                  <a:pt x="5203580" y="5344826"/>
                  <a:pt x="4947419" y="5329084"/>
                </a:cubicBezTo>
                <a:cubicBezTo>
                  <a:pt x="4741880" y="5261931"/>
                  <a:pt x="4403320" y="5333068"/>
                  <a:pt x="3982935" y="5329084"/>
                </a:cubicBezTo>
                <a:cubicBezTo>
                  <a:pt x="3583153" y="5361575"/>
                  <a:pt x="3354476" y="5306998"/>
                  <a:pt x="3121789" y="5329084"/>
                </a:cubicBezTo>
                <a:cubicBezTo>
                  <a:pt x="2854785" y="5409025"/>
                  <a:pt x="2634116" y="5415068"/>
                  <a:pt x="2157305" y="5329084"/>
                </a:cubicBezTo>
                <a:cubicBezTo>
                  <a:pt x="1658754" y="5223508"/>
                  <a:pt x="1400021" y="5376204"/>
                  <a:pt x="572795" y="5329084"/>
                </a:cubicBezTo>
                <a:cubicBezTo>
                  <a:pt x="210864" y="5303108"/>
                  <a:pt x="-81562" y="5049537"/>
                  <a:pt x="0" y="4661296"/>
                </a:cubicBezTo>
                <a:cubicBezTo>
                  <a:pt x="32025" y="4397954"/>
                  <a:pt x="18570" y="4170040"/>
                  <a:pt x="0" y="3742790"/>
                </a:cubicBezTo>
                <a:cubicBezTo>
                  <a:pt x="8488" y="3307431"/>
                  <a:pt x="5720" y="2988387"/>
                  <a:pt x="0" y="2784346"/>
                </a:cubicBezTo>
                <a:cubicBezTo>
                  <a:pt x="-55022" y="2585814"/>
                  <a:pt x="76330" y="2223171"/>
                  <a:pt x="0" y="1825904"/>
                </a:cubicBezTo>
                <a:cubicBezTo>
                  <a:pt x="34012" y="1395825"/>
                  <a:pt x="-23507" y="1205202"/>
                  <a:pt x="0" y="66778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29971" y="369867"/>
                          <a:pt x="322331" y="-81629"/>
                          <a:pt x="572795" y="0"/>
                        </a:cubicBezTo>
                        <a:cubicBezTo>
                          <a:pt x="785278" y="15978"/>
                          <a:pt x="910438" y="-8868"/>
                          <a:pt x="1123929" y="0"/>
                        </a:cubicBezTo>
                        <a:cubicBezTo>
                          <a:pt x="1289453" y="20712"/>
                          <a:pt x="1971483" y="-17998"/>
                          <a:pt x="2191750" y="0"/>
                        </a:cubicBezTo>
                        <a:cubicBezTo>
                          <a:pt x="2394822" y="53765"/>
                          <a:pt x="2796838" y="17191"/>
                          <a:pt x="3052897" y="0"/>
                        </a:cubicBezTo>
                        <a:cubicBezTo>
                          <a:pt x="3298608" y="38138"/>
                          <a:pt x="3539496" y="-49977"/>
                          <a:pt x="3914043" y="0"/>
                        </a:cubicBezTo>
                        <a:cubicBezTo>
                          <a:pt x="4266069" y="-3117"/>
                          <a:pt x="4570970" y="43757"/>
                          <a:pt x="4878527" y="0"/>
                        </a:cubicBezTo>
                        <a:cubicBezTo>
                          <a:pt x="5184629" y="-52217"/>
                          <a:pt x="5544625" y="35976"/>
                          <a:pt x="5739674" y="0"/>
                        </a:cubicBezTo>
                        <a:cubicBezTo>
                          <a:pt x="5951573" y="-26393"/>
                          <a:pt x="6152773" y="-20455"/>
                          <a:pt x="6497483" y="0"/>
                        </a:cubicBezTo>
                        <a:cubicBezTo>
                          <a:pt x="6879728" y="39603"/>
                          <a:pt x="7030235" y="-36696"/>
                          <a:pt x="7255291" y="0"/>
                        </a:cubicBezTo>
                        <a:cubicBezTo>
                          <a:pt x="7478001" y="27453"/>
                          <a:pt x="7580364" y="22086"/>
                          <a:pt x="7806426" y="0"/>
                        </a:cubicBezTo>
                        <a:cubicBezTo>
                          <a:pt x="8046511" y="-775"/>
                          <a:pt x="8350144" y="-5845"/>
                          <a:pt x="8564234" y="0"/>
                        </a:cubicBezTo>
                        <a:cubicBezTo>
                          <a:pt x="8793748" y="23283"/>
                          <a:pt x="8887931" y="-48569"/>
                          <a:pt x="9218706" y="0"/>
                        </a:cubicBezTo>
                        <a:cubicBezTo>
                          <a:pt x="9545901" y="26896"/>
                          <a:pt x="9562852" y="-11751"/>
                          <a:pt x="9769839" y="0"/>
                        </a:cubicBezTo>
                        <a:cubicBezTo>
                          <a:pt x="9967648" y="-33862"/>
                          <a:pt x="10425264" y="11289"/>
                          <a:pt x="10906553" y="0"/>
                        </a:cubicBezTo>
                        <a:cubicBezTo>
                          <a:pt x="11149789" y="76033"/>
                          <a:pt x="11580227" y="334465"/>
                          <a:pt x="11479349" y="667787"/>
                        </a:cubicBezTo>
                        <a:cubicBezTo>
                          <a:pt x="11445232" y="872225"/>
                          <a:pt x="11425814" y="1196932"/>
                          <a:pt x="11479349" y="1626229"/>
                        </a:cubicBezTo>
                        <a:cubicBezTo>
                          <a:pt x="11511826" y="2072675"/>
                          <a:pt x="11463552" y="2151688"/>
                          <a:pt x="11479349" y="2624606"/>
                        </a:cubicBezTo>
                        <a:cubicBezTo>
                          <a:pt x="11501500" y="3099217"/>
                          <a:pt x="11515119" y="3309259"/>
                          <a:pt x="11479349" y="3583048"/>
                        </a:cubicBezTo>
                        <a:cubicBezTo>
                          <a:pt x="11459428" y="3877520"/>
                          <a:pt x="11470728" y="4397852"/>
                          <a:pt x="11479349" y="4661296"/>
                        </a:cubicBezTo>
                        <a:cubicBezTo>
                          <a:pt x="11471401" y="5005346"/>
                          <a:pt x="11172947" y="5335544"/>
                          <a:pt x="10906553" y="5329084"/>
                        </a:cubicBezTo>
                        <a:cubicBezTo>
                          <a:pt x="10514116" y="5331143"/>
                          <a:pt x="10333368" y="5289217"/>
                          <a:pt x="10148743" y="5329084"/>
                        </a:cubicBezTo>
                        <a:cubicBezTo>
                          <a:pt x="9994012" y="5326741"/>
                          <a:pt x="9684748" y="5324165"/>
                          <a:pt x="9494273" y="5329084"/>
                        </a:cubicBezTo>
                        <a:cubicBezTo>
                          <a:pt x="9314468" y="5363377"/>
                          <a:pt x="9164954" y="5336385"/>
                          <a:pt x="8943139" y="5329084"/>
                        </a:cubicBezTo>
                        <a:cubicBezTo>
                          <a:pt x="8712679" y="5277335"/>
                          <a:pt x="8331788" y="5349600"/>
                          <a:pt x="7875317" y="5329084"/>
                        </a:cubicBezTo>
                        <a:cubicBezTo>
                          <a:pt x="7409802" y="5311217"/>
                          <a:pt x="7404058" y="5326949"/>
                          <a:pt x="7220846" y="5329084"/>
                        </a:cubicBezTo>
                        <a:cubicBezTo>
                          <a:pt x="7001671" y="5349489"/>
                          <a:pt x="6771014" y="5357237"/>
                          <a:pt x="6566374" y="5329084"/>
                        </a:cubicBezTo>
                        <a:cubicBezTo>
                          <a:pt x="6380673" y="5264618"/>
                          <a:pt x="5879501" y="5290857"/>
                          <a:pt x="5498553" y="5329084"/>
                        </a:cubicBezTo>
                        <a:cubicBezTo>
                          <a:pt x="5113695" y="5329532"/>
                          <a:pt x="5200923" y="5324401"/>
                          <a:pt x="4947419" y="5329084"/>
                        </a:cubicBezTo>
                        <a:cubicBezTo>
                          <a:pt x="4708616" y="5286876"/>
                          <a:pt x="4427736" y="5302703"/>
                          <a:pt x="3982935" y="5329084"/>
                        </a:cubicBezTo>
                        <a:cubicBezTo>
                          <a:pt x="3563189" y="5349522"/>
                          <a:pt x="3324715" y="5285374"/>
                          <a:pt x="3121789" y="5329084"/>
                        </a:cubicBezTo>
                        <a:cubicBezTo>
                          <a:pt x="2913851" y="5382322"/>
                          <a:pt x="2629116" y="5439241"/>
                          <a:pt x="2157305" y="5329084"/>
                        </a:cubicBezTo>
                        <a:cubicBezTo>
                          <a:pt x="1734609" y="5262205"/>
                          <a:pt x="1319031" y="5390566"/>
                          <a:pt x="572795" y="5329084"/>
                        </a:cubicBezTo>
                        <a:cubicBezTo>
                          <a:pt x="259261" y="5353909"/>
                          <a:pt x="-74393" y="5033127"/>
                          <a:pt x="0" y="4661296"/>
                        </a:cubicBezTo>
                        <a:cubicBezTo>
                          <a:pt x="15447" y="4378292"/>
                          <a:pt x="42625" y="4158642"/>
                          <a:pt x="0" y="3742790"/>
                        </a:cubicBezTo>
                        <a:cubicBezTo>
                          <a:pt x="28608" y="3328716"/>
                          <a:pt x="10387" y="2998244"/>
                          <a:pt x="0" y="2784346"/>
                        </a:cubicBezTo>
                        <a:cubicBezTo>
                          <a:pt x="-4816" y="2546311"/>
                          <a:pt x="33285" y="2246003"/>
                          <a:pt x="0" y="1825904"/>
                        </a:cubicBezTo>
                        <a:cubicBezTo>
                          <a:pt x="42028" y="1394537"/>
                          <a:pt x="-30595" y="1205656"/>
                          <a:pt x="0" y="667787"/>
                        </a:cubicBezTo>
                        <a:close/>
                      </a:path>
                      <a:path w="11479349" h="5329084" stroke="0" extrusionOk="0">
                        <a:moveTo>
                          <a:pt x="0" y="667787"/>
                        </a:moveTo>
                        <a:cubicBezTo>
                          <a:pt x="-10223" y="281891"/>
                          <a:pt x="284812" y="29909"/>
                          <a:pt x="572795" y="0"/>
                        </a:cubicBezTo>
                        <a:cubicBezTo>
                          <a:pt x="768946" y="-9940"/>
                          <a:pt x="1285652" y="71565"/>
                          <a:pt x="1537279" y="0"/>
                        </a:cubicBezTo>
                        <a:cubicBezTo>
                          <a:pt x="1774232" y="-45404"/>
                          <a:pt x="1870011" y="-12879"/>
                          <a:pt x="2191750" y="0"/>
                        </a:cubicBezTo>
                        <a:cubicBezTo>
                          <a:pt x="2517382" y="2242"/>
                          <a:pt x="2532507" y="-17816"/>
                          <a:pt x="2846222" y="0"/>
                        </a:cubicBezTo>
                        <a:cubicBezTo>
                          <a:pt x="3151844" y="-30530"/>
                          <a:pt x="3516857" y="5866"/>
                          <a:pt x="3810706" y="0"/>
                        </a:cubicBezTo>
                        <a:cubicBezTo>
                          <a:pt x="4089113" y="21699"/>
                          <a:pt x="4360410" y="-2250"/>
                          <a:pt x="4568515" y="0"/>
                        </a:cubicBezTo>
                        <a:cubicBezTo>
                          <a:pt x="4728453" y="-13444"/>
                          <a:pt x="5093132" y="-66954"/>
                          <a:pt x="5636337" y="0"/>
                        </a:cubicBezTo>
                        <a:cubicBezTo>
                          <a:pt x="6173707" y="51972"/>
                          <a:pt x="6194395" y="-41042"/>
                          <a:pt x="6704158" y="0"/>
                        </a:cubicBezTo>
                        <a:cubicBezTo>
                          <a:pt x="7210443" y="39203"/>
                          <a:pt x="7338478" y="-38771"/>
                          <a:pt x="7668642" y="0"/>
                        </a:cubicBezTo>
                        <a:cubicBezTo>
                          <a:pt x="8006054" y="31692"/>
                          <a:pt x="8134733" y="-31422"/>
                          <a:pt x="8323113" y="0"/>
                        </a:cubicBezTo>
                        <a:cubicBezTo>
                          <a:pt x="8519443" y="57141"/>
                          <a:pt x="8716509" y="-32289"/>
                          <a:pt x="8874247" y="0"/>
                        </a:cubicBezTo>
                        <a:cubicBezTo>
                          <a:pt x="9090702" y="-24159"/>
                          <a:pt x="9567282" y="-88899"/>
                          <a:pt x="9942069" y="0"/>
                        </a:cubicBezTo>
                        <a:cubicBezTo>
                          <a:pt x="10356827" y="62250"/>
                          <a:pt x="10658574" y="2257"/>
                          <a:pt x="10906553" y="0"/>
                        </a:cubicBezTo>
                        <a:cubicBezTo>
                          <a:pt x="11276828" y="-98020"/>
                          <a:pt x="11459013" y="261675"/>
                          <a:pt x="11479349" y="667787"/>
                        </a:cubicBezTo>
                        <a:cubicBezTo>
                          <a:pt x="11487353" y="990727"/>
                          <a:pt x="11468556" y="1267160"/>
                          <a:pt x="11479349" y="1546360"/>
                        </a:cubicBezTo>
                        <a:cubicBezTo>
                          <a:pt x="11513084" y="1759124"/>
                          <a:pt x="11523113" y="2325106"/>
                          <a:pt x="11479349" y="2624606"/>
                        </a:cubicBezTo>
                        <a:cubicBezTo>
                          <a:pt x="11454188" y="2860058"/>
                          <a:pt x="11467516" y="3128339"/>
                          <a:pt x="11479349" y="3583048"/>
                        </a:cubicBezTo>
                        <a:cubicBezTo>
                          <a:pt x="11496979" y="4019443"/>
                          <a:pt x="11410608" y="4315905"/>
                          <a:pt x="11479349" y="4661296"/>
                        </a:cubicBezTo>
                        <a:cubicBezTo>
                          <a:pt x="11443160" y="5042125"/>
                          <a:pt x="11240768" y="5279349"/>
                          <a:pt x="10906553" y="5329084"/>
                        </a:cubicBezTo>
                        <a:cubicBezTo>
                          <a:pt x="10498123" y="5331999"/>
                          <a:pt x="10422690" y="5307607"/>
                          <a:pt x="10045406" y="5329084"/>
                        </a:cubicBezTo>
                        <a:cubicBezTo>
                          <a:pt x="9660419" y="5341239"/>
                          <a:pt x="9705620" y="5368643"/>
                          <a:pt x="9390935" y="5329084"/>
                        </a:cubicBezTo>
                        <a:cubicBezTo>
                          <a:pt x="9098966" y="5312496"/>
                          <a:pt x="8892845" y="5340826"/>
                          <a:pt x="8736463" y="5329084"/>
                        </a:cubicBezTo>
                        <a:cubicBezTo>
                          <a:pt x="8648306" y="5275345"/>
                          <a:pt x="8017029" y="5317397"/>
                          <a:pt x="7668642" y="5329084"/>
                        </a:cubicBezTo>
                        <a:cubicBezTo>
                          <a:pt x="7348452" y="5304061"/>
                          <a:pt x="7169286" y="5333471"/>
                          <a:pt x="6910833" y="5329084"/>
                        </a:cubicBezTo>
                        <a:cubicBezTo>
                          <a:pt x="6620860" y="5345467"/>
                          <a:pt x="6191824" y="5299166"/>
                          <a:pt x="5843011" y="5329084"/>
                        </a:cubicBezTo>
                        <a:cubicBezTo>
                          <a:pt x="5518473" y="5291200"/>
                          <a:pt x="5040054" y="5324684"/>
                          <a:pt x="4775190" y="5329084"/>
                        </a:cubicBezTo>
                        <a:cubicBezTo>
                          <a:pt x="4653690" y="5322363"/>
                          <a:pt x="4591411" y="5331077"/>
                          <a:pt x="4419020" y="5329084"/>
                        </a:cubicBezTo>
                        <a:cubicBezTo>
                          <a:pt x="4246629" y="5327092"/>
                          <a:pt x="4163961" y="5325870"/>
                          <a:pt x="4017381" y="5329084"/>
                        </a:cubicBezTo>
                        <a:cubicBezTo>
                          <a:pt x="3853768" y="5366112"/>
                          <a:pt x="3617899" y="5366289"/>
                          <a:pt x="3466247" y="5329084"/>
                        </a:cubicBezTo>
                        <a:cubicBezTo>
                          <a:pt x="3271200" y="5344636"/>
                          <a:pt x="3135238" y="5305547"/>
                          <a:pt x="2811777" y="5329084"/>
                        </a:cubicBezTo>
                        <a:cubicBezTo>
                          <a:pt x="2483453" y="5327985"/>
                          <a:pt x="2300554" y="5345632"/>
                          <a:pt x="2157305" y="5329084"/>
                        </a:cubicBezTo>
                        <a:cubicBezTo>
                          <a:pt x="2030999" y="5411420"/>
                          <a:pt x="1388040" y="5378731"/>
                          <a:pt x="572795" y="5329084"/>
                        </a:cubicBezTo>
                        <a:cubicBezTo>
                          <a:pt x="277266" y="5346311"/>
                          <a:pt x="74692" y="4981168"/>
                          <a:pt x="0" y="4661296"/>
                        </a:cubicBezTo>
                        <a:cubicBezTo>
                          <a:pt x="2944" y="4173653"/>
                          <a:pt x="-4037" y="3967135"/>
                          <a:pt x="0" y="3702854"/>
                        </a:cubicBezTo>
                        <a:cubicBezTo>
                          <a:pt x="-52819" y="3372419"/>
                          <a:pt x="32619" y="3163607"/>
                          <a:pt x="0" y="2824282"/>
                        </a:cubicBezTo>
                        <a:cubicBezTo>
                          <a:pt x="-51815" y="2516454"/>
                          <a:pt x="15601" y="2335535"/>
                          <a:pt x="0" y="1945710"/>
                        </a:cubicBezTo>
                        <a:cubicBezTo>
                          <a:pt x="51630" y="1569700"/>
                          <a:pt x="23138" y="917715"/>
                          <a:pt x="0" y="667787"/>
                        </a:cubicBezTo>
                        <a:close/>
                      </a:path>
                      <a:path w="11479349" h="5329084" fill="none" stroke="0" extrusionOk="0">
                        <a:moveTo>
                          <a:pt x="0" y="667787"/>
                        </a:moveTo>
                        <a:cubicBezTo>
                          <a:pt x="-6528" y="355411"/>
                          <a:pt x="298390" y="27432"/>
                          <a:pt x="572795" y="0"/>
                        </a:cubicBezTo>
                        <a:cubicBezTo>
                          <a:pt x="773615" y="30760"/>
                          <a:pt x="918711" y="-1278"/>
                          <a:pt x="1123929" y="0"/>
                        </a:cubicBezTo>
                        <a:cubicBezTo>
                          <a:pt x="1358883" y="-15608"/>
                          <a:pt x="1939858" y="-1764"/>
                          <a:pt x="2191750" y="0"/>
                        </a:cubicBezTo>
                        <a:cubicBezTo>
                          <a:pt x="2374731" y="15630"/>
                          <a:pt x="2824886" y="-42086"/>
                          <a:pt x="3052897" y="0"/>
                        </a:cubicBezTo>
                        <a:cubicBezTo>
                          <a:pt x="3348879" y="16362"/>
                          <a:pt x="3558033" y="-50562"/>
                          <a:pt x="3914043" y="0"/>
                        </a:cubicBezTo>
                        <a:cubicBezTo>
                          <a:pt x="4263441" y="-7917"/>
                          <a:pt x="4523680" y="77075"/>
                          <a:pt x="4878527" y="0"/>
                        </a:cubicBezTo>
                        <a:cubicBezTo>
                          <a:pt x="5224110" y="-88311"/>
                          <a:pt x="5545616" y="20168"/>
                          <a:pt x="5739674" y="0"/>
                        </a:cubicBezTo>
                        <a:cubicBezTo>
                          <a:pt x="5922096" y="-10296"/>
                          <a:pt x="6115472" y="-17968"/>
                          <a:pt x="6497483" y="0"/>
                        </a:cubicBezTo>
                        <a:cubicBezTo>
                          <a:pt x="6824447" y="10581"/>
                          <a:pt x="7069062" y="-66682"/>
                          <a:pt x="7255291" y="0"/>
                        </a:cubicBezTo>
                        <a:cubicBezTo>
                          <a:pt x="7476020" y="28556"/>
                          <a:pt x="7592997" y="6599"/>
                          <a:pt x="7806426" y="0"/>
                        </a:cubicBezTo>
                        <a:cubicBezTo>
                          <a:pt x="7987212" y="12904"/>
                          <a:pt x="8360806" y="-74733"/>
                          <a:pt x="8564234" y="0"/>
                        </a:cubicBezTo>
                        <a:cubicBezTo>
                          <a:pt x="8758255" y="18686"/>
                          <a:pt x="8892044" y="-21083"/>
                          <a:pt x="9218706" y="0"/>
                        </a:cubicBezTo>
                        <a:cubicBezTo>
                          <a:pt x="9547587" y="29563"/>
                          <a:pt x="9570975" y="-7284"/>
                          <a:pt x="9769839" y="0"/>
                        </a:cubicBezTo>
                        <a:cubicBezTo>
                          <a:pt x="9892883" y="55191"/>
                          <a:pt x="10436903" y="-33564"/>
                          <a:pt x="10906553" y="0"/>
                        </a:cubicBezTo>
                        <a:cubicBezTo>
                          <a:pt x="11174539" y="22116"/>
                          <a:pt x="11518184" y="290927"/>
                          <a:pt x="11479349" y="667787"/>
                        </a:cubicBezTo>
                        <a:cubicBezTo>
                          <a:pt x="11406216" y="914892"/>
                          <a:pt x="11442955" y="1160167"/>
                          <a:pt x="11479349" y="1626229"/>
                        </a:cubicBezTo>
                        <a:cubicBezTo>
                          <a:pt x="11509901" y="2069934"/>
                          <a:pt x="11478091" y="2153127"/>
                          <a:pt x="11479349" y="2624606"/>
                        </a:cubicBezTo>
                        <a:cubicBezTo>
                          <a:pt x="11526967" y="3112827"/>
                          <a:pt x="11547998" y="3307412"/>
                          <a:pt x="11479349" y="3583048"/>
                        </a:cubicBezTo>
                        <a:cubicBezTo>
                          <a:pt x="11474663" y="3924563"/>
                          <a:pt x="11408441" y="4351305"/>
                          <a:pt x="11479349" y="4661296"/>
                        </a:cubicBezTo>
                        <a:cubicBezTo>
                          <a:pt x="11466036" y="5047585"/>
                          <a:pt x="11201776" y="5413148"/>
                          <a:pt x="10906553" y="5329084"/>
                        </a:cubicBezTo>
                        <a:cubicBezTo>
                          <a:pt x="10522684" y="5344017"/>
                          <a:pt x="10328075" y="5288324"/>
                          <a:pt x="10148743" y="5329084"/>
                        </a:cubicBezTo>
                        <a:cubicBezTo>
                          <a:pt x="9972999" y="5314044"/>
                          <a:pt x="9709936" y="5348268"/>
                          <a:pt x="9494273" y="5329084"/>
                        </a:cubicBezTo>
                        <a:cubicBezTo>
                          <a:pt x="9298156" y="5350831"/>
                          <a:pt x="9157931" y="5358314"/>
                          <a:pt x="8943139" y="5329084"/>
                        </a:cubicBezTo>
                        <a:cubicBezTo>
                          <a:pt x="8724286" y="5316640"/>
                          <a:pt x="8295824" y="5384092"/>
                          <a:pt x="7875317" y="5329084"/>
                        </a:cubicBezTo>
                        <a:cubicBezTo>
                          <a:pt x="7407291" y="5314186"/>
                          <a:pt x="7403187" y="5325287"/>
                          <a:pt x="7220846" y="5329084"/>
                        </a:cubicBezTo>
                        <a:cubicBezTo>
                          <a:pt x="7051168" y="5327847"/>
                          <a:pt x="6797837" y="5322106"/>
                          <a:pt x="6566374" y="5329084"/>
                        </a:cubicBezTo>
                        <a:cubicBezTo>
                          <a:pt x="6383745" y="5296226"/>
                          <a:pt x="5950945" y="5287688"/>
                          <a:pt x="5498553" y="5329084"/>
                        </a:cubicBezTo>
                        <a:cubicBezTo>
                          <a:pt x="5120874" y="5339143"/>
                          <a:pt x="5199766" y="5329599"/>
                          <a:pt x="4947419" y="5329084"/>
                        </a:cubicBezTo>
                        <a:cubicBezTo>
                          <a:pt x="4725280" y="5313415"/>
                          <a:pt x="4384607" y="5349605"/>
                          <a:pt x="3982935" y="5329084"/>
                        </a:cubicBezTo>
                        <a:cubicBezTo>
                          <a:pt x="3570552" y="5343168"/>
                          <a:pt x="3362427" y="5300855"/>
                          <a:pt x="3121789" y="5329084"/>
                        </a:cubicBezTo>
                        <a:cubicBezTo>
                          <a:pt x="2852604" y="5400788"/>
                          <a:pt x="2614375" y="5310881"/>
                          <a:pt x="2157305" y="5329084"/>
                        </a:cubicBezTo>
                        <a:cubicBezTo>
                          <a:pt x="1644634" y="5242412"/>
                          <a:pt x="1388472" y="5352825"/>
                          <a:pt x="572795" y="5329084"/>
                        </a:cubicBezTo>
                        <a:cubicBezTo>
                          <a:pt x="237677" y="5350260"/>
                          <a:pt x="-69174" y="5046490"/>
                          <a:pt x="0" y="4661296"/>
                        </a:cubicBezTo>
                        <a:cubicBezTo>
                          <a:pt x="47038" y="4363872"/>
                          <a:pt x="8180" y="4153828"/>
                          <a:pt x="0" y="3742790"/>
                        </a:cubicBezTo>
                        <a:cubicBezTo>
                          <a:pt x="-43004" y="3310293"/>
                          <a:pt x="-4271" y="2959874"/>
                          <a:pt x="0" y="2784346"/>
                        </a:cubicBezTo>
                        <a:cubicBezTo>
                          <a:pt x="-66395" y="2629121"/>
                          <a:pt x="17813" y="2237766"/>
                          <a:pt x="0" y="1825904"/>
                        </a:cubicBezTo>
                        <a:cubicBezTo>
                          <a:pt x="-4876" y="1397874"/>
                          <a:pt x="12154" y="1227176"/>
                          <a:pt x="0" y="6677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 name="TextBox 6">
            <a:extLst>
              <a:ext uri="{FF2B5EF4-FFF2-40B4-BE49-F238E27FC236}">
                <a16:creationId xmlns:a16="http://schemas.microsoft.com/office/drawing/2014/main" id="{5FC57E3C-F7A2-D36A-825B-D85B8AEAA107}"/>
              </a:ext>
            </a:extLst>
          </p:cNvPr>
          <p:cNvSpPr txBox="1"/>
          <p:nvPr/>
        </p:nvSpPr>
        <p:spPr>
          <a:xfrm>
            <a:off x="806245" y="1189703"/>
            <a:ext cx="10540181" cy="3598549"/>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 </a:t>
            </a:r>
            <a:r>
              <a:rPr lang="en-US" sz="3200" dirty="0">
                <a:solidFill>
                  <a:srgbClr val="002060"/>
                </a:solidFill>
                <a:latin typeface="Calibri"/>
                <a:ea typeface="Calibri" panose="020F0502020204030204" pitchFamily="34" charset="0"/>
              </a:rPr>
              <a:t>Đ</a:t>
            </a: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ể giải trí, tối qua, chúng tôi đi xem phim “Vua sư tử” </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(TN chỉ mục đ</a:t>
            </a:r>
            <a:r>
              <a:rPr lang="en-US" sz="3200" b="1" dirty="0">
                <a:solidFill>
                  <a:srgbClr val="002060"/>
                </a:solidFill>
                <a:latin typeface="Calibri"/>
                <a:ea typeface="Calibri" panose="020F0502020204030204" pitchFamily="34" charset="0"/>
              </a:rPr>
              <a:t>í</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ch + thời gian)</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 Bên hiên nhà, mèo con đang nằm sưởi nắng. </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(TN chỉ địa điểm)</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 Buổi sáng, Nam nghe thấy tiếng chim hót ríu ran. </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(TN chỉ thời gian)</a:t>
            </a:r>
          </a:p>
        </p:txBody>
      </p:sp>
    </p:spTree>
    <p:extLst>
      <p:ext uri="{BB962C8B-B14F-4D97-AF65-F5344CB8AC3E}">
        <p14:creationId xmlns:p14="http://schemas.microsoft.com/office/powerpoint/2010/main" val="2547786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042219"/>
            <a:ext cx="11479349" cy="5535562"/>
          </a:xfrm>
          <a:custGeom>
            <a:avLst/>
            <a:gdLst>
              <a:gd name="connsiteX0" fmla="*/ 0 w 11479349"/>
              <a:gd name="connsiteY0" fmla="*/ 693661 h 5535562"/>
              <a:gd name="connsiteX1" fmla="*/ 572795 w 11479349"/>
              <a:gd name="connsiteY1" fmla="*/ 0 h 5535562"/>
              <a:gd name="connsiteX2" fmla="*/ 1123929 w 11479349"/>
              <a:gd name="connsiteY2" fmla="*/ 0 h 5535562"/>
              <a:gd name="connsiteX3" fmla="*/ 2191750 w 11479349"/>
              <a:gd name="connsiteY3" fmla="*/ 0 h 5535562"/>
              <a:gd name="connsiteX4" fmla="*/ 3052897 w 11479349"/>
              <a:gd name="connsiteY4" fmla="*/ 0 h 5535562"/>
              <a:gd name="connsiteX5" fmla="*/ 3914043 w 11479349"/>
              <a:gd name="connsiteY5" fmla="*/ 0 h 5535562"/>
              <a:gd name="connsiteX6" fmla="*/ 4878527 w 11479349"/>
              <a:gd name="connsiteY6" fmla="*/ 0 h 5535562"/>
              <a:gd name="connsiteX7" fmla="*/ 5739674 w 11479349"/>
              <a:gd name="connsiteY7" fmla="*/ 0 h 5535562"/>
              <a:gd name="connsiteX8" fmla="*/ 6497483 w 11479349"/>
              <a:gd name="connsiteY8" fmla="*/ 0 h 5535562"/>
              <a:gd name="connsiteX9" fmla="*/ 7255291 w 11479349"/>
              <a:gd name="connsiteY9" fmla="*/ 0 h 5535562"/>
              <a:gd name="connsiteX10" fmla="*/ 7806426 w 11479349"/>
              <a:gd name="connsiteY10" fmla="*/ 0 h 5535562"/>
              <a:gd name="connsiteX11" fmla="*/ 8564234 w 11479349"/>
              <a:gd name="connsiteY11" fmla="*/ 0 h 5535562"/>
              <a:gd name="connsiteX12" fmla="*/ 9218706 w 11479349"/>
              <a:gd name="connsiteY12" fmla="*/ 0 h 5535562"/>
              <a:gd name="connsiteX13" fmla="*/ 9769839 w 11479349"/>
              <a:gd name="connsiteY13" fmla="*/ 0 h 5535562"/>
              <a:gd name="connsiteX14" fmla="*/ 10906553 w 11479349"/>
              <a:gd name="connsiteY14" fmla="*/ 0 h 5535562"/>
              <a:gd name="connsiteX15" fmla="*/ 11479349 w 11479349"/>
              <a:gd name="connsiteY15" fmla="*/ 693661 h 5535562"/>
              <a:gd name="connsiteX16" fmla="*/ 11479349 w 11479349"/>
              <a:gd name="connsiteY16" fmla="*/ 1689238 h 5535562"/>
              <a:gd name="connsiteX17" fmla="*/ 11479349 w 11479349"/>
              <a:gd name="connsiteY17" fmla="*/ 2726298 h 5535562"/>
              <a:gd name="connsiteX18" fmla="*/ 11479349 w 11479349"/>
              <a:gd name="connsiteY18" fmla="*/ 3721875 h 5535562"/>
              <a:gd name="connsiteX19" fmla="*/ 11479349 w 11479349"/>
              <a:gd name="connsiteY19" fmla="*/ 4841900 h 5535562"/>
              <a:gd name="connsiteX20" fmla="*/ 10906553 w 11479349"/>
              <a:gd name="connsiteY20" fmla="*/ 5535562 h 5535562"/>
              <a:gd name="connsiteX21" fmla="*/ 10148743 w 11479349"/>
              <a:gd name="connsiteY21" fmla="*/ 5535562 h 5535562"/>
              <a:gd name="connsiteX22" fmla="*/ 9494273 w 11479349"/>
              <a:gd name="connsiteY22" fmla="*/ 5535562 h 5535562"/>
              <a:gd name="connsiteX23" fmla="*/ 8943139 w 11479349"/>
              <a:gd name="connsiteY23" fmla="*/ 5535562 h 5535562"/>
              <a:gd name="connsiteX24" fmla="*/ 7875317 w 11479349"/>
              <a:gd name="connsiteY24" fmla="*/ 5535562 h 5535562"/>
              <a:gd name="connsiteX25" fmla="*/ 7220846 w 11479349"/>
              <a:gd name="connsiteY25" fmla="*/ 5535562 h 5535562"/>
              <a:gd name="connsiteX26" fmla="*/ 6566374 w 11479349"/>
              <a:gd name="connsiteY26" fmla="*/ 5535562 h 5535562"/>
              <a:gd name="connsiteX27" fmla="*/ 5498553 w 11479349"/>
              <a:gd name="connsiteY27" fmla="*/ 5535562 h 5535562"/>
              <a:gd name="connsiteX28" fmla="*/ 4947419 w 11479349"/>
              <a:gd name="connsiteY28" fmla="*/ 5535562 h 5535562"/>
              <a:gd name="connsiteX29" fmla="*/ 3982935 w 11479349"/>
              <a:gd name="connsiteY29" fmla="*/ 5535562 h 5535562"/>
              <a:gd name="connsiteX30" fmla="*/ 3121789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87806 h 5535562"/>
              <a:gd name="connsiteX35" fmla="*/ 0 w 11479349"/>
              <a:gd name="connsiteY35" fmla="*/ 2892227 h 5535562"/>
              <a:gd name="connsiteX36" fmla="*/ 0 w 11479349"/>
              <a:gd name="connsiteY36" fmla="*/ 1896650 h 5535562"/>
              <a:gd name="connsiteX37" fmla="*/ 0 w 11479349"/>
              <a:gd name="connsiteY37" fmla="*/ 693661 h 5535562"/>
              <a:gd name="connsiteX0" fmla="*/ 0 w 11479349"/>
              <a:gd name="connsiteY0" fmla="*/ 693661 h 5535562"/>
              <a:gd name="connsiteX1" fmla="*/ 572795 w 11479349"/>
              <a:gd name="connsiteY1" fmla="*/ 0 h 5535562"/>
              <a:gd name="connsiteX2" fmla="*/ 1537279 w 11479349"/>
              <a:gd name="connsiteY2" fmla="*/ 0 h 5535562"/>
              <a:gd name="connsiteX3" fmla="*/ 2191750 w 11479349"/>
              <a:gd name="connsiteY3" fmla="*/ 0 h 5535562"/>
              <a:gd name="connsiteX4" fmla="*/ 2846222 w 11479349"/>
              <a:gd name="connsiteY4" fmla="*/ 0 h 5535562"/>
              <a:gd name="connsiteX5" fmla="*/ 3810706 w 11479349"/>
              <a:gd name="connsiteY5" fmla="*/ 0 h 5535562"/>
              <a:gd name="connsiteX6" fmla="*/ 4568515 w 11479349"/>
              <a:gd name="connsiteY6" fmla="*/ 0 h 5535562"/>
              <a:gd name="connsiteX7" fmla="*/ 5636337 w 11479349"/>
              <a:gd name="connsiteY7" fmla="*/ 0 h 5535562"/>
              <a:gd name="connsiteX8" fmla="*/ 6704158 w 11479349"/>
              <a:gd name="connsiteY8" fmla="*/ 0 h 5535562"/>
              <a:gd name="connsiteX9" fmla="*/ 7668642 w 11479349"/>
              <a:gd name="connsiteY9" fmla="*/ 0 h 5535562"/>
              <a:gd name="connsiteX10" fmla="*/ 8323113 w 11479349"/>
              <a:gd name="connsiteY10" fmla="*/ 0 h 5535562"/>
              <a:gd name="connsiteX11" fmla="*/ 8874247 w 11479349"/>
              <a:gd name="connsiteY11" fmla="*/ 0 h 5535562"/>
              <a:gd name="connsiteX12" fmla="*/ 9942069 w 11479349"/>
              <a:gd name="connsiteY12" fmla="*/ 0 h 5535562"/>
              <a:gd name="connsiteX13" fmla="*/ 10906553 w 11479349"/>
              <a:gd name="connsiteY13" fmla="*/ 0 h 5535562"/>
              <a:gd name="connsiteX14" fmla="*/ 11479349 w 11479349"/>
              <a:gd name="connsiteY14" fmla="*/ 693661 h 5535562"/>
              <a:gd name="connsiteX15" fmla="*/ 11479349 w 11479349"/>
              <a:gd name="connsiteY15" fmla="*/ 1606274 h 5535562"/>
              <a:gd name="connsiteX16" fmla="*/ 11479349 w 11479349"/>
              <a:gd name="connsiteY16" fmla="*/ 2726298 h 5535562"/>
              <a:gd name="connsiteX17" fmla="*/ 11479349 w 11479349"/>
              <a:gd name="connsiteY17" fmla="*/ 3721875 h 5535562"/>
              <a:gd name="connsiteX18" fmla="*/ 11479349 w 11479349"/>
              <a:gd name="connsiteY18" fmla="*/ 4841900 h 5535562"/>
              <a:gd name="connsiteX19" fmla="*/ 10906553 w 11479349"/>
              <a:gd name="connsiteY19" fmla="*/ 5535562 h 5535562"/>
              <a:gd name="connsiteX20" fmla="*/ 10045406 w 11479349"/>
              <a:gd name="connsiteY20" fmla="*/ 5535562 h 5535562"/>
              <a:gd name="connsiteX21" fmla="*/ 9390935 w 11479349"/>
              <a:gd name="connsiteY21" fmla="*/ 5535562 h 5535562"/>
              <a:gd name="connsiteX22" fmla="*/ 8736463 w 11479349"/>
              <a:gd name="connsiteY22" fmla="*/ 5535562 h 5535562"/>
              <a:gd name="connsiteX23" fmla="*/ 7668642 w 11479349"/>
              <a:gd name="connsiteY23" fmla="*/ 5535562 h 5535562"/>
              <a:gd name="connsiteX24" fmla="*/ 6910833 w 11479349"/>
              <a:gd name="connsiteY24" fmla="*/ 5535562 h 5535562"/>
              <a:gd name="connsiteX25" fmla="*/ 5843011 w 11479349"/>
              <a:gd name="connsiteY25" fmla="*/ 5535562 h 5535562"/>
              <a:gd name="connsiteX26" fmla="*/ 4775190 w 11479349"/>
              <a:gd name="connsiteY26" fmla="*/ 5535562 h 5535562"/>
              <a:gd name="connsiteX27" fmla="*/ 4419020 w 11479349"/>
              <a:gd name="connsiteY27" fmla="*/ 5535562 h 5535562"/>
              <a:gd name="connsiteX28" fmla="*/ 4017381 w 11479349"/>
              <a:gd name="connsiteY28" fmla="*/ 5535562 h 5535562"/>
              <a:gd name="connsiteX29" fmla="*/ 3466247 w 11479349"/>
              <a:gd name="connsiteY29" fmla="*/ 5535562 h 5535562"/>
              <a:gd name="connsiteX30" fmla="*/ 2811777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46323 h 5535562"/>
              <a:gd name="connsiteX35" fmla="*/ 0 w 11479349"/>
              <a:gd name="connsiteY35" fmla="*/ 2933710 h 5535562"/>
              <a:gd name="connsiteX36" fmla="*/ 0 w 11479349"/>
              <a:gd name="connsiteY36" fmla="*/ 2021098 h 5535562"/>
              <a:gd name="connsiteX37" fmla="*/ 0 w 11479349"/>
              <a:gd name="connsiteY37" fmla="*/ 693661 h 5535562"/>
              <a:gd name="connsiteX0" fmla="*/ 0 w 11479349"/>
              <a:gd name="connsiteY0" fmla="*/ 693661 h 5535562"/>
              <a:gd name="connsiteX1" fmla="*/ 572795 w 11479349"/>
              <a:gd name="connsiteY1" fmla="*/ 0 h 5535562"/>
              <a:gd name="connsiteX2" fmla="*/ 1123929 w 11479349"/>
              <a:gd name="connsiteY2" fmla="*/ 0 h 5535562"/>
              <a:gd name="connsiteX3" fmla="*/ 2191750 w 11479349"/>
              <a:gd name="connsiteY3" fmla="*/ 0 h 5535562"/>
              <a:gd name="connsiteX4" fmla="*/ 3052897 w 11479349"/>
              <a:gd name="connsiteY4" fmla="*/ 0 h 5535562"/>
              <a:gd name="connsiteX5" fmla="*/ 3914043 w 11479349"/>
              <a:gd name="connsiteY5" fmla="*/ 0 h 5535562"/>
              <a:gd name="connsiteX6" fmla="*/ 4878527 w 11479349"/>
              <a:gd name="connsiteY6" fmla="*/ 0 h 5535562"/>
              <a:gd name="connsiteX7" fmla="*/ 5739674 w 11479349"/>
              <a:gd name="connsiteY7" fmla="*/ 0 h 5535562"/>
              <a:gd name="connsiteX8" fmla="*/ 6497483 w 11479349"/>
              <a:gd name="connsiteY8" fmla="*/ 0 h 5535562"/>
              <a:gd name="connsiteX9" fmla="*/ 7255291 w 11479349"/>
              <a:gd name="connsiteY9" fmla="*/ 0 h 5535562"/>
              <a:gd name="connsiteX10" fmla="*/ 7806426 w 11479349"/>
              <a:gd name="connsiteY10" fmla="*/ 0 h 5535562"/>
              <a:gd name="connsiteX11" fmla="*/ 8564234 w 11479349"/>
              <a:gd name="connsiteY11" fmla="*/ 0 h 5535562"/>
              <a:gd name="connsiteX12" fmla="*/ 9218706 w 11479349"/>
              <a:gd name="connsiteY12" fmla="*/ 0 h 5535562"/>
              <a:gd name="connsiteX13" fmla="*/ 9769839 w 11479349"/>
              <a:gd name="connsiteY13" fmla="*/ 0 h 5535562"/>
              <a:gd name="connsiteX14" fmla="*/ 10906553 w 11479349"/>
              <a:gd name="connsiteY14" fmla="*/ 0 h 5535562"/>
              <a:gd name="connsiteX15" fmla="*/ 11479349 w 11479349"/>
              <a:gd name="connsiteY15" fmla="*/ 693661 h 5535562"/>
              <a:gd name="connsiteX16" fmla="*/ 11479349 w 11479349"/>
              <a:gd name="connsiteY16" fmla="*/ 1689238 h 5535562"/>
              <a:gd name="connsiteX17" fmla="*/ 11479349 w 11479349"/>
              <a:gd name="connsiteY17" fmla="*/ 2726298 h 5535562"/>
              <a:gd name="connsiteX18" fmla="*/ 11479349 w 11479349"/>
              <a:gd name="connsiteY18" fmla="*/ 3721875 h 5535562"/>
              <a:gd name="connsiteX19" fmla="*/ 11479349 w 11479349"/>
              <a:gd name="connsiteY19" fmla="*/ 4841900 h 5535562"/>
              <a:gd name="connsiteX20" fmla="*/ 10906553 w 11479349"/>
              <a:gd name="connsiteY20" fmla="*/ 5535562 h 5535562"/>
              <a:gd name="connsiteX21" fmla="*/ 10148743 w 11479349"/>
              <a:gd name="connsiteY21" fmla="*/ 5535562 h 5535562"/>
              <a:gd name="connsiteX22" fmla="*/ 9494273 w 11479349"/>
              <a:gd name="connsiteY22" fmla="*/ 5535562 h 5535562"/>
              <a:gd name="connsiteX23" fmla="*/ 8943139 w 11479349"/>
              <a:gd name="connsiteY23" fmla="*/ 5535562 h 5535562"/>
              <a:gd name="connsiteX24" fmla="*/ 7875317 w 11479349"/>
              <a:gd name="connsiteY24" fmla="*/ 5535562 h 5535562"/>
              <a:gd name="connsiteX25" fmla="*/ 7220846 w 11479349"/>
              <a:gd name="connsiteY25" fmla="*/ 5535562 h 5535562"/>
              <a:gd name="connsiteX26" fmla="*/ 6566374 w 11479349"/>
              <a:gd name="connsiteY26" fmla="*/ 5535562 h 5535562"/>
              <a:gd name="connsiteX27" fmla="*/ 5498553 w 11479349"/>
              <a:gd name="connsiteY27" fmla="*/ 5535562 h 5535562"/>
              <a:gd name="connsiteX28" fmla="*/ 4947419 w 11479349"/>
              <a:gd name="connsiteY28" fmla="*/ 5535562 h 5535562"/>
              <a:gd name="connsiteX29" fmla="*/ 3982935 w 11479349"/>
              <a:gd name="connsiteY29" fmla="*/ 5535562 h 5535562"/>
              <a:gd name="connsiteX30" fmla="*/ 3121789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87806 h 5535562"/>
              <a:gd name="connsiteX35" fmla="*/ 0 w 11479349"/>
              <a:gd name="connsiteY35" fmla="*/ 2892227 h 5535562"/>
              <a:gd name="connsiteX36" fmla="*/ 0 w 11479349"/>
              <a:gd name="connsiteY36" fmla="*/ 1896650 h 5535562"/>
              <a:gd name="connsiteX37" fmla="*/ 0 w 11479349"/>
              <a:gd name="connsiteY37" fmla="*/ 693661 h 55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535562" fill="none" extrusionOk="0">
                <a:moveTo>
                  <a:pt x="0" y="693661"/>
                </a:moveTo>
                <a:cubicBezTo>
                  <a:pt x="-53266" y="299681"/>
                  <a:pt x="277133" y="-61137"/>
                  <a:pt x="572795" y="0"/>
                </a:cubicBezTo>
                <a:cubicBezTo>
                  <a:pt x="794360" y="27037"/>
                  <a:pt x="937674" y="-3005"/>
                  <a:pt x="1123929" y="0"/>
                </a:cubicBezTo>
                <a:cubicBezTo>
                  <a:pt x="1314164" y="12437"/>
                  <a:pt x="1995295" y="13198"/>
                  <a:pt x="2191750" y="0"/>
                </a:cubicBezTo>
                <a:cubicBezTo>
                  <a:pt x="2402318" y="47029"/>
                  <a:pt x="2812972" y="-29831"/>
                  <a:pt x="3052897" y="0"/>
                </a:cubicBezTo>
                <a:cubicBezTo>
                  <a:pt x="3277973" y="68413"/>
                  <a:pt x="3594905" y="-67090"/>
                  <a:pt x="3914043" y="0"/>
                </a:cubicBezTo>
                <a:cubicBezTo>
                  <a:pt x="4305928" y="-25170"/>
                  <a:pt x="4562007" y="38679"/>
                  <a:pt x="4878527" y="0"/>
                </a:cubicBezTo>
                <a:cubicBezTo>
                  <a:pt x="5164503" y="-9468"/>
                  <a:pt x="5544339" y="14749"/>
                  <a:pt x="5739674" y="0"/>
                </a:cubicBezTo>
                <a:cubicBezTo>
                  <a:pt x="5948807" y="-6001"/>
                  <a:pt x="6184571" y="-14140"/>
                  <a:pt x="6497483" y="0"/>
                </a:cubicBezTo>
                <a:cubicBezTo>
                  <a:pt x="6889035" y="49705"/>
                  <a:pt x="7020297" y="-37966"/>
                  <a:pt x="7255291" y="0"/>
                </a:cubicBezTo>
                <a:cubicBezTo>
                  <a:pt x="7463056" y="42038"/>
                  <a:pt x="7589381" y="9512"/>
                  <a:pt x="7806426" y="0"/>
                </a:cubicBezTo>
                <a:cubicBezTo>
                  <a:pt x="8059593" y="-20051"/>
                  <a:pt x="8384869" y="10063"/>
                  <a:pt x="8564234" y="0"/>
                </a:cubicBezTo>
                <a:cubicBezTo>
                  <a:pt x="8792571" y="1722"/>
                  <a:pt x="8878688" y="-56898"/>
                  <a:pt x="9218706" y="0"/>
                </a:cubicBezTo>
                <a:cubicBezTo>
                  <a:pt x="9551072" y="27635"/>
                  <a:pt x="9557557" y="-9435"/>
                  <a:pt x="9769839" y="0"/>
                </a:cubicBezTo>
                <a:cubicBezTo>
                  <a:pt x="10020466" y="82533"/>
                  <a:pt x="10385417" y="36417"/>
                  <a:pt x="10906553" y="0"/>
                </a:cubicBezTo>
                <a:cubicBezTo>
                  <a:pt x="11158970" y="1148"/>
                  <a:pt x="11548075" y="370184"/>
                  <a:pt x="11479349" y="693661"/>
                </a:cubicBezTo>
                <a:cubicBezTo>
                  <a:pt x="11411709" y="874486"/>
                  <a:pt x="11428989" y="1245500"/>
                  <a:pt x="11479349" y="1689238"/>
                </a:cubicBezTo>
                <a:cubicBezTo>
                  <a:pt x="11513653" y="2134527"/>
                  <a:pt x="11457729" y="2230689"/>
                  <a:pt x="11479349" y="2726298"/>
                </a:cubicBezTo>
                <a:cubicBezTo>
                  <a:pt x="11472560" y="3232431"/>
                  <a:pt x="11552258" y="3425998"/>
                  <a:pt x="11479349" y="3721875"/>
                </a:cubicBezTo>
                <a:cubicBezTo>
                  <a:pt x="11480432" y="4105222"/>
                  <a:pt x="11420075" y="4599963"/>
                  <a:pt x="11479349" y="4841900"/>
                </a:cubicBezTo>
                <a:cubicBezTo>
                  <a:pt x="11454941" y="5253121"/>
                  <a:pt x="11130176" y="5547627"/>
                  <a:pt x="10906553" y="5535562"/>
                </a:cubicBezTo>
                <a:cubicBezTo>
                  <a:pt x="10499247" y="5528076"/>
                  <a:pt x="10324041" y="5500311"/>
                  <a:pt x="10148743" y="5535562"/>
                </a:cubicBezTo>
                <a:cubicBezTo>
                  <a:pt x="9985887" y="5527672"/>
                  <a:pt x="9711784" y="5550509"/>
                  <a:pt x="9494273" y="5535562"/>
                </a:cubicBezTo>
                <a:cubicBezTo>
                  <a:pt x="9283317" y="5556141"/>
                  <a:pt x="9173037" y="5522737"/>
                  <a:pt x="8943139" y="5535562"/>
                </a:cubicBezTo>
                <a:cubicBezTo>
                  <a:pt x="8776701" y="5459290"/>
                  <a:pt x="8326014" y="5476576"/>
                  <a:pt x="7875317" y="5535562"/>
                </a:cubicBezTo>
                <a:cubicBezTo>
                  <a:pt x="7408983" y="5514435"/>
                  <a:pt x="7404219" y="5532865"/>
                  <a:pt x="7220846" y="5535562"/>
                </a:cubicBezTo>
                <a:cubicBezTo>
                  <a:pt x="7025417" y="5540808"/>
                  <a:pt x="6781800" y="5586771"/>
                  <a:pt x="6566374" y="5535562"/>
                </a:cubicBezTo>
                <a:cubicBezTo>
                  <a:pt x="6292190" y="5519571"/>
                  <a:pt x="5856488" y="5509485"/>
                  <a:pt x="5498553" y="5535562"/>
                </a:cubicBezTo>
                <a:cubicBezTo>
                  <a:pt x="5379817" y="5560579"/>
                  <a:pt x="5133834" y="5528896"/>
                  <a:pt x="4947419" y="5535562"/>
                </a:cubicBezTo>
                <a:cubicBezTo>
                  <a:pt x="4725221" y="5464142"/>
                  <a:pt x="4459722" y="5529134"/>
                  <a:pt x="3982935" y="5535562"/>
                </a:cubicBezTo>
                <a:cubicBezTo>
                  <a:pt x="3554808" y="5551912"/>
                  <a:pt x="3338239" y="5524024"/>
                  <a:pt x="3121789" y="5535562"/>
                </a:cubicBezTo>
                <a:cubicBezTo>
                  <a:pt x="2975188" y="5659597"/>
                  <a:pt x="2676635" y="5604628"/>
                  <a:pt x="2157305" y="5535562"/>
                </a:cubicBezTo>
                <a:cubicBezTo>
                  <a:pt x="1717827" y="5481057"/>
                  <a:pt x="1305347" y="5535856"/>
                  <a:pt x="572795" y="5535562"/>
                </a:cubicBezTo>
                <a:cubicBezTo>
                  <a:pt x="193964" y="5598171"/>
                  <a:pt x="-91768" y="5254538"/>
                  <a:pt x="0" y="4841900"/>
                </a:cubicBezTo>
                <a:cubicBezTo>
                  <a:pt x="58794" y="4566020"/>
                  <a:pt x="61925" y="4320773"/>
                  <a:pt x="0" y="3887806"/>
                </a:cubicBezTo>
                <a:cubicBezTo>
                  <a:pt x="20322" y="3510159"/>
                  <a:pt x="17394" y="3111419"/>
                  <a:pt x="0" y="2892227"/>
                </a:cubicBezTo>
                <a:cubicBezTo>
                  <a:pt x="41102" y="2663043"/>
                  <a:pt x="70522" y="2333557"/>
                  <a:pt x="0" y="1896650"/>
                </a:cubicBezTo>
                <a:cubicBezTo>
                  <a:pt x="1431" y="1418224"/>
                  <a:pt x="-22138" y="1251505"/>
                  <a:pt x="0" y="693661"/>
                </a:cubicBezTo>
                <a:close/>
              </a:path>
              <a:path w="11479349" h="5535562" stroke="0" extrusionOk="0">
                <a:moveTo>
                  <a:pt x="0" y="693661"/>
                </a:moveTo>
                <a:cubicBezTo>
                  <a:pt x="-3651" y="279630"/>
                  <a:pt x="288275" y="27436"/>
                  <a:pt x="572795" y="0"/>
                </a:cubicBezTo>
                <a:cubicBezTo>
                  <a:pt x="766625" y="25393"/>
                  <a:pt x="1333306" y="59655"/>
                  <a:pt x="1537279" y="0"/>
                </a:cubicBezTo>
                <a:cubicBezTo>
                  <a:pt x="1789957" y="-68546"/>
                  <a:pt x="1876452" y="-29965"/>
                  <a:pt x="2191750" y="0"/>
                </a:cubicBezTo>
                <a:cubicBezTo>
                  <a:pt x="2516977" y="3626"/>
                  <a:pt x="2531862" y="-19140"/>
                  <a:pt x="2846222" y="0"/>
                </a:cubicBezTo>
                <a:cubicBezTo>
                  <a:pt x="3135691" y="-26053"/>
                  <a:pt x="3523850" y="11063"/>
                  <a:pt x="3810706" y="0"/>
                </a:cubicBezTo>
                <a:cubicBezTo>
                  <a:pt x="4063582" y="-552"/>
                  <a:pt x="4331266" y="4424"/>
                  <a:pt x="4568515" y="0"/>
                </a:cubicBezTo>
                <a:cubicBezTo>
                  <a:pt x="4668345" y="-27581"/>
                  <a:pt x="5120255" y="-80152"/>
                  <a:pt x="5636337" y="0"/>
                </a:cubicBezTo>
                <a:cubicBezTo>
                  <a:pt x="6179736" y="56448"/>
                  <a:pt x="6187622" y="-46122"/>
                  <a:pt x="6704158" y="0"/>
                </a:cubicBezTo>
                <a:cubicBezTo>
                  <a:pt x="7217867" y="36185"/>
                  <a:pt x="7365559" y="-68952"/>
                  <a:pt x="7668642" y="0"/>
                </a:cubicBezTo>
                <a:cubicBezTo>
                  <a:pt x="8008633" y="53821"/>
                  <a:pt x="8134244" y="-14078"/>
                  <a:pt x="8323113" y="0"/>
                </a:cubicBezTo>
                <a:cubicBezTo>
                  <a:pt x="8496362" y="30757"/>
                  <a:pt x="8734161" y="-46576"/>
                  <a:pt x="8874247" y="0"/>
                </a:cubicBezTo>
                <a:cubicBezTo>
                  <a:pt x="9124104" y="-88183"/>
                  <a:pt x="9536578" y="394"/>
                  <a:pt x="9942069" y="0"/>
                </a:cubicBezTo>
                <a:cubicBezTo>
                  <a:pt x="10368551" y="3837"/>
                  <a:pt x="10689123" y="-31820"/>
                  <a:pt x="10906553" y="0"/>
                </a:cubicBezTo>
                <a:cubicBezTo>
                  <a:pt x="11264519" y="-71216"/>
                  <a:pt x="11481760" y="267692"/>
                  <a:pt x="11479349" y="693661"/>
                </a:cubicBezTo>
                <a:cubicBezTo>
                  <a:pt x="11492617" y="1012588"/>
                  <a:pt x="11477284" y="1242732"/>
                  <a:pt x="11479349" y="1606274"/>
                </a:cubicBezTo>
                <a:cubicBezTo>
                  <a:pt x="11512615" y="1780002"/>
                  <a:pt x="11532315" y="2390857"/>
                  <a:pt x="11479349" y="2726298"/>
                </a:cubicBezTo>
                <a:cubicBezTo>
                  <a:pt x="11453978" y="2975079"/>
                  <a:pt x="11441325" y="3324555"/>
                  <a:pt x="11479349" y="3721875"/>
                </a:cubicBezTo>
                <a:cubicBezTo>
                  <a:pt x="11478519" y="4176662"/>
                  <a:pt x="11428679" y="4477339"/>
                  <a:pt x="11479349" y="4841900"/>
                </a:cubicBezTo>
                <a:cubicBezTo>
                  <a:pt x="11510764" y="5162982"/>
                  <a:pt x="11279941" y="5402662"/>
                  <a:pt x="10906553" y="5535562"/>
                </a:cubicBezTo>
                <a:cubicBezTo>
                  <a:pt x="10485525" y="5545031"/>
                  <a:pt x="10419387" y="5502629"/>
                  <a:pt x="10045406" y="5535562"/>
                </a:cubicBezTo>
                <a:cubicBezTo>
                  <a:pt x="9665238" y="5556903"/>
                  <a:pt x="9712832" y="5584447"/>
                  <a:pt x="9390935" y="5535562"/>
                </a:cubicBezTo>
                <a:cubicBezTo>
                  <a:pt x="9107998" y="5516266"/>
                  <a:pt x="8924072" y="5533240"/>
                  <a:pt x="8736463" y="5535562"/>
                </a:cubicBezTo>
                <a:cubicBezTo>
                  <a:pt x="8614218" y="5497457"/>
                  <a:pt x="8039217" y="5460831"/>
                  <a:pt x="7668642" y="5535562"/>
                </a:cubicBezTo>
                <a:cubicBezTo>
                  <a:pt x="7319763" y="5487576"/>
                  <a:pt x="7127722" y="5560783"/>
                  <a:pt x="6910833" y="5535562"/>
                </a:cubicBezTo>
                <a:cubicBezTo>
                  <a:pt x="6590654" y="5550178"/>
                  <a:pt x="6244673" y="5480272"/>
                  <a:pt x="5843011" y="5535562"/>
                </a:cubicBezTo>
                <a:cubicBezTo>
                  <a:pt x="5549836" y="5488766"/>
                  <a:pt x="5034589" y="5534640"/>
                  <a:pt x="4775190" y="5535562"/>
                </a:cubicBezTo>
                <a:cubicBezTo>
                  <a:pt x="4648225" y="5528043"/>
                  <a:pt x="4592266" y="5543764"/>
                  <a:pt x="4419020" y="5535562"/>
                </a:cubicBezTo>
                <a:cubicBezTo>
                  <a:pt x="4244019" y="5535635"/>
                  <a:pt x="4166940" y="5535537"/>
                  <a:pt x="4017381" y="5535562"/>
                </a:cubicBezTo>
                <a:cubicBezTo>
                  <a:pt x="3822361" y="5556989"/>
                  <a:pt x="3632374" y="5568596"/>
                  <a:pt x="3466247" y="5535562"/>
                </a:cubicBezTo>
                <a:cubicBezTo>
                  <a:pt x="3306634" y="5536797"/>
                  <a:pt x="3104533" y="5489385"/>
                  <a:pt x="2811777" y="5535562"/>
                </a:cubicBezTo>
                <a:cubicBezTo>
                  <a:pt x="2487955" y="5539998"/>
                  <a:pt x="2302983" y="5573441"/>
                  <a:pt x="2157305" y="5535562"/>
                </a:cubicBezTo>
                <a:cubicBezTo>
                  <a:pt x="2129605" y="5756204"/>
                  <a:pt x="1353427" y="5529695"/>
                  <a:pt x="572795" y="5535562"/>
                </a:cubicBezTo>
                <a:cubicBezTo>
                  <a:pt x="301640" y="5569603"/>
                  <a:pt x="90660" y="5123752"/>
                  <a:pt x="0" y="4841900"/>
                </a:cubicBezTo>
                <a:cubicBezTo>
                  <a:pt x="-23717" y="4330485"/>
                  <a:pt x="928" y="4122212"/>
                  <a:pt x="0" y="3846323"/>
                </a:cubicBezTo>
                <a:cubicBezTo>
                  <a:pt x="-39892" y="3532518"/>
                  <a:pt x="25733" y="3314093"/>
                  <a:pt x="0" y="2933710"/>
                </a:cubicBezTo>
                <a:cubicBezTo>
                  <a:pt x="-21367" y="2646460"/>
                  <a:pt x="45328" y="2455112"/>
                  <a:pt x="0" y="2021098"/>
                </a:cubicBezTo>
                <a:cubicBezTo>
                  <a:pt x="41417" y="1570272"/>
                  <a:pt x="41621" y="967272"/>
                  <a:pt x="0" y="693661"/>
                </a:cubicBezTo>
                <a:close/>
              </a:path>
              <a:path w="11479349" h="5535562" fill="none" stroke="0" extrusionOk="0">
                <a:moveTo>
                  <a:pt x="0" y="693661"/>
                </a:moveTo>
                <a:cubicBezTo>
                  <a:pt x="-43810" y="332769"/>
                  <a:pt x="302031" y="-58408"/>
                  <a:pt x="572795" y="0"/>
                </a:cubicBezTo>
                <a:cubicBezTo>
                  <a:pt x="746429" y="51616"/>
                  <a:pt x="926343" y="5122"/>
                  <a:pt x="1123929" y="0"/>
                </a:cubicBezTo>
                <a:cubicBezTo>
                  <a:pt x="1329768" y="5658"/>
                  <a:pt x="1959031" y="-20573"/>
                  <a:pt x="2191750" y="0"/>
                </a:cubicBezTo>
                <a:cubicBezTo>
                  <a:pt x="2415601" y="31803"/>
                  <a:pt x="2874223" y="-85576"/>
                  <a:pt x="3052897" y="0"/>
                </a:cubicBezTo>
                <a:cubicBezTo>
                  <a:pt x="3321305" y="21664"/>
                  <a:pt x="3553954" y="-20125"/>
                  <a:pt x="3914043" y="0"/>
                </a:cubicBezTo>
                <a:cubicBezTo>
                  <a:pt x="4251655" y="-19438"/>
                  <a:pt x="4503493" y="35517"/>
                  <a:pt x="4878527" y="0"/>
                </a:cubicBezTo>
                <a:cubicBezTo>
                  <a:pt x="5246536" y="-108731"/>
                  <a:pt x="5584008" y="41622"/>
                  <a:pt x="5739674" y="0"/>
                </a:cubicBezTo>
                <a:cubicBezTo>
                  <a:pt x="5924596" y="-16643"/>
                  <a:pt x="6103380" y="-5772"/>
                  <a:pt x="6497483" y="0"/>
                </a:cubicBezTo>
                <a:cubicBezTo>
                  <a:pt x="6867846" y="-3134"/>
                  <a:pt x="7055776" y="-62617"/>
                  <a:pt x="7255291" y="0"/>
                </a:cubicBezTo>
                <a:cubicBezTo>
                  <a:pt x="7470837" y="14279"/>
                  <a:pt x="7604529" y="13146"/>
                  <a:pt x="7806426" y="0"/>
                </a:cubicBezTo>
                <a:cubicBezTo>
                  <a:pt x="7995398" y="-20639"/>
                  <a:pt x="8324753" y="-50561"/>
                  <a:pt x="8564234" y="0"/>
                </a:cubicBezTo>
                <a:cubicBezTo>
                  <a:pt x="8780265" y="6137"/>
                  <a:pt x="8894139" y="-2047"/>
                  <a:pt x="9218706" y="0"/>
                </a:cubicBezTo>
                <a:cubicBezTo>
                  <a:pt x="9555702" y="32534"/>
                  <a:pt x="9572961" y="-5997"/>
                  <a:pt x="9769839" y="0"/>
                </a:cubicBezTo>
                <a:cubicBezTo>
                  <a:pt x="9880827" y="108899"/>
                  <a:pt x="10495723" y="78305"/>
                  <a:pt x="10906553" y="0"/>
                </a:cubicBezTo>
                <a:cubicBezTo>
                  <a:pt x="11211727" y="39359"/>
                  <a:pt x="11515088" y="273245"/>
                  <a:pt x="11479349" y="693661"/>
                </a:cubicBezTo>
                <a:cubicBezTo>
                  <a:pt x="11382662" y="891028"/>
                  <a:pt x="11448579" y="1185228"/>
                  <a:pt x="11479349" y="1689238"/>
                </a:cubicBezTo>
                <a:cubicBezTo>
                  <a:pt x="11511322" y="2149436"/>
                  <a:pt x="11479837" y="2227835"/>
                  <a:pt x="11479349" y="2726298"/>
                </a:cubicBezTo>
                <a:cubicBezTo>
                  <a:pt x="11570783" y="3207413"/>
                  <a:pt x="11532603" y="3461463"/>
                  <a:pt x="11479349" y="3721875"/>
                </a:cubicBezTo>
                <a:cubicBezTo>
                  <a:pt x="11440156" y="4043880"/>
                  <a:pt x="11372893" y="4555231"/>
                  <a:pt x="11479349" y="4841900"/>
                </a:cubicBezTo>
                <a:cubicBezTo>
                  <a:pt x="11499532" y="5238420"/>
                  <a:pt x="11162455" y="5580158"/>
                  <a:pt x="10906553" y="5535562"/>
                </a:cubicBezTo>
                <a:cubicBezTo>
                  <a:pt x="10509024" y="5564464"/>
                  <a:pt x="10321289" y="5488189"/>
                  <a:pt x="10148743" y="5535562"/>
                </a:cubicBezTo>
                <a:cubicBezTo>
                  <a:pt x="9931802" y="5521870"/>
                  <a:pt x="9702654" y="5493301"/>
                  <a:pt x="9494273" y="5535562"/>
                </a:cubicBezTo>
                <a:cubicBezTo>
                  <a:pt x="9266200" y="5577603"/>
                  <a:pt x="9159810" y="5567723"/>
                  <a:pt x="8943139" y="5535562"/>
                </a:cubicBezTo>
                <a:cubicBezTo>
                  <a:pt x="8765502" y="5599456"/>
                  <a:pt x="8414077" y="5521704"/>
                  <a:pt x="7875317" y="5535562"/>
                </a:cubicBezTo>
                <a:cubicBezTo>
                  <a:pt x="7408289" y="5522069"/>
                  <a:pt x="7403374" y="5531442"/>
                  <a:pt x="7220846" y="5535562"/>
                </a:cubicBezTo>
                <a:cubicBezTo>
                  <a:pt x="7076675" y="5492171"/>
                  <a:pt x="6791921" y="5535806"/>
                  <a:pt x="6566374" y="5535562"/>
                </a:cubicBezTo>
                <a:cubicBezTo>
                  <a:pt x="6342623" y="5528241"/>
                  <a:pt x="5946692" y="5535508"/>
                  <a:pt x="5498553" y="5535562"/>
                </a:cubicBezTo>
                <a:cubicBezTo>
                  <a:pt x="5112313" y="5558406"/>
                  <a:pt x="5207133" y="5549013"/>
                  <a:pt x="4947419" y="5535562"/>
                </a:cubicBezTo>
                <a:cubicBezTo>
                  <a:pt x="4731855" y="5529835"/>
                  <a:pt x="4447781" y="5579991"/>
                  <a:pt x="3982935" y="5535562"/>
                </a:cubicBezTo>
                <a:cubicBezTo>
                  <a:pt x="3612275" y="5565724"/>
                  <a:pt x="3363544" y="5521415"/>
                  <a:pt x="3121789" y="5535562"/>
                </a:cubicBezTo>
                <a:cubicBezTo>
                  <a:pt x="2917645" y="5618435"/>
                  <a:pt x="2555470" y="5551235"/>
                  <a:pt x="2157305" y="5535562"/>
                </a:cubicBezTo>
                <a:cubicBezTo>
                  <a:pt x="1649314" y="5464224"/>
                  <a:pt x="1438950" y="5518359"/>
                  <a:pt x="572795" y="5535562"/>
                </a:cubicBezTo>
                <a:cubicBezTo>
                  <a:pt x="171326" y="5550431"/>
                  <a:pt x="-158667" y="5258090"/>
                  <a:pt x="0" y="4841900"/>
                </a:cubicBezTo>
                <a:cubicBezTo>
                  <a:pt x="35626" y="4465242"/>
                  <a:pt x="-10105" y="4326692"/>
                  <a:pt x="0" y="3887806"/>
                </a:cubicBezTo>
                <a:cubicBezTo>
                  <a:pt x="-14160" y="3495752"/>
                  <a:pt x="-8294" y="3075163"/>
                  <a:pt x="0" y="2892227"/>
                </a:cubicBezTo>
                <a:cubicBezTo>
                  <a:pt x="-83883" y="2796871"/>
                  <a:pt x="-36799" y="2367109"/>
                  <a:pt x="0" y="1896650"/>
                </a:cubicBezTo>
                <a:cubicBezTo>
                  <a:pt x="-22171" y="1486267"/>
                  <a:pt x="24500" y="1260242"/>
                  <a:pt x="0" y="693661"/>
                </a:cubicBezTo>
                <a:close/>
              </a:path>
              <a:path w="11479349" h="5535562" fill="none" stroke="0" extrusionOk="0">
                <a:moveTo>
                  <a:pt x="0" y="693661"/>
                </a:moveTo>
                <a:cubicBezTo>
                  <a:pt x="-22339" y="381321"/>
                  <a:pt x="276590" y="-32156"/>
                  <a:pt x="572795" y="0"/>
                </a:cubicBezTo>
                <a:cubicBezTo>
                  <a:pt x="775858" y="17290"/>
                  <a:pt x="887644" y="4960"/>
                  <a:pt x="1123929" y="0"/>
                </a:cubicBezTo>
                <a:cubicBezTo>
                  <a:pt x="1307654" y="12074"/>
                  <a:pt x="1930385" y="-2800"/>
                  <a:pt x="2191750" y="0"/>
                </a:cubicBezTo>
                <a:cubicBezTo>
                  <a:pt x="2381608" y="51153"/>
                  <a:pt x="2854827" y="-65732"/>
                  <a:pt x="3052897" y="0"/>
                </a:cubicBezTo>
                <a:cubicBezTo>
                  <a:pt x="3377485" y="49482"/>
                  <a:pt x="3574037" y="-111990"/>
                  <a:pt x="3914043" y="0"/>
                </a:cubicBezTo>
                <a:cubicBezTo>
                  <a:pt x="4257174" y="-18460"/>
                  <a:pt x="4533937" y="91821"/>
                  <a:pt x="4878527" y="0"/>
                </a:cubicBezTo>
                <a:cubicBezTo>
                  <a:pt x="5168096" y="-71005"/>
                  <a:pt x="5549105" y="28890"/>
                  <a:pt x="5739674" y="0"/>
                </a:cubicBezTo>
                <a:cubicBezTo>
                  <a:pt x="5941018" y="-26495"/>
                  <a:pt x="6121771" y="-34783"/>
                  <a:pt x="6497483" y="0"/>
                </a:cubicBezTo>
                <a:cubicBezTo>
                  <a:pt x="6874142" y="47994"/>
                  <a:pt x="7042929" y="-44730"/>
                  <a:pt x="7255291" y="0"/>
                </a:cubicBezTo>
                <a:cubicBezTo>
                  <a:pt x="7480419" y="9516"/>
                  <a:pt x="7605817" y="13347"/>
                  <a:pt x="7806426" y="0"/>
                </a:cubicBezTo>
                <a:cubicBezTo>
                  <a:pt x="8065701" y="12088"/>
                  <a:pt x="8353893" y="-31153"/>
                  <a:pt x="8564234" y="0"/>
                </a:cubicBezTo>
                <a:cubicBezTo>
                  <a:pt x="8788347" y="9003"/>
                  <a:pt x="8881927" y="-58354"/>
                  <a:pt x="9218706" y="0"/>
                </a:cubicBezTo>
                <a:cubicBezTo>
                  <a:pt x="9555760" y="20361"/>
                  <a:pt x="9566540" y="-4467"/>
                  <a:pt x="9769839" y="0"/>
                </a:cubicBezTo>
                <a:cubicBezTo>
                  <a:pt x="9873859" y="51218"/>
                  <a:pt x="10452886" y="-56268"/>
                  <a:pt x="10906553" y="0"/>
                </a:cubicBezTo>
                <a:cubicBezTo>
                  <a:pt x="11170805" y="116113"/>
                  <a:pt x="11566702" y="293255"/>
                  <a:pt x="11479349" y="693661"/>
                </a:cubicBezTo>
                <a:cubicBezTo>
                  <a:pt x="11371884" y="913567"/>
                  <a:pt x="11401245" y="1159492"/>
                  <a:pt x="11479349" y="1689238"/>
                </a:cubicBezTo>
                <a:cubicBezTo>
                  <a:pt x="11508352" y="2154123"/>
                  <a:pt x="11465147" y="2226565"/>
                  <a:pt x="11479349" y="2726298"/>
                </a:cubicBezTo>
                <a:cubicBezTo>
                  <a:pt x="11558029" y="3247443"/>
                  <a:pt x="11528066" y="3444212"/>
                  <a:pt x="11479349" y="3721875"/>
                </a:cubicBezTo>
                <a:cubicBezTo>
                  <a:pt x="11494117" y="4078353"/>
                  <a:pt x="11451289" y="4589733"/>
                  <a:pt x="11479349" y="4841900"/>
                </a:cubicBezTo>
                <a:cubicBezTo>
                  <a:pt x="11428841" y="5244014"/>
                  <a:pt x="11190627" y="5581342"/>
                  <a:pt x="10906553" y="5535562"/>
                </a:cubicBezTo>
                <a:cubicBezTo>
                  <a:pt x="10498613" y="5559105"/>
                  <a:pt x="10341540" y="5485014"/>
                  <a:pt x="10148743" y="5535562"/>
                </a:cubicBezTo>
                <a:cubicBezTo>
                  <a:pt x="9984192" y="5515228"/>
                  <a:pt x="9705134" y="5588785"/>
                  <a:pt x="9494273" y="5535562"/>
                </a:cubicBezTo>
                <a:cubicBezTo>
                  <a:pt x="9302749" y="5564495"/>
                  <a:pt x="9135800" y="5549517"/>
                  <a:pt x="8943139" y="5535562"/>
                </a:cubicBezTo>
                <a:cubicBezTo>
                  <a:pt x="8729209" y="5514878"/>
                  <a:pt x="8216922" y="5629673"/>
                  <a:pt x="7875317" y="5535562"/>
                </a:cubicBezTo>
                <a:cubicBezTo>
                  <a:pt x="7409669" y="5518414"/>
                  <a:pt x="7402872" y="5532119"/>
                  <a:pt x="7220846" y="5535562"/>
                </a:cubicBezTo>
                <a:cubicBezTo>
                  <a:pt x="7033757" y="5548323"/>
                  <a:pt x="6813301" y="5585523"/>
                  <a:pt x="6566374" y="5535562"/>
                </a:cubicBezTo>
                <a:cubicBezTo>
                  <a:pt x="6424984" y="5427980"/>
                  <a:pt x="5926595" y="5487011"/>
                  <a:pt x="5498553" y="5535562"/>
                </a:cubicBezTo>
                <a:cubicBezTo>
                  <a:pt x="5335735" y="5514203"/>
                  <a:pt x="5142316" y="5524225"/>
                  <a:pt x="4947419" y="5535562"/>
                </a:cubicBezTo>
                <a:cubicBezTo>
                  <a:pt x="4703742" y="5438296"/>
                  <a:pt x="4389425" y="5496785"/>
                  <a:pt x="3982935" y="5535562"/>
                </a:cubicBezTo>
                <a:cubicBezTo>
                  <a:pt x="3578157" y="5550215"/>
                  <a:pt x="3328524" y="5533849"/>
                  <a:pt x="3121789" y="5535562"/>
                </a:cubicBezTo>
                <a:cubicBezTo>
                  <a:pt x="2972599" y="5627633"/>
                  <a:pt x="2688809" y="5606272"/>
                  <a:pt x="2157305" y="5535562"/>
                </a:cubicBezTo>
                <a:cubicBezTo>
                  <a:pt x="1759773" y="5480489"/>
                  <a:pt x="1279725" y="5581045"/>
                  <a:pt x="572795" y="5535562"/>
                </a:cubicBezTo>
                <a:cubicBezTo>
                  <a:pt x="261194" y="5538933"/>
                  <a:pt x="-85778" y="5221180"/>
                  <a:pt x="0" y="4841900"/>
                </a:cubicBezTo>
                <a:cubicBezTo>
                  <a:pt x="-31913" y="4555560"/>
                  <a:pt x="72547" y="4323576"/>
                  <a:pt x="0" y="3887806"/>
                </a:cubicBezTo>
                <a:cubicBezTo>
                  <a:pt x="-14793" y="3504923"/>
                  <a:pt x="33641" y="3159360"/>
                  <a:pt x="0" y="2892227"/>
                </a:cubicBezTo>
                <a:cubicBezTo>
                  <a:pt x="-13333" y="2746584"/>
                  <a:pt x="35557" y="2307361"/>
                  <a:pt x="0" y="1896650"/>
                </a:cubicBezTo>
                <a:cubicBezTo>
                  <a:pt x="29476" y="1411569"/>
                  <a:pt x="-56265" y="1257689"/>
                  <a:pt x="0" y="69366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93661 h 5535562"/>
                      <a:gd name="connsiteX1" fmla="*/ 572795 w 11479349"/>
                      <a:gd name="connsiteY1" fmla="*/ 0 h 5535562"/>
                      <a:gd name="connsiteX2" fmla="*/ 1123929 w 11479349"/>
                      <a:gd name="connsiteY2" fmla="*/ 0 h 5535562"/>
                      <a:gd name="connsiteX3" fmla="*/ 2191750 w 11479349"/>
                      <a:gd name="connsiteY3" fmla="*/ 0 h 5535562"/>
                      <a:gd name="connsiteX4" fmla="*/ 3052897 w 11479349"/>
                      <a:gd name="connsiteY4" fmla="*/ 0 h 5535562"/>
                      <a:gd name="connsiteX5" fmla="*/ 3914043 w 11479349"/>
                      <a:gd name="connsiteY5" fmla="*/ 0 h 5535562"/>
                      <a:gd name="connsiteX6" fmla="*/ 4878527 w 11479349"/>
                      <a:gd name="connsiteY6" fmla="*/ 0 h 5535562"/>
                      <a:gd name="connsiteX7" fmla="*/ 5739674 w 11479349"/>
                      <a:gd name="connsiteY7" fmla="*/ 0 h 5535562"/>
                      <a:gd name="connsiteX8" fmla="*/ 6497483 w 11479349"/>
                      <a:gd name="connsiteY8" fmla="*/ 0 h 5535562"/>
                      <a:gd name="connsiteX9" fmla="*/ 7255291 w 11479349"/>
                      <a:gd name="connsiteY9" fmla="*/ 0 h 5535562"/>
                      <a:gd name="connsiteX10" fmla="*/ 7806426 w 11479349"/>
                      <a:gd name="connsiteY10" fmla="*/ 0 h 5535562"/>
                      <a:gd name="connsiteX11" fmla="*/ 8564234 w 11479349"/>
                      <a:gd name="connsiteY11" fmla="*/ 0 h 5535562"/>
                      <a:gd name="connsiteX12" fmla="*/ 9218706 w 11479349"/>
                      <a:gd name="connsiteY12" fmla="*/ 0 h 5535562"/>
                      <a:gd name="connsiteX13" fmla="*/ 9769839 w 11479349"/>
                      <a:gd name="connsiteY13" fmla="*/ 0 h 5535562"/>
                      <a:gd name="connsiteX14" fmla="*/ 10906553 w 11479349"/>
                      <a:gd name="connsiteY14" fmla="*/ 0 h 5535562"/>
                      <a:gd name="connsiteX15" fmla="*/ 11479349 w 11479349"/>
                      <a:gd name="connsiteY15" fmla="*/ 693661 h 5535562"/>
                      <a:gd name="connsiteX16" fmla="*/ 11479349 w 11479349"/>
                      <a:gd name="connsiteY16" fmla="*/ 1689238 h 5535562"/>
                      <a:gd name="connsiteX17" fmla="*/ 11479349 w 11479349"/>
                      <a:gd name="connsiteY17" fmla="*/ 2726298 h 5535562"/>
                      <a:gd name="connsiteX18" fmla="*/ 11479349 w 11479349"/>
                      <a:gd name="connsiteY18" fmla="*/ 3721875 h 5535562"/>
                      <a:gd name="connsiteX19" fmla="*/ 11479349 w 11479349"/>
                      <a:gd name="connsiteY19" fmla="*/ 4841900 h 5535562"/>
                      <a:gd name="connsiteX20" fmla="*/ 10906553 w 11479349"/>
                      <a:gd name="connsiteY20" fmla="*/ 5535562 h 5535562"/>
                      <a:gd name="connsiteX21" fmla="*/ 10148743 w 11479349"/>
                      <a:gd name="connsiteY21" fmla="*/ 5535562 h 5535562"/>
                      <a:gd name="connsiteX22" fmla="*/ 9494273 w 11479349"/>
                      <a:gd name="connsiteY22" fmla="*/ 5535562 h 5535562"/>
                      <a:gd name="connsiteX23" fmla="*/ 8943139 w 11479349"/>
                      <a:gd name="connsiteY23" fmla="*/ 5535562 h 5535562"/>
                      <a:gd name="connsiteX24" fmla="*/ 7875317 w 11479349"/>
                      <a:gd name="connsiteY24" fmla="*/ 5535562 h 5535562"/>
                      <a:gd name="connsiteX25" fmla="*/ 7220846 w 11479349"/>
                      <a:gd name="connsiteY25" fmla="*/ 5535562 h 5535562"/>
                      <a:gd name="connsiteX26" fmla="*/ 6566374 w 11479349"/>
                      <a:gd name="connsiteY26" fmla="*/ 5535562 h 5535562"/>
                      <a:gd name="connsiteX27" fmla="*/ 5498553 w 11479349"/>
                      <a:gd name="connsiteY27" fmla="*/ 5535562 h 5535562"/>
                      <a:gd name="connsiteX28" fmla="*/ 4947419 w 11479349"/>
                      <a:gd name="connsiteY28" fmla="*/ 5535562 h 5535562"/>
                      <a:gd name="connsiteX29" fmla="*/ 3982935 w 11479349"/>
                      <a:gd name="connsiteY29" fmla="*/ 5535562 h 5535562"/>
                      <a:gd name="connsiteX30" fmla="*/ 3121789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87806 h 5535562"/>
                      <a:gd name="connsiteX35" fmla="*/ 0 w 11479349"/>
                      <a:gd name="connsiteY35" fmla="*/ 2892227 h 5535562"/>
                      <a:gd name="connsiteX36" fmla="*/ 0 w 11479349"/>
                      <a:gd name="connsiteY36" fmla="*/ 1896650 h 5535562"/>
                      <a:gd name="connsiteX37" fmla="*/ 0 w 11479349"/>
                      <a:gd name="connsiteY37" fmla="*/ 693661 h 5535562"/>
                      <a:gd name="connsiteX0" fmla="*/ 0 w 11479349"/>
                      <a:gd name="connsiteY0" fmla="*/ 693661 h 5535562"/>
                      <a:gd name="connsiteX1" fmla="*/ 572795 w 11479349"/>
                      <a:gd name="connsiteY1" fmla="*/ 0 h 5535562"/>
                      <a:gd name="connsiteX2" fmla="*/ 1537279 w 11479349"/>
                      <a:gd name="connsiteY2" fmla="*/ 0 h 5535562"/>
                      <a:gd name="connsiteX3" fmla="*/ 2191750 w 11479349"/>
                      <a:gd name="connsiteY3" fmla="*/ 0 h 5535562"/>
                      <a:gd name="connsiteX4" fmla="*/ 2846222 w 11479349"/>
                      <a:gd name="connsiteY4" fmla="*/ 0 h 5535562"/>
                      <a:gd name="connsiteX5" fmla="*/ 3810706 w 11479349"/>
                      <a:gd name="connsiteY5" fmla="*/ 0 h 5535562"/>
                      <a:gd name="connsiteX6" fmla="*/ 4568515 w 11479349"/>
                      <a:gd name="connsiteY6" fmla="*/ 0 h 5535562"/>
                      <a:gd name="connsiteX7" fmla="*/ 5636337 w 11479349"/>
                      <a:gd name="connsiteY7" fmla="*/ 0 h 5535562"/>
                      <a:gd name="connsiteX8" fmla="*/ 6704158 w 11479349"/>
                      <a:gd name="connsiteY8" fmla="*/ 0 h 5535562"/>
                      <a:gd name="connsiteX9" fmla="*/ 7668642 w 11479349"/>
                      <a:gd name="connsiteY9" fmla="*/ 0 h 5535562"/>
                      <a:gd name="connsiteX10" fmla="*/ 8323113 w 11479349"/>
                      <a:gd name="connsiteY10" fmla="*/ 0 h 5535562"/>
                      <a:gd name="connsiteX11" fmla="*/ 8874247 w 11479349"/>
                      <a:gd name="connsiteY11" fmla="*/ 0 h 5535562"/>
                      <a:gd name="connsiteX12" fmla="*/ 9942069 w 11479349"/>
                      <a:gd name="connsiteY12" fmla="*/ 0 h 5535562"/>
                      <a:gd name="connsiteX13" fmla="*/ 10906553 w 11479349"/>
                      <a:gd name="connsiteY13" fmla="*/ 0 h 5535562"/>
                      <a:gd name="connsiteX14" fmla="*/ 11479349 w 11479349"/>
                      <a:gd name="connsiteY14" fmla="*/ 693661 h 5535562"/>
                      <a:gd name="connsiteX15" fmla="*/ 11479349 w 11479349"/>
                      <a:gd name="connsiteY15" fmla="*/ 1606274 h 5535562"/>
                      <a:gd name="connsiteX16" fmla="*/ 11479349 w 11479349"/>
                      <a:gd name="connsiteY16" fmla="*/ 2726298 h 5535562"/>
                      <a:gd name="connsiteX17" fmla="*/ 11479349 w 11479349"/>
                      <a:gd name="connsiteY17" fmla="*/ 3721875 h 5535562"/>
                      <a:gd name="connsiteX18" fmla="*/ 11479349 w 11479349"/>
                      <a:gd name="connsiteY18" fmla="*/ 4841900 h 5535562"/>
                      <a:gd name="connsiteX19" fmla="*/ 10906553 w 11479349"/>
                      <a:gd name="connsiteY19" fmla="*/ 5535562 h 5535562"/>
                      <a:gd name="connsiteX20" fmla="*/ 10045406 w 11479349"/>
                      <a:gd name="connsiteY20" fmla="*/ 5535562 h 5535562"/>
                      <a:gd name="connsiteX21" fmla="*/ 9390935 w 11479349"/>
                      <a:gd name="connsiteY21" fmla="*/ 5535562 h 5535562"/>
                      <a:gd name="connsiteX22" fmla="*/ 8736463 w 11479349"/>
                      <a:gd name="connsiteY22" fmla="*/ 5535562 h 5535562"/>
                      <a:gd name="connsiteX23" fmla="*/ 7668642 w 11479349"/>
                      <a:gd name="connsiteY23" fmla="*/ 5535562 h 5535562"/>
                      <a:gd name="connsiteX24" fmla="*/ 6910833 w 11479349"/>
                      <a:gd name="connsiteY24" fmla="*/ 5535562 h 5535562"/>
                      <a:gd name="connsiteX25" fmla="*/ 5843011 w 11479349"/>
                      <a:gd name="connsiteY25" fmla="*/ 5535562 h 5535562"/>
                      <a:gd name="connsiteX26" fmla="*/ 4775190 w 11479349"/>
                      <a:gd name="connsiteY26" fmla="*/ 5535562 h 5535562"/>
                      <a:gd name="connsiteX27" fmla="*/ 4419020 w 11479349"/>
                      <a:gd name="connsiteY27" fmla="*/ 5535562 h 5535562"/>
                      <a:gd name="connsiteX28" fmla="*/ 4017381 w 11479349"/>
                      <a:gd name="connsiteY28" fmla="*/ 5535562 h 5535562"/>
                      <a:gd name="connsiteX29" fmla="*/ 3466247 w 11479349"/>
                      <a:gd name="connsiteY29" fmla="*/ 5535562 h 5535562"/>
                      <a:gd name="connsiteX30" fmla="*/ 2811777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46323 h 5535562"/>
                      <a:gd name="connsiteX35" fmla="*/ 0 w 11479349"/>
                      <a:gd name="connsiteY35" fmla="*/ 2933710 h 5535562"/>
                      <a:gd name="connsiteX36" fmla="*/ 0 w 11479349"/>
                      <a:gd name="connsiteY36" fmla="*/ 2021098 h 5535562"/>
                      <a:gd name="connsiteX37" fmla="*/ 0 w 11479349"/>
                      <a:gd name="connsiteY37" fmla="*/ 693661 h 55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535562" fill="none" extrusionOk="0">
                        <a:moveTo>
                          <a:pt x="0" y="693661"/>
                        </a:moveTo>
                        <a:cubicBezTo>
                          <a:pt x="-23025" y="360357"/>
                          <a:pt x="270384" y="-43245"/>
                          <a:pt x="572795" y="0"/>
                        </a:cubicBezTo>
                        <a:cubicBezTo>
                          <a:pt x="785238" y="17096"/>
                          <a:pt x="908929" y="-9411"/>
                          <a:pt x="1123929" y="0"/>
                        </a:cubicBezTo>
                        <a:cubicBezTo>
                          <a:pt x="1303068" y="14767"/>
                          <a:pt x="1972231" y="-19377"/>
                          <a:pt x="2191750" y="0"/>
                        </a:cubicBezTo>
                        <a:cubicBezTo>
                          <a:pt x="2397076" y="49982"/>
                          <a:pt x="2810230" y="-24882"/>
                          <a:pt x="3052897" y="0"/>
                        </a:cubicBezTo>
                        <a:cubicBezTo>
                          <a:pt x="3317419" y="65060"/>
                          <a:pt x="3535684" y="-79775"/>
                          <a:pt x="3914043" y="0"/>
                        </a:cubicBezTo>
                        <a:cubicBezTo>
                          <a:pt x="4283768" y="32158"/>
                          <a:pt x="4573008" y="45143"/>
                          <a:pt x="4878527" y="0"/>
                        </a:cubicBezTo>
                        <a:cubicBezTo>
                          <a:pt x="5162745" y="-54766"/>
                          <a:pt x="5538587" y="18511"/>
                          <a:pt x="5739674" y="0"/>
                        </a:cubicBezTo>
                        <a:cubicBezTo>
                          <a:pt x="5951539" y="-26748"/>
                          <a:pt x="6152744" y="-20867"/>
                          <a:pt x="6497483" y="0"/>
                        </a:cubicBezTo>
                        <a:cubicBezTo>
                          <a:pt x="6884195" y="48082"/>
                          <a:pt x="7014955" y="-24048"/>
                          <a:pt x="7255291" y="0"/>
                        </a:cubicBezTo>
                        <a:cubicBezTo>
                          <a:pt x="7476676" y="33997"/>
                          <a:pt x="7582288" y="8428"/>
                          <a:pt x="7806426" y="0"/>
                        </a:cubicBezTo>
                        <a:cubicBezTo>
                          <a:pt x="8079559" y="6465"/>
                          <a:pt x="8353050" y="-20223"/>
                          <a:pt x="8564234" y="0"/>
                        </a:cubicBezTo>
                        <a:cubicBezTo>
                          <a:pt x="8795859" y="23261"/>
                          <a:pt x="8883068" y="-63593"/>
                          <a:pt x="9218706" y="0"/>
                        </a:cubicBezTo>
                        <a:cubicBezTo>
                          <a:pt x="9549977" y="22051"/>
                          <a:pt x="9566153" y="-11029"/>
                          <a:pt x="9769839" y="0"/>
                        </a:cubicBezTo>
                        <a:cubicBezTo>
                          <a:pt x="9968391" y="-6118"/>
                          <a:pt x="10416020" y="20191"/>
                          <a:pt x="10906553" y="0"/>
                        </a:cubicBezTo>
                        <a:cubicBezTo>
                          <a:pt x="11148014" y="86241"/>
                          <a:pt x="11599373" y="355157"/>
                          <a:pt x="11479349" y="693661"/>
                        </a:cubicBezTo>
                        <a:cubicBezTo>
                          <a:pt x="11403820" y="893534"/>
                          <a:pt x="11394879" y="1241965"/>
                          <a:pt x="11479349" y="1689238"/>
                        </a:cubicBezTo>
                        <a:cubicBezTo>
                          <a:pt x="11516491" y="2140100"/>
                          <a:pt x="11454792" y="2229381"/>
                          <a:pt x="11479349" y="2726298"/>
                        </a:cubicBezTo>
                        <a:cubicBezTo>
                          <a:pt x="11509351" y="3222662"/>
                          <a:pt x="11517414" y="3442275"/>
                          <a:pt x="11479349" y="3721875"/>
                        </a:cubicBezTo>
                        <a:cubicBezTo>
                          <a:pt x="11480324" y="4048407"/>
                          <a:pt x="11469811" y="4596696"/>
                          <a:pt x="11479349" y="4841900"/>
                        </a:cubicBezTo>
                        <a:cubicBezTo>
                          <a:pt x="11448150" y="5204752"/>
                          <a:pt x="11171480" y="5554222"/>
                          <a:pt x="10906553" y="5535562"/>
                        </a:cubicBezTo>
                        <a:cubicBezTo>
                          <a:pt x="10525487" y="5534508"/>
                          <a:pt x="10319082" y="5502799"/>
                          <a:pt x="10148743" y="5535562"/>
                        </a:cubicBezTo>
                        <a:cubicBezTo>
                          <a:pt x="9992579" y="5540241"/>
                          <a:pt x="9685708" y="5560346"/>
                          <a:pt x="9494273" y="5535562"/>
                        </a:cubicBezTo>
                        <a:cubicBezTo>
                          <a:pt x="9308490" y="5561239"/>
                          <a:pt x="9166130" y="5552038"/>
                          <a:pt x="8943139" y="5535562"/>
                        </a:cubicBezTo>
                        <a:cubicBezTo>
                          <a:pt x="8701810" y="5438222"/>
                          <a:pt x="8297958" y="5565471"/>
                          <a:pt x="7875317" y="5535562"/>
                        </a:cubicBezTo>
                        <a:cubicBezTo>
                          <a:pt x="7409842" y="5517007"/>
                          <a:pt x="7403974" y="5533339"/>
                          <a:pt x="7220846" y="5535562"/>
                        </a:cubicBezTo>
                        <a:cubicBezTo>
                          <a:pt x="7002587" y="5555570"/>
                          <a:pt x="6778672" y="5545606"/>
                          <a:pt x="6566374" y="5535562"/>
                        </a:cubicBezTo>
                        <a:cubicBezTo>
                          <a:pt x="6371446" y="5491106"/>
                          <a:pt x="5877737" y="5506436"/>
                          <a:pt x="5498553" y="5535562"/>
                        </a:cubicBezTo>
                        <a:cubicBezTo>
                          <a:pt x="5112602" y="5535150"/>
                          <a:pt x="5206587" y="5535151"/>
                          <a:pt x="4947419" y="5535562"/>
                        </a:cubicBezTo>
                        <a:cubicBezTo>
                          <a:pt x="4713476" y="5474963"/>
                          <a:pt x="4447665" y="5490544"/>
                          <a:pt x="3982935" y="5535562"/>
                        </a:cubicBezTo>
                        <a:cubicBezTo>
                          <a:pt x="3561251" y="5550071"/>
                          <a:pt x="3306612" y="5495200"/>
                          <a:pt x="3121789" y="5535562"/>
                        </a:cubicBezTo>
                        <a:cubicBezTo>
                          <a:pt x="2963563" y="5635930"/>
                          <a:pt x="2627183" y="5643759"/>
                          <a:pt x="2157305" y="5535562"/>
                        </a:cubicBezTo>
                        <a:cubicBezTo>
                          <a:pt x="1730928" y="5469620"/>
                          <a:pt x="1313931" y="5602643"/>
                          <a:pt x="572795" y="5535562"/>
                        </a:cubicBezTo>
                        <a:cubicBezTo>
                          <a:pt x="257337" y="5547231"/>
                          <a:pt x="-88228" y="5238728"/>
                          <a:pt x="0" y="4841900"/>
                        </a:cubicBezTo>
                        <a:cubicBezTo>
                          <a:pt x="14897" y="4548802"/>
                          <a:pt x="50830" y="4322619"/>
                          <a:pt x="0" y="3887806"/>
                        </a:cubicBezTo>
                        <a:cubicBezTo>
                          <a:pt x="10682" y="3460974"/>
                          <a:pt x="15144" y="3138194"/>
                          <a:pt x="0" y="2892227"/>
                        </a:cubicBezTo>
                        <a:cubicBezTo>
                          <a:pt x="-7121" y="2673820"/>
                          <a:pt x="37744" y="2332494"/>
                          <a:pt x="0" y="1896650"/>
                        </a:cubicBezTo>
                        <a:cubicBezTo>
                          <a:pt x="26390" y="1448035"/>
                          <a:pt x="-16285" y="1270353"/>
                          <a:pt x="0" y="693661"/>
                        </a:cubicBezTo>
                        <a:close/>
                      </a:path>
                      <a:path w="11479349" h="5535562" stroke="0" extrusionOk="0">
                        <a:moveTo>
                          <a:pt x="0" y="693661"/>
                        </a:moveTo>
                        <a:cubicBezTo>
                          <a:pt x="-5960" y="307881"/>
                          <a:pt x="287078" y="4303"/>
                          <a:pt x="572795" y="0"/>
                        </a:cubicBezTo>
                        <a:cubicBezTo>
                          <a:pt x="770541" y="20144"/>
                          <a:pt x="1295175" y="60555"/>
                          <a:pt x="1537279" y="0"/>
                        </a:cubicBezTo>
                        <a:cubicBezTo>
                          <a:pt x="1783328" y="-47374"/>
                          <a:pt x="1871288" y="-17276"/>
                          <a:pt x="2191750" y="0"/>
                        </a:cubicBezTo>
                        <a:cubicBezTo>
                          <a:pt x="2516641" y="4382"/>
                          <a:pt x="2532191" y="-17648"/>
                          <a:pt x="2846222" y="0"/>
                        </a:cubicBezTo>
                        <a:cubicBezTo>
                          <a:pt x="3151927" y="-29614"/>
                          <a:pt x="3519151" y="5317"/>
                          <a:pt x="3810706" y="0"/>
                        </a:cubicBezTo>
                        <a:cubicBezTo>
                          <a:pt x="4085935" y="17858"/>
                          <a:pt x="4363789" y="1155"/>
                          <a:pt x="4568515" y="0"/>
                        </a:cubicBezTo>
                        <a:cubicBezTo>
                          <a:pt x="4685124" y="-9711"/>
                          <a:pt x="5055279" y="-109040"/>
                          <a:pt x="5636337" y="0"/>
                        </a:cubicBezTo>
                        <a:cubicBezTo>
                          <a:pt x="6165300" y="50005"/>
                          <a:pt x="6201601" y="-39642"/>
                          <a:pt x="6704158" y="0"/>
                        </a:cubicBezTo>
                        <a:cubicBezTo>
                          <a:pt x="7215140" y="43197"/>
                          <a:pt x="7346780" y="-61431"/>
                          <a:pt x="7668642" y="0"/>
                        </a:cubicBezTo>
                        <a:cubicBezTo>
                          <a:pt x="8015659" y="29156"/>
                          <a:pt x="8131236" y="-20570"/>
                          <a:pt x="8323113" y="0"/>
                        </a:cubicBezTo>
                        <a:cubicBezTo>
                          <a:pt x="8513315" y="45338"/>
                          <a:pt x="8717484" y="-32561"/>
                          <a:pt x="8874247" y="0"/>
                        </a:cubicBezTo>
                        <a:cubicBezTo>
                          <a:pt x="9092811" y="-24820"/>
                          <a:pt x="9535608" y="-25223"/>
                          <a:pt x="9942069" y="0"/>
                        </a:cubicBezTo>
                        <a:cubicBezTo>
                          <a:pt x="10355867" y="37365"/>
                          <a:pt x="10658735" y="3297"/>
                          <a:pt x="10906553" y="0"/>
                        </a:cubicBezTo>
                        <a:cubicBezTo>
                          <a:pt x="11260942" y="-81159"/>
                          <a:pt x="11462865" y="281061"/>
                          <a:pt x="11479349" y="693661"/>
                        </a:cubicBezTo>
                        <a:cubicBezTo>
                          <a:pt x="11471659" y="1040815"/>
                          <a:pt x="11479996" y="1302126"/>
                          <a:pt x="11479349" y="1606274"/>
                        </a:cubicBezTo>
                        <a:cubicBezTo>
                          <a:pt x="11511239" y="1788173"/>
                          <a:pt x="11522166" y="2421445"/>
                          <a:pt x="11479349" y="2726298"/>
                        </a:cubicBezTo>
                        <a:cubicBezTo>
                          <a:pt x="11444376" y="3002298"/>
                          <a:pt x="11453883" y="3290505"/>
                          <a:pt x="11479349" y="3721875"/>
                        </a:cubicBezTo>
                        <a:cubicBezTo>
                          <a:pt x="11488892" y="4195500"/>
                          <a:pt x="11422450" y="4506670"/>
                          <a:pt x="11479349" y="4841900"/>
                        </a:cubicBezTo>
                        <a:cubicBezTo>
                          <a:pt x="11451878" y="5197098"/>
                          <a:pt x="11293832" y="5453497"/>
                          <a:pt x="10906553" y="5535562"/>
                        </a:cubicBezTo>
                        <a:cubicBezTo>
                          <a:pt x="10500692" y="5548736"/>
                          <a:pt x="10417081" y="5511973"/>
                          <a:pt x="10045406" y="5535562"/>
                        </a:cubicBezTo>
                        <a:cubicBezTo>
                          <a:pt x="9660773" y="5547021"/>
                          <a:pt x="9706412" y="5578320"/>
                          <a:pt x="9390935" y="5535562"/>
                        </a:cubicBezTo>
                        <a:cubicBezTo>
                          <a:pt x="9099664" y="5518196"/>
                          <a:pt x="8906472" y="5544653"/>
                          <a:pt x="8736463" y="5535562"/>
                        </a:cubicBezTo>
                        <a:cubicBezTo>
                          <a:pt x="8601687" y="5511549"/>
                          <a:pt x="8009908" y="5532494"/>
                          <a:pt x="7668642" y="5535562"/>
                        </a:cubicBezTo>
                        <a:cubicBezTo>
                          <a:pt x="7349841" y="5506531"/>
                          <a:pt x="7148630" y="5527426"/>
                          <a:pt x="6910833" y="5535562"/>
                        </a:cubicBezTo>
                        <a:cubicBezTo>
                          <a:pt x="6598446" y="5587209"/>
                          <a:pt x="6192321" y="5508743"/>
                          <a:pt x="5843011" y="5535562"/>
                        </a:cubicBezTo>
                        <a:cubicBezTo>
                          <a:pt x="5517736" y="5497340"/>
                          <a:pt x="5039648" y="5531323"/>
                          <a:pt x="4775190" y="5535562"/>
                        </a:cubicBezTo>
                        <a:cubicBezTo>
                          <a:pt x="4653690" y="5528841"/>
                          <a:pt x="4591411" y="5537555"/>
                          <a:pt x="4419020" y="5535562"/>
                        </a:cubicBezTo>
                        <a:cubicBezTo>
                          <a:pt x="4246629" y="5533570"/>
                          <a:pt x="4163961" y="5532348"/>
                          <a:pt x="4017381" y="5535562"/>
                        </a:cubicBezTo>
                        <a:cubicBezTo>
                          <a:pt x="3832521" y="5550074"/>
                          <a:pt x="3635348" y="5561550"/>
                          <a:pt x="3466247" y="5535562"/>
                        </a:cubicBezTo>
                        <a:cubicBezTo>
                          <a:pt x="3272467" y="5547451"/>
                          <a:pt x="3131615" y="5512456"/>
                          <a:pt x="2811777" y="5535562"/>
                        </a:cubicBezTo>
                        <a:cubicBezTo>
                          <a:pt x="2485026" y="5536503"/>
                          <a:pt x="2301166" y="5553062"/>
                          <a:pt x="2157305" y="5535562"/>
                        </a:cubicBezTo>
                        <a:cubicBezTo>
                          <a:pt x="2037513" y="5690722"/>
                          <a:pt x="1371894" y="5572795"/>
                          <a:pt x="572795" y="5535562"/>
                        </a:cubicBezTo>
                        <a:cubicBezTo>
                          <a:pt x="273424" y="5545471"/>
                          <a:pt x="58484" y="5159506"/>
                          <a:pt x="0" y="4841900"/>
                        </a:cubicBezTo>
                        <a:cubicBezTo>
                          <a:pt x="-4449" y="4344798"/>
                          <a:pt x="5229" y="4128361"/>
                          <a:pt x="0" y="3846323"/>
                        </a:cubicBezTo>
                        <a:cubicBezTo>
                          <a:pt x="-55270" y="3501510"/>
                          <a:pt x="43511" y="3307355"/>
                          <a:pt x="0" y="2933710"/>
                        </a:cubicBezTo>
                        <a:cubicBezTo>
                          <a:pt x="-45801" y="2611246"/>
                          <a:pt x="35487" y="2454337"/>
                          <a:pt x="0" y="2021098"/>
                        </a:cubicBezTo>
                        <a:cubicBezTo>
                          <a:pt x="50219" y="1630222"/>
                          <a:pt x="22367" y="949461"/>
                          <a:pt x="0" y="693661"/>
                        </a:cubicBezTo>
                        <a:close/>
                      </a:path>
                      <a:path w="11479349" h="5535562" fill="none" stroke="0" extrusionOk="0">
                        <a:moveTo>
                          <a:pt x="0" y="693661"/>
                        </a:moveTo>
                        <a:cubicBezTo>
                          <a:pt x="-7171" y="347499"/>
                          <a:pt x="273710" y="-18067"/>
                          <a:pt x="572795" y="0"/>
                        </a:cubicBezTo>
                        <a:cubicBezTo>
                          <a:pt x="775609" y="31894"/>
                          <a:pt x="918475" y="-1340"/>
                          <a:pt x="1123929" y="0"/>
                        </a:cubicBezTo>
                        <a:cubicBezTo>
                          <a:pt x="1360813" y="-16520"/>
                          <a:pt x="1948155" y="-5534"/>
                          <a:pt x="2191750" y="0"/>
                        </a:cubicBezTo>
                        <a:cubicBezTo>
                          <a:pt x="2367232" y="16680"/>
                          <a:pt x="2842173" y="-59114"/>
                          <a:pt x="3052897" y="0"/>
                        </a:cubicBezTo>
                        <a:cubicBezTo>
                          <a:pt x="3315297" y="26264"/>
                          <a:pt x="3577084" y="-67979"/>
                          <a:pt x="3914043" y="0"/>
                        </a:cubicBezTo>
                        <a:cubicBezTo>
                          <a:pt x="4258171" y="-16532"/>
                          <a:pt x="4530710" y="70674"/>
                          <a:pt x="4878527" y="0"/>
                        </a:cubicBezTo>
                        <a:cubicBezTo>
                          <a:pt x="5220908" y="-80590"/>
                          <a:pt x="5556475" y="31303"/>
                          <a:pt x="5739674" y="0"/>
                        </a:cubicBezTo>
                        <a:cubicBezTo>
                          <a:pt x="5922132" y="-10716"/>
                          <a:pt x="6115516" y="-18372"/>
                          <a:pt x="6497483" y="0"/>
                        </a:cubicBezTo>
                        <a:cubicBezTo>
                          <a:pt x="6840599" y="11147"/>
                          <a:pt x="7047696" y="-52542"/>
                          <a:pt x="7255291" y="0"/>
                        </a:cubicBezTo>
                        <a:cubicBezTo>
                          <a:pt x="7475357" y="34549"/>
                          <a:pt x="7595886" y="7376"/>
                          <a:pt x="7806426" y="0"/>
                        </a:cubicBezTo>
                        <a:cubicBezTo>
                          <a:pt x="7998981" y="7956"/>
                          <a:pt x="8358731" y="-49430"/>
                          <a:pt x="8564234" y="0"/>
                        </a:cubicBezTo>
                        <a:cubicBezTo>
                          <a:pt x="8762725" y="28776"/>
                          <a:pt x="8890680" y="-16014"/>
                          <a:pt x="9218706" y="0"/>
                        </a:cubicBezTo>
                        <a:cubicBezTo>
                          <a:pt x="9552700" y="29264"/>
                          <a:pt x="9571377" y="-826"/>
                          <a:pt x="9769839" y="0"/>
                        </a:cubicBezTo>
                        <a:cubicBezTo>
                          <a:pt x="9934233" y="30466"/>
                          <a:pt x="10412946" y="17122"/>
                          <a:pt x="10906553" y="0"/>
                        </a:cubicBezTo>
                        <a:cubicBezTo>
                          <a:pt x="11194948" y="49099"/>
                          <a:pt x="11512831" y="292849"/>
                          <a:pt x="11479349" y="693661"/>
                        </a:cubicBezTo>
                        <a:cubicBezTo>
                          <a:pt x="11420490" y="939963"/>
                          <a:pt x="11442038" y="1218456"/>
                          <a:pt x="11479349" y="1689238"/>
                        </a:cubicBezTo>
                        <a:cubicBezTo>
                          <a:pt x="11505008" y="2157983"/>
                          <a:pt x="11491136" y="2233095"/>
                          <a:pt x="11479349" y="2726298"/>
                        </a:cubicBezTo>
                        <a:cubicBezTo>
                          <a:pt x="11526576" y="3232495"/>
                          <a:pt x="11556783" y="3436899"/>
                          <a:pt x="11479349" y="3721875"/>
                        </a:cubicBezTo>
                        <a:cubicBezTo>
                          <a:pt x="11461952" y="4046732"/>
                          <a:pt x="11440362" y="4532815"/>
                          <a:pt x="11479349" y="4841900"/>
                        </a:cubicBezTo>
                        <a:cubicBezTo>
                          <a:pt x="11468500" y="5236346"/>
                          <a:pt x="11179426" y="5589413"/>
                          <a:pt x="10906553" y="5535562"/>
                        </a:cubicBezTo>
                        <a:cubicBezTo>
                          <a:pt x="10521194" y="5551631"/>
                          <a:pt x="10330344" y="5491967"/>
                          <a:pt x="10148743" y="5535562"/>
                        </a:cubicBezTo>
                        <a:cubicBezTo>
                          <a:pt x="9972268" y="5519381"/>
                          <a:pt x="9690933" y="5526217"/>
                          <a:pt x="9494273" y="5535562"/>
                        </a:cubicBezTo>
                        <a:cubicBezTo>
                          <a:pt x="9275491" y="5570871"/>
                          <a:pt x="9155823" y="5565783"/>
                          <a:pt x="8943139" y="5535562"/>
                        </a:cubicBezTo>
                        <a:cubicBezTo>
                          <a:pt x="8742066" y="5571700"/>
                          <a:pt x="8329952" y="5564215"/>
                          <a:pt x="7875317" y="5535562"/>
                        </a:cubicBezTo>
                        <a:cubicBezTo>
                          <a:pt x="7407280" y="5520073"/>
                          <a:pt x="7402943" y="5531415"/>
                          <a:pt x="7220846" y="5535562"/>
                        </a:cubicBezTo>
                        <a:cubicBezTo>
                          <a:pt x="7086348" y="5526226"/>
                          <a:pt x="6804273" y="5535394"/>
                          <a:pt x="6566374" y="5535562"/>
                        </a:cubicBezTo>
                        <a:cubicBezTo>
                          <a:pt x="6355124" y="5537061"/>
                          <a:pt x="5929966" y="5502080"/>
                          <a:pt x="5498553" y="5535562"/>
                        </a:cubicBezTo>
                        <a:cubicBezTo>
                          <a:pt x="5117117" y="5544085"/>
                          <a:pt x="5201361" y="5548096"/>
                          <a:pt x="4947419" y="5535562"/>
                        </a:cubicBezTo>
                        <a:cubicBezTo>
                          <a:pt x="4727431" y="5518525"/>
                          <a:pt x="4388897" y="5550471"/>
                          <a:pt x="3982935" y="5535562"/>
                        </a:cubicBezTo>
                        <a:cubicBezTo>
                          <a:pt x="3600733" y="5568143"/>
                          <a:pt x="3380769" y="5518836"/>
                          <a:pt x="3121789" y="5535562"/>
                        </a:cubicBezTo>
                        <a:cubicBezTo>
                          <a:pt x="2862975" y="5604401"/>
                          <a:pt x="2609747" y="5541712"/>
                          <a:pt x="2157305" y="5535562"/>
                        </a:cubicBezTo>
                        <a:cubicBezTo>
                          <a:pt x="1639619" y="5444356"/>
                          <a:pt x="1432247" y="5552686"/>
                          <a:pt x="572795" y="5535562"/>
                        </a:cubicBezTo>
                        <a:cubicBezTo>
                          <a:pt x="221563" y="5541637"/>
                          <a:pt x="-80619" y="5267170"/>
                          <a:pt x="0" y="4841900"/>
                        </a:cubicBezTo>
                        <a:cubicBezTo>
                          <a:pt x="28723" y="4510198"/>
                          <a:pt x="-16315" y="4326192"/>
                          <a:pt x="0" y="3887806"/>
                        </a:cubicBezTo>
                        <a:cubicBezTo>
                          <a:pt x="-25627" y="3457951"/>
                          <a:pt x="-9498" y="3064512"/>
                          <a:pt x="0" y="2892227"/>
                        </a:cubicBezTo>
                        <a:cubicBezTo>
                          <a:pt x="-61505" y="2725356"/>
                          <a:pt x="3323" y="2332939"/>
                          <a:pt x="0" y="1896650"/>
                        </a:cubicBezTo>
                        <a:cubicBezTo>
                          <a:pt x="-9571" y="1452633"/>
                          <a:pt x="16635" y="1274494"/>
                          <a:pt x="0" y="6936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117988"/>
            <a:ext cx="10697497" cy="1077218"/>
          </a:xfrm>
          <a:prstGeom prst="rect">
            <a:avLst/>
          </a:prstGeom>
          <a:noFill/>
        </p:spPr>
        <p:txBody>
          <a:bodyPr wrap="square" rtlCol="0">
            <a:spAutoFit/>
          </a:bodyPr>
          <a:lstStyle/>
          <a:p>
            <a:pPr lvl="0" algn="ctr"/>
            <a:r>
              <a:rPr lang="en-US" sz="3200" b="1" dirty="0">
                <a:solidFill>
                  <a:srgbClr val="002060"/>
                </a:solidFill>
              </a:rPr>
              <a:t>5. </a:t>
            </a:r>
            <a:r>
              <a:rPr lang="vi-VN" sz="3200" b="1" dirty="0">
                <a:solidFill>
                  <a:srgbClr val="002060"/>
                </a:solidFill>
              </a:rPr>
              <a:t>Dựa vào bài thơ Giọt sương, viết 3 – 5 câu, trong đó có sử dụng biện pháp nhân hoá.</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a:extLst>
              <a:ext uri="{FF2B5EF4-FFF2-40B4-BE49-F238E27FC236}">
                <a16:creationId xmlns:a16="http://schemas.microsoft.com/office/drawing/2014/main" id="{BB248745-F231-6517-A13E-0BFC6499919C}"/>
              </a:ext>
            </a:extLst>
          </p:cNvPr>
          <p:cNvSpPr txBox="1"/>
          <p:nvPr/>
        </p:nvSpPr>
        <p:spPr>
          <a:xfrm>
            <a:off x="4129549" y="1120878"/>
            <a:ext cx="2703871" cy="584775"/>
          </a:xfrm>
          <a:prstGeom prst="rect">
            <a:avLst/>
          </a:prstGeom>
          <a:noFill/>
        </p:spPr>
        <p:txBody>
          <a:bodyPr wrap="square" rtlCol="0">
            <a:spAutoFit/>
          </a:bodyPr>
          <a:lstStyle/>
          <a:p>
            <a:pPr algn="ctr"/>
            <a:r>
              <a:rPr lang="vi-VN" sz="3200" b="1" i="0" dirty="0">
                <a:solidFill>
                  <a:srgbClr val="000000"/>
                </a:solidFill>
                <a:effectLst/>
              </a:rPr>
              <a:t>GIỌT SƯƠNG</a:t>
            </a:r>
            <a:endParaRPr lang="en-US" sz="3200" dirty="0"/>
          </a:p>
        </p:txBody>
      </p:sp>
      <p:sp>
        <p:nvSpPr>
          <p:cNvPr id="5" name="TextBox 4">
            <a:extLst>
              <a:ext uri="{FF2B5EF4-FFF2-40B4-BE49-F238E27FC236}">
                <a16:creationId xmlns:a16="http://schemas.microsoft.com/office/drawing/2014/main" id="{34AC52B3-1822-041F-1F85-FEF3CFEB6C23}"/>
              </a:ext>
            </a:extLst>
          </p:cNvPr>
          <p:cNvSpPr txBox="1"/>
          <p:nvPr/>
        </p:nvSpPr>
        <p:spPr>
          <a:xfrm>
            <a:off x="855407" y="1691149"/>
            <a:ext cx="4345858" cy="1569660"/>
          </a:xfrm>
          <a:prstGeom prst="rect">
            <a:avLst/>
          </a:prstGeom>
          <a:noFill/>
        </p:spPr>
        <p:txBody>
          <a:bodyPr wrap="square" rtlCol="0">
            <a:spAutoFit/>
          </a:bodyPr>
          <a:lstStyle/>
          <a:p>
            <a:pPr algn="just"/>
            <a:r>
              <a:rPr lang="vi-VN" sz="2400" b="0" i="0" dirty="0">
                <a:solidFill>
                  <a:srgbClr val="000000"/>
                </a:solidFill>
                <a:effectLst/>
              </a:rPr>
              <a:t>Giọt sương đêm long lanh</a:t>
            </a:r>
          </a:p>
          <a:p>
            <a:pPr algn="just"/>
            <a:r>
              <a:rPr lang="vi-VN" sz="2400" b="0" i="0" dirty="0">
                <a:solidFill>
                  <a:srgbClr val="000000"/>
                </a:solidFill>
                <a:effectLst/>
              </a:rPr>
              <a:t>Nằm nghiêng trên phiến lá</a:t>
            </a:r>
          </a:p>
          <a:p>
            <a:pPr algn="just"/>
            <a:r>
              <a:rPr lang="vi-VN" sz="2400" b="0" i="0" dirty="0">
                <a:solidFill>
                  <a:srgbClr val="000000"/>
                </a:solidFill>
                <a:effectLst/>
              </a:rPr>
              <a:t>Lắng tai nghe tiếng đêm</a:t>
            </a:r>
          </a:p>
          <a:p>
            <a:pPr algn="just"/>
            <a:r>
              <a:rPr lang="vi-VN" sz="2400" b="0" i="0" dirty="0">
                <a:solidFill>
                  <a:srgbClr val="000000"/>
                </a:solidFill>
                <a:effectLst/>
              </a:rPr>
              <a:t>Của làng quê êm ả.</a:t>
            </a:r>
          </a:p>
        </p:txBody>
      </p:sp>
      <p:sp>
        <p:nvSpPr>
          <p:cNvPr id="6" name="TextBox 5">
            <a:extLst>
              <a:ext uri="{FF2B5EF4-FFF2-40B4-BE49-F238E27FC236}">
                <a16:creationId xmlns:a16="http://schemas.microsoft.com/office/drawing/2014/main" id="{620EEB5D-D969-6535-4E94-5CDAA2FA2310}"/>
              </a:ext>
            </a:extLst>
          </p:cNvPr>
          <p:cNvSpPr txBox="1"/>
          <p:nvPr/>
        </p:nvSpPr>
        <p:spPr>
          <a:xfrm>
            <a:off x="865238" y="3529781"/>
            <a:ext cx="4345858" cy="1569660"/>
          </a:xfrm>
          <a:prstGeom prst="rect">
            <a:avLst/>
          </a:prstGeom>
          <a:noFill/>
        </p:spPr>
        <p:txBody>
          <a:bodyPr wrap="square" rtlCol="0">
            <a:spAutoFit/>
          </a:bodyPr>
          <a:lstStyle/>
          <a:p>
            <a:pPr algn="just"/>
            <a:r>
              <a:rPr lang="vi-VN" sz="2400" b="0" i="0" dirty="0">
                <a:solidFill>
                  <a:srgbClr val="000000"/>
                </a:solidFill>
                <a:effectLst/>
              </a:rPr>
              <a:t>Sương nghe lời chị gió</a:t>
            </a:r>
          </a:p>
          <a:p>
            <a:pPr algn="just"/>
            <a:r>
              <a:rPr lang="vi-VN" sz="2400" b="0" i="0" dirty="0">
                <a:solidFill>
                  <a:srgbClr val="000000"/>
                </a:solidFill>
                <a:effectLst/>
              </a:rPr>
              <a:t>Thì thào trong vườn trăng</a:t>
            </a:r>
          </a:p>
          <a:p>
            <a:pPr algn="just"/>
            <a:r>
              <a:rPr lang="vi-VN" sz="2400" b="0" i="0" dirty="0">
                <a:solidFill>
                  <a:srgbClr val="000000"/>
                </a:solidFill>
                <a:effectLst/>
              </a:rPr>
              <a:t>Sương nghe tiếng mầm xanh</a:t>
            </a:r>
          </a:p>
          <a:p>
            <a:pPr algn="just"/>
            <a:r>
              <a:rPr lang="vi-VN" sz="2400" b="0" i="0" dirty="0">
                <a:solidFill>
                  <a:srgbClr val="000000"/>
                </a:solidFill>
                <a:effectLst/>
              </a:rPr>
              <a:t>Gọi nhau trong lòng đất.</a:t>
            </a:r>
          </a:p>
        </p:txBody>
      </p:sp>
      <p:sp>
        <p:nvSpPr>
          <p:cNvPr id="7" name="TextBox 6">
            <a:extLst>
              <a:ext uri="{FF2B5EF4-FFF2-40B4-BE49-F238E27FC236}">
                <a16:creationId xmlns:a16="http://schemas.microsoft.com/office/drawing/2014/main" id="{FDECA38C-6D6D-D264-B950-D2C305CA7897}"/>
              </a:ext>
            </a:extLst>
          </p:cNvPr>
          <p:cNvSpPr txBox="1"/>
          <p:nvPr/>
        </p:nvSpPr>
        <p:spPr>
          <a:xfrm>
            <a:off x="6007510" y="1651820"/>
            <a:ext cx="4345858" cy="1569660"/>
          </a:xfrm>
          <a:prstGeom prst="rect">
            <a:avLst/>
          </a:prstGeom>
          <a:noFill/>
        </p:spPr>
        <p:txBody>
          <a:bodyPr wrap="square" rtlCol="0">
            <a:spAutoFit/>
          </a:bodyPr>
          <a:lstStyle/>
          <a:p>
            <a:pPr algn="just"/>
            <a:r>
              <a:rPr lang="vi-VN" sz="2400" b="0" i="0" dirty="0">
                <a:solidFill>
                  <a:srgbClr val="000000"/>
                </a:solidFill>
                <a:effectLst/>
              </a:rPr>
              <a:t>Trăng chuyện trò thân mật</a:t>
            </a:r>
          </a:p>
          <a:p>
            <a:pPr algn="just"/>
            <a:r>
              <a:rPr lang="vi-VN" sz="2400" b="0" i="0" dirty="0">
                <a:solidFill>
                  <a:srgbClr val="000000"/>
                </a:solidFill>
                <a:effectLst/>
              </a:rPr>
              <a:t>Với những vì sao đêm</a:t>
            </a:r>
          </a:p>
          <a:p>
            <a:pPr algn="just"/>
            <a:r>
              <a:rPr lang="vi-VN" sz="2400" b="0" i="0" dirty="0">
                <a:solidFill>
                  <a:srgbClr val="000000"/>
                </a:solidFill>
                <a:effectLst/>
              </a:rPr>
              <a:t>Sương ghi trên lá mềm</a:t>
            </a:r>
          </a:p>
          <a:p>
            <a:pPr algn="just"/>
            <a:r>
              <a:rPr lang="vi-VN" sz="2400" b="0" i="0" dirty="0">
                <a:solidFill>
                  <a:srgbClr val="000000"/>
                </a:solidFill>
                <a:effectLst/>
              </a:rPr>
              <a:t>Biết bao lời thương mến.</a:t>
            </a:r>
          </a:p>
        </p:txBody>
      </p:sp>
      <p:sp>
        <p:nvSpPr>
          <p:cNvPr id="8" name="TextBox 7">
            <a:extLst>
              <a:ext uri="{FF2B5EF4-FFF2-40B4-BE49-F238E27FC236}">
                <a16:creationId xmlns:a16="http://schemas.microsoft.com/office/drawing/2014/main" id="{0D5FDE1E-7D6B-479F-01A2-3DE5EB86354C}"/>
              </a:ext>
            </a:extLst>
          </p:cNvPr>
          <p:cNvSpPr txBox="1"/>
          <p:nvPr/>
        </p:nvSpPr>
        <p:spPr>
          <a:xfrm>
            <a:off x="6027174" y="3382298"/>
            <a:ext cx="4345858" cy="1938992"/>
          </a:xfrm>
          <a:prstGeom prst="rect">
            <a:avLst/>
          </a:prstGeom>
          <a:noFill/>
        </p:spPr>
        <p:txBody>
          <a:bodyPr wrap="square" rtlCol="0">
            <a:spAutoFit/>
          </a:bodyPr>
          <a:lstStyle/>
          <a:p>
            <a:pPr algn="just"/>
            <a:r>
              <a:rPr lang="vi-VN" sz="2400" b="0" i="0" dirty="0">
                <a:solidFill>
                  <a:srgbClr val="000000"/>
                </a:solidFill>
                <a:effectLst/>
              </a:rPr>
              <a:t>Rồi bình minh chợt đến</a:t>
            </a:r>
          </a:p>
          <a:p>
            <a:pPr algn="just"/>
            <a:r>
              <a:rPr lang="vi-VN" sz="2400" b="0" i="0" dirty="0">
                <a:solidFill>
                  <a:srgbClr val="000000"/>
                </a:solidFill>
                <a:effectLst/>
              </a:rPr>
              <a:t>Sương tan theo ánh trời</a:t>
            </a:r>
          </a:p>
          <a:p>
            <a:pPr algn="just"/>
            <a:r>
              <a:rPr lang="vi-VN" sz="2400" b="0" i="0" dirty="0">
                <a:solidFill>
                  <a:srgbClr val="000000"/>
                </a:solidFill>
                <a:effectLst/>
              </a:rPr>
              <a:t>Hoà mình vào trong đất</a:t>
            </a:r>
          </a:p>
          <a:p>
            <a:pPr algn="just"/>
            <a:r>
              <a:rPr lang="vi-VN" sz="2400" b="0" i="0" dirty="0">
                <a:solidFill>
                  <a:srgbClr val="000000"/>
                </a:solidFill>
                <a:effectLst/>
              </a:rPr>
              <a:t>Gọi sự sống muôn nơi.</a:t>
            </a:r>
          </a:p>
          <a:p>
            <a:pPr algn="just"/>
            <a:r>
              <a:rPr lang="vi-VN" sz="2400" b="0" i="0" dirty="0">
                <a:solidFill>
                  <a:srgbClr val="000000"/>
                </a:solidFill>
                <a:effectLst/>
              </a:rPr>
              <a:t>(Phạm Thị Út Tươi)</a:t>
            </a:r>
          </a:p>
        </p:txBody>
      </p:sp>
    </p:spTree>
    <p:extLst>
      <p:ext uri="{BB962C8B-B14F-4D97-AF65-F5344CB8AC3E}">
        <p14:creationId xmlns:p14="http://schemas.microsoft.com/office/powerpoint/2010/main" val="407866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580104"/>
            <a:ext cx="11479349" cy="5329084"/>
          </a:xfrm>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39368" y="398635"/>
                  <a:pt x="365358" y="-114580"/>
                  <a:pt x="572795" y="0"/>
                </a:cubicBezTo>
                <a:cubicBezTo>
                  <a:pt x="767012" y="-9715"/>
                  <a:pt x="898501" y="-11415"/>
                  <a:pt x="1123929" y="0"/>
                </a:cubicBezTo>
                <a:cubicBezTo>
                  <a:pt x="1270816" y="29153"/>
                  <a:pt x="2001465" y="-53885"/>
                  <a:pt x="2191750" y="0"/>
                </a:cubicBezTo>
                <a:cubicBezTo>
                  <a:pt x="2391011" y="60979"/>
                  <a:pt x="2778723" y="72488"/>
                  <a:pt x="3052897" y="0"/>
                </a:cubicBezTo>
                <a:cubicBezTo>
                  <a:pt x="3331039" y="82497"/>
                  <a:pt x="3534544" y="-86851"/>
                  <a:pt x="3914043" y="0"/>
                </a:cubicBezTo>
                <a:cubicBezTo>
                  <a:pt x="4260454" y="-13860"/>
                  <a:pt x="4635292" y="24467"/>
                  <a:pt x="4878527" y="0"/>
                </a:cubicBezTo>
                <a:cubicBezTo>
                  <a:pt x="5166271" y="-52680"/>
                  <a:pt x="5554151" y="64192"/>
                  <a:pt x="5739674" y="0"/>
                </a:cubicBezTo>
                <a:cubicBezTo>
                  <a:pt x="5957519" y="-37491"/>
                  <a:pt x="6181150" y="-32953"/>
                  <a:pt x="6497483" y="0"/>
                </a:cubicBezTo>
                <a:cubicBezTo>
                  <a:pt x="6894416" y="66089"/>
                  <a:pt x="7020450" y="-27535"/>
                  <a:pt x="7255291" y="0"/>
                </a:cubicBezTo>
                <a:cubicBezTo>
                  <a:pt x="7478827" y="24408"/>
                  <a:pt x="7577753" y="40853"/>
                  <a:pt x="7806426" y="0"/>
                </a:cubicBezTo>
                <a:cubicBezTo>
                  <a:pt x="8053750" y="849"/>
                  <a:pt x="8343883" y="21675"/>
                  <a:pt x="8564234" y="0"/>
                </a:cubicBezTo>
                <a:cubicBezTo>
                  <a:pt x="8806237" y="13652"/>
                  <a:pt x="8879679" y="-72037"/>
                  <a:pt x="9218706" y="0"/>
                </a:cubicBezTo>
                <a:cubicBezTo>
                  <a:pt x="9549273" y="21900"/>
                  <a:pt x="9556368" y="-13864"/>
                  <a:pt x="9769839" y="0"/>
                </a:cubicBezTo>
                <a:cubicBezTo>
                  <a:pt x="9965056" y="-129423"/>
                  <a:pt x="10489415" y="-43549"/>
                  <a:pt x="10906553" y="0"/>
                </a:cubicBezTo>
                <a:cubicBezTo>
                  <a:pt x="11143887" y="109197"/>
                  <a:pt x="11640835" y="361776"/>
                  <a:pt x="11479349" y="667787"/>
                </a:cubicBezTo>
                <a:cubicBezTo>
                  <a:pt x="11378683" y="851788"/>
                  <a:pt x="11387015" y="1195219"/>
                  <a:pt x="11479349" y="1626229"/>
                </a:cubicBezTo>
                <a:cubicBezTo>
                  <a:pt x="11505292" y="2089753"/>
                  <a:pt x="11457034" y="2147356"/>
                  <a:pt x="11479349" y="2624606"/>
                </a:cubicBezTo>
                <a:cubicBezTo>
                  <a:pt x="11535276" y="3114610"/>
                  <a:pt x="11534245" y="3351976"/>
                  <a:pt x="11479349" y="3583048"/>
                </a:cubicBezTo>
                <a:cubicBezTo>
                  <a:pt x="11486768" y="3905154"/>
                  <a:pt x="11470438" y="4407126"/>
                  <a:pt x="11479349" y="4661296"/>
                </a:cubicBezTo>
                <a:cubicBezTo>
                  <a:pt x="11457696" y="5008668"/>
                  <a:pt x="11174023" y="5327655"/>
                  <a:pt x="10906553" y="5329084"/>
                </a:cubicBezTo>
                <a:cubicBezTo>
                  <a:pt x="10508074" y="5332676"/>
                  <a:pt x="10345664" y="5282208"/>
                  <a:pt x="10148743" y="5329084"/>
                </a:cubicBezTo>
                <a:cubicBezTo>
                  <a:pt x="10003425" y="5287445"/>
                  <a:pt x="9686210" y="5370453"/>
                  <a:pt x="9494273" y="5329084"/>
                </a:cubicBezTo>
                <a:cubicBezTo>
                  <a:pt x="9322119" y="5375311"/>
                  <a:pt x="9163179" y="5324301"/>
                  <a:pt x="8943139" y="5329084"/>
                </a:cubicBezTo>
                <a:cubicBezTo>
                  <a:pt x="8702016" y="5233751"/>
                  <a:pt x="8280334" y="5362848"/>
                  <a:pt x="7875317" y="5329084"/>
                </a:cubicBezTo>
                <a:cubicBezTo>
                  <a:pt x="7412984" y="5310867"/>
                  <a:pt x="7400182" y="5326586"/>
                  <a:pt x="7220846" y="5329084"/>
                </a:cubicBezTo>
                <a:cubicBezTo>
                  <a:pt x="6958346" y="5372008"/>
                  <a:pt x="6763803" y="5373715"/>
                  <a:pt x="6566374" y="5329084"/>
                </a:cubicBezTo>
                <a:cubicBezTo>
                  <a:pt x="6414079" y="5194383"/>
                  <a:pt x="5891017" y="5228667"/>
                  <a:pt x="5498553" y="5329084"/>
                </a:cubicBezTo>
                <a:cubicBezTo>
                  <a:pt x="5099689" y="5313048"/>
                  <a:pt x="5202523" y="5325677"/>
                  <a:pt x="4947419" y="5329084"/>
                </a:cubicBezTo>
                <a:cubicBezTo>
                  <a:pt x="4717233" y="5253834"/>
                  <a:pt x="4450929" y="5281335"/>
                  <a:pt x="3982935" y="5329084"/>
                </a:cubicBezTo>
                <a:cubicBezTo>
                  <a:pt x="3569923" y="5371075"/>
                  <a:pt x="3301051" y="5292135"/>
                  <a:pt x="3121789" y="5329084"/>
                </a:cubicBezTo>
                <a:cubicBezTo>
                  <a:pt x="2943294" y="5409155"/>
                  <a:pt x="2635120" y="5451465"/>
                  <a:pt x="2157305" y="5329084"/>
                </a:cubicBezTo>
                <a:cubicBezTo>
                  <a:pt x="1753124" y="5247554"/>
                  <a:pt x="1258084" y="5443775"/>
                  <a:pt x="572795" y="5329084"/>
                </a:cubicBezTo>
                <a:cubicBezTo>
                  <a:pt x="257562" y="5340693"/>
                  <a:pt x="-82958" y="5040011"/>
                  <a:pt x="0" y="4661296"/>
                </a:cubicBezTo>
                <a:cubicBezTo>
                  <a:pt x="5732" y="4421685"/>
                  <a:pt x="90011" y="4177229"/>
                  <a:pt x="0" y="3742790"/>
                </a:cubicBezTo>
                <a:cubicBezTo>
                  <a:pt x="77954" y="3320504"/>
                  <a:pt x="11923" y="3006079"/>
                  <a:pt x="0" y="2784346"/>
                </a:cubicBezTo>
                <a:cubicBezTo>
                  <a:pt x="-263" y="2492133"/>
                  <a:pt x="84942" y="2234458"/>
                  <a:pt x="0" y="1825904"/>
                </a:cubicBezTo>
                <a:cubicBezTo>
                  <a:pt x="72474" y="1395525"/>
                  <a:pt x="-44612" y="1188914"/>
                  <a:pt x="0" y="667787"/>
                </a:cubicBezTo>
                <a:close/>
              </a:path>
              <a:path w="11479349" h="5329084" stroke="0" extrusionOk="0">
                <a:moveTo>
                  <a:pt x="0" y="667787"/>
                </a:moveTo>
                <a:cubicBezTo>
                  <a:pt x="-24862" y="234747"/>
                  <a:pt x="289796" y="-31077"/>
                  <a:pt x="572795" y="0"/>
                </a:cubicBezTo>
                <a:cubicBezTo>
                  <a:pt x="771579" y="40951"/>
                  <a:pt x="1248647" y="121171"/>
                  <a:pt x="1537279" y="0"/>
                </a:cubicBezTo>
                <a:cubicBezTo>
                  <a:pt x="1795885" y="-45915"/>
                  <a:pt x="1876896" y="-34868"/>
                  <a:pt x="2191750" y="0"/>
                </a:cubicBezTo>
                <a:cubicBezTo>
                  <a:pt x="2517906" y="954"/>
                  <a:pt x="2534587" y="-22488"/>
                  <a:pt x="2846222" y="0"/>
                </a:cubicBezTo>
                <a:cubicBezTo>
                  <a:pt x="3146204" y="-56145"/>
                  <a:pt x="3505695" y="8314"/>
                  <a:pt x="3810706" y="0"/>
                </a:cubicBezTo>
                <a:cubicBezTo>
                  <a:pt x="4105255" y="41435"/>
                  <a:pt x="4348961" y="-11679"/>
                  <a:pt x="4568515" y="0"/>
                </a:cubicBezTo>
                <a:cubicBezTo>
                  <a:pt x="4658995" y="-6463"/>
                  <a:pt x="5084273" y="-76389"/>
                  <a:pt x="5636337" y="0"/>
                </a:cubicBezTo>
                <a:cubicBezTo>
                  <a:pt x="6194248" y="61104"/>
                  <a:pt x="6207379" y="-35247"/>
                  <a:pt x="6704158" y="0"/>
                </a:cubicBezTo>
                <a:cubicBezTo>
                  <a:pt x="7180427" y="25288"/>
                  <a:pt x="7348719" y="-65103"/>
                  <a:pt x="7668642" y="0"/>
                </a:cubicBezTo>
                <a:cubicBezTo>
                  <a:pt x="8028376" y="22752"/>
                  <a:pt x="8125246" y="1880"/>
                  <a:pt x="8323113" y="0"/>
                </a:cubicBezTo>
                <a:cubicBezTo>
                  <a:pt x="8525698" y="70640"/>
                  <a:pt x="8708539" y="-39144"/>
                  <a:pt x="8874247" y="0"/>
                </a:cubicBezTo>
                <a:cubicBezTo>
                  <a:pt x="9156480" y="-79437"/>
                  <a:pt x="9587548" y="-129934"/>
                  <a:pt x="9942069" y="0"/>
                </a:cubicBezTo>
                <a:cubicBezTo>
                  <a:pt x="10358505" y="106574"/>
                  <a:pt x="10662577" y="-8324"/>
                  <a:pt x="10906553" y="0"/>
                </a:cubicBezTo>
                <a:cubicBezTo>
                  <a:pt x="11306649" y="-132482"/>
                  <a:pt x="11480312" y="320883"/>
                  <a:pt x="11479349" y="667787"/>
                </a:cubicBezTo>
                <a:cubicBezTo>
                  <a:pt x="11542574" y="951656"/>
                  <a:pt x="11493803" y="1233155"/>
                  <a:pt x="11479349" y="1546360"/>
                </a:cubicBezTo>
                <a:cubicBezTo>
                  <a:pt x="11511475" y="1723879"/>
                  <a:pt x="11529218" y="2288856"/>
                  <a:pt x="11479349" y="2624606"/>
                </a:cubicBezTo>
                <a:cubicBezTo>
                  <a:pt x="11464920" y="2827713"/>
                  <a:pt x="11480768" y="3090776"/>
                  <a:pt x="11479349" y="3583048"/>
                </a:cubicBezTo>
                <a:cubicBezTo>
                  <a:pt x="11482498" y="4058709"/>
                  <a:pt x="11404417" y="4304662"/>
                  <a:pt x="11479349" y="4661296"/>
                </a:cubicBezTo>
                <a:cubicBezTo>
                  <a:pt x="11450427" y="5007908"/>
                  <a:pt x="11263520" y="5266168"/>
                  <a:pt x="10906553" y="5329084"/>
                </a:cubicBezTo>
                <a:cubicBezTo>
                  <a:pt x="10493357" y="5314558"/>
                  <a:pt x="10409399" y="5304360"/>
                  <a:pt x="10045406" y="5329084"/>
                </a:cubicBezTo>
                <a:cubicBezTo>
                  <a:pt x="9663557" y="5328525"/>
                  <a:pt x="9708865" y="5375824"/>
                  <a:pt x="9390935" y="5329084"/>
                </a:cubicBezTo>
                <a:cubicBezTo>
                  <a:pt x="9116357" y="5329095"/>
                  <a:pt x="8900294" y="5339101"/>
                  <a:pt x="8736463" y="5329084"/>
                </a:cubicBezTo>
                <a:cubicBezTo>
                  <a:pt x="8673576" y="5258958"/>
                  <a:pt x="8057045" y="5272395"/>
                  <a:pt x="7668642" y="5329084"/>
                </a:cubicBezTo>
                <a:cubicBezTo>
                  <a:pt x="7362070" y="5270763"/>
                  <a:pt x="7133595" y="5310978"/>
                  <a:pt x="6910833" y="5329084"/>
                </a:cubicBezTo>
                <a:cubicBezTo>
                  <a:pt x="6614840" y="5355071"/>
                  <a:pt x="6184268" y="5263256"/>
                  <a:pt x="5843011" y="5329084"/>
                </a:cubicBezTo>
                <a:cubicBezTo>
                  <a:pt x="5527596" y="5286239"/>
                  <a:pt x="5096615" y="5309577"/>
                  <a:pt x="4775190" y="5329084"/>
                </a:cubicBezTo>
                <a:cubicBezTo>
                  <a:pt x="4641613" y="5330283"/>
                  <a:pt x="4585946" y="5330279"/>
                  <a:pt x="4419020" y="5329084"/>
                </a:cubicBezTo>
                <a:cubicBezTo>
                  <a:pt x="4248940" y="5343881"/>
                  <a:pt x="4161351" y="5327935"/>
                  <a:pt x="4017381" y="5329084"/>
                </a:cubicBezTo>
                <a:cubicBezTo>
                  <a:pt x="3872250" y="5385894"/>
                  <a:pt x="3593695" y="5382763"/>
                  <a:pt x="3466247" y="5329084"/>
                </a:cubicBezTo>
                <a:cubicBezTo>
                  <a:pt x="3258210" y="5375413"/>
                  <a:pt x="3138819" y="5304430"/>
                  <a:pt x="2811777" y="5329084"/>
                </a:cubicBezTo>
                <a:cubicBezTo>
                  <a:pt x="2478126" y="5323447"/>
                  <a:pt x="2320085" y="5368937"/>
                  <a:pt x="2157305" y="5329084"/>
                </a:cubicBezTo>
                <a:cubicBezTo>
                  <a:pt x="2042647" y="5542042"/>
                  <a:pt x="1459314" y="5429410"/>
                  <a:pt x="572795" y="5329084"/>
                </a:cubicBezTo>
                <a:cubicBezTo>
                  <a:pt x="251442" y="5286040"/>
                  <a:pt x="120620" y="5020448"/>
                  <a:pt x="0" y="4661296"/>
                </a:cubicBezTo>
                <a:cubicBezTo>
                  <a:pt x="25478" y="4148612"/>
                  <a:pt x="-19653" y="3955535"/>
                  <a:pt x="0" y="3702854"/>
                </a:cubicBezTo>
                <a:cubicBezTo>
                  <a:pt x="-56521" y="3367126"/>
                  <a:pt x="44857" y="3188283"/>
                  <a:pt x="0" y="2824282"/>
                </a:cubicBezTo>
                <a:cubicBezTo>
                  <a:pt x="-78224" y="2526463"/>
                  <a:pt x="37928" y="2367711"/>
                  <a:pt x="0" y="1945710"/>
                </a:cubicBezTo>
                <a:cubicBezTo>
                  <a:pt x="104076" y="1573828"/>
                  <a:pt x="20710" y="901177"/>
                  <a:pt x="0" y="667787"/>
                </a:cubicBezTo>
                <a:close/>
              </a:path>
              <a:path w="11479349" h="5329084" fill="none" stroke="0" extrusionOk="0">
                <a:moveTo>
                  <a:pt x="0" y="667787"/>
                </a:moveTo>
                <a:cubicBezTo>
                  <a:pt x="1309" y="362660"/>
                  <a:pt x="264534" y="13820"/>
                  <a:pt x="572795" y="0"/>
                </a:cubicBezTo>
                <a:cubicBezTo>
                  <a:pt x="788265" y="9893"/>
                  <a:pt x="895636" y="14318"/>
                  <a:pt x="1123929" y="0"/>
                </a:cubicBezTo>
                <a:cubicBezTo>
                  <a:pt x="1363871" y="-11511"/>
                  <a:pt x="1913259" y="17238"/>
                  <a:pt x="2191750" y="0"/>
                </a:cubicBezTo>
                <a:cubicBezTo>
                  <a:pt x="2386674" y="-883"/>
                  <a:pt x="2840628" y="-37164"/>
                  <a:pt x="3052897" y="0"/>
                </a:cubicBezTo>
                <a:cubicBezTo>
                  <a:pt x="3387264" y="-15331"/>
                  <a:pt x="3570941" y="-60444"/>
                  <a:pt x="3914043" y="0"/>
                </a:cubicBezTo>
                <a:cubicBezTo>
                  <a:pt x="4237029" y="46729"/>
                  <a:pt x="4496900" y="65133"/>
                  <a:pt x="4878527" y="0"/>
                </a:cubicBezTo>
                <a:cubicBezTo>
                  <a:pt x="5204833" y="-113211"/>
                  <a:pt x="5549673" y="15713"/>
                  <a:pt x="5739674" y="0"/>
                </a:cubicBezTo>
                <a:cubicBezTo>
                  <a:pt x="5957764" y="3072"/>
                  <a:pt x="6122537" y="-34960"/>
                  <a:pt x="6497483" y="0"/>
                </a:cubicBezTo>
                <a:cubicBezTo>
                  <a:pt x="6806354" y="29366"/>
                  <a:pt x="7106712" y="-86416"/>
                  <a:pt x="7255291" y="0"/>
                </a:cubicBezTo>
                <a:cubicBezTo>
                  <a:pt x="7489923" y="11220"/>
                  <a:pt x="7587737" y="-16988"/>
                  <a:pt x="7806426" y="0"/>
                </a:cubicBezTo>
                <a:cubicBezTo>
                  <a:pt x="8001098" y="22173"/>
                  <a:pt x="8354590" y="-124347"/>
                  <a:pt x="8564234" y="0"/>
                </a:cubicBezTo>
                <a:cubicBezTo>
                  <a:pt x="8748270" y="18354"/>
                  <a:pt x="8901802" y="-33677"/>
                  <a:pt x="9218706" y="0"/>
                </a:cubicBezTo>
                <a:cubicBezTo>
                  <a:pt x="9549902" y="38913"/>
                  <a:pt x="9574551" y="-3390"/>
                  <a:pt x="9769839" y="0"/>
                </a:cubicBezTo>
                <a:cubicBezTo>
                  <a:pt x="9900411" y="30624"/>
                  <a:pt x="10405698" y="12264"/>
                  <a:pt x="10906553" y="0"/>
                </a:cubicBezTo>
                <a:cubicBezTo>
                  <a:pt x="11216324" y="53000"/>
                  <a:pt x="11570702" y="260441"/>
                  <a:pt x="11479349" y="667787"/>
                </a:cubicBezTo>
                <a:cubicBezTo>
                  <a:pt x="11409814" y="883639"/>
                  <a:pt x="11421793" y="1132792"/>
                  <a:pt x="11479349" y="1626229"/>
                </a:cubicBezTo>
                <a:cubicBezTo>
                  <a:pt x="11513174" y="2053309"/>
                  <a:pt x="11482032" y="2147793"/>
                  <a:pt x="11479349" y="2624606"/>
                </a:cubicBezTo>
                <a:cubicBezTo>
                  <a:pt x="11516808" y="3108097"/>
                  <a:pt x="11578305" y="3290217"/>
                  <a:pt x="11479349" y="3583048"/>
                </a:cubicBezTo>
                <a:cubicBezTo>
                  <a:pt x="11448858" y="3950779"/>
                  <a:pt x="11371381" y="4346456"/>
                  <a:pt x="11479349" y="4661296"/>
                </a:cubicBezTo>
                <a:cubicBezTo>
                  <a:pt x="11433596" y="5058363"/>
                  <a:pt x="11259995" y="5417038"/>
                  <a:pt x="10906553" y="5329084"/>
                </a:cubicBezTo>
                <a:cubicBezTo>
                  <a:pt x="10509755" y="5336967"/>
                  <a:pt x="10322412" y="5294296"/>
                  <a:pt x="10148743" y="5329084"/>
                </a:cubicBezTo>
                <a:cubicBezTo>
                  <a:pt x="9957606" y="5307621"/>
                  <a:pt x="9674525" y="5350446"/>
                  <a:pt x="9494273" y="5329084"/>
                </a:cubicBezTo>
                <a:cubicBezTo>
                  <a:pt x="9306301" y="5327956"/>
                  <a:pt x="9151553" y="5362936"/>
                  <a:pt x="8943139" y="5329084"/>
                </a:cubicBezTo>
                <a:cubicBezTo>
                  <a:pt x="8796518" y="5351788"/>
                  <a:pt x="8321588" y="5414606"/>
                  <a:pt x="7875317" y="5329084"/>
                </a:cubicBezTo>
                <a:cubicBezTo>
                  <a:pt x="7407686" y="5313986"/>
                  <a:pt x="7404227" y="5327345"/>
                  <a:pt x="7220846" y="5329084"/>
                </a:cubicBezTo>
                <a:cubicBezTo>
                  <a:pt x="7100791" y="5330913"/>
                  <a:pt x="6791285" y="5299041"/>
                  <a:pt x="6566374" y="5329084"/>
                </a:cubicBezTo>
                <a:cubicBezTo>
                  <a:pt x="6300060" y="5299020"/>
                  <a:pt x="5908707" y="5257886"/>
                  <a:pt x="5498553" y="5329084"/>
                </a:cubicBezTo>
                <a:cubicBezTo>
                  <a:pt x="5123312" y="5344015"/>
                  <a:pt x="5194503" y="5345287"/>
                  <a:pt x="4947419" y="5329084"/>
                </a:cubicBezTo>
                <a:cubicBezTo>
                  <a:pt x="4776493" y="5321553"/>
                  <a:pt x="4398906" y="5386160"/>
                  <a:pt x="3982935" y="5329084"/>
                </a:cubicBezTo>
                <a:cubicBezTo>
                  <a:pt x="3597202" y="5356529"/>
                  <a:pt x="3406503" y="5291616"/>
                  <a:pt x="3121789" y="5329084"/>
                </a:cubicBezTo>
                <a:cubicBezTo>
                  <a:pt x="2846763" y="5401663"/>
                  <a:pt x="2632983" y="5315658"/>
                  <a:pt x="2157305" y="5329084"/>
                </a:cubicBezTo>
                <a:cubicBezTo>
                  <a:pt x="1618701" y="5246962"/>
                  <a:pt x="1412062" y="5401169"/>
                  <a:pt x="572795" y="5329084"/>
                </a:cubicBezTo>
                <a:cubicBezTo>
                  <a:pt x="248122" y="5296768"/>
                  <a:pt x="-151332" y="5060871"/>
                  <a:pt x="0" y="4661296"/>
                </a:cubicBezTo>
                <a:cubicBezTo>
                  <a:pt x="40081" y="4363063"/>
                  <a:pt x="13396" y="4119858"/>
                  <a:pt x="0" y="3742790"/>
                </a:cubicBezTo>
                <a:cubicBezTo>
                  <a:pt x="-32417" y="3311145"/>
                  <a:pt x="4141" y="2987603"/>
                  <a:pt x="0" y="2784346"/>
                </a:cubicBezTo>
                <a:cubicBezTo>
                  <a:pt x="-63363" y="2655946"/>
                  <a:pt x="5095" y="2278409"/>
                  <a:pt x="0" y="1825904"/>
                </a:cubicBezTo>
                <a:cubicBezTo>
                  <a:pt x="-17389" y="1408531"/>
                  <a:pt x="7322" y="1240075"/>
                  <a:pt x="0" y="667787"/>
                </a:cubicBezTo>
                <a:close/>
              </a:path>
              <a:path w="11479349" h="5329084" fill="none" stroke="0" extrusionOk="0">
                <a:moveTo>
                  <a:pt x="0" y="667787"/>
                </a:moveTo>
                <a:cubicBezTo>
                  <a:pt x="-29524" y="383537"/>
                  <a:pt x="331047" y="-66054"/>
                  <a:pt x="572795" y="0"/>
                </a:cubicBezTo>
                <a:cubicBezTo>
                  <a:pt x="769002" y="16315"/>
                  <a:pt x="905812" y="-5745"/>
                  <a:pt x="1123929" y="0"/>
                </a:cubicBezTo>
                <a:cubicBezTo>
                  <a:pt x="1333324" y="-5050"/>
                  <a:pt x="1942766" y="-6622"/>
                  <a:pt x="2191750" y="0"/>
                </a:cubicBezTo>
                <a:cubicBezTo>
                  <a:pt x="2346030" y="57458"/>
                  <a:pt x="2821238" y="-5159"/>
                  <a:pt x="3052897" y="0"/>
                </a:cubicBezTo>
                <a:cubicBezTo>
                  <a:pt x="3305953" y="36233"/>
                  <a:pt x="3566046" y="-72278"/>
                  <a:pt x="3914043" y="0"/>
                </a:cubicBezTo>
                <a:cubicBezTo>
                  <a:pt x="4258880" y="-16800"/>
                  <a:pt x="4554839" y="63029"/>
                  <a:pt x="4878527" y="0"/>
                </a:cubicBezTo>
                <a:cubicBezTo>
                  <a:pt x="5198273" y="-93623"/>
                  <a:pt x="5553686" y="44917"/>
                  <a:pt x="5739674" y="0"/>
                </a:cubicBezTo>
                <a:cubicBezTo>
                  <a:pt x="5907854" y="-25340"/>
                  <a:pt x="6122613" y="-34005"/>
                  <a:pt x="6497483" y="0"/>
                </a:cubicBezTo>
                <a:cubicBezTo>
                  <a:pt x="6853460" y="39372"/>
                  <a:pt x="7057532" y="-56878"/>
                  <a:pt x="7255291" y="0"/>
                </a:cubicBezTo>
                <a:cubicBezTo>
                  <a:pt x="7479608" y="16945"/>
                  <a:pt x="7593078" y="24744"/>
                  <a:pt x="7806426" y="0"/>
                </a:cubicBezTo>
                <a:cubicBezTo>
                  <a:pt x="8032939" y="4731"/>
                  <a:pt x="8351204" y="-19593"/>
                  <a:pt x="8564234" y="0"/>
                </a:cubicBezTo>
                <a:cubicBezTo>
                  <a:pt x="8787199" y="10853"/>
                  <a:pt x="8882985" y="-25857"/>
                  <a:pt x="9218706" y="0"/>
                </a:cubicBezTo>
                <a:cubicBezTo>
                  <a:pt x="9551388" y="25293"/>
                  <a:pt x="9563440" y="-1788"/>
                  <a:pt x="9769839" y="0"/>
                </a:cubicBezTo>
                <a:cubicBezTo>
                  <a:pt x="9932795" y="-12723"/>
                  <a:pt x="10468251" y="-77863"/>
                  <a:pt x="10906553" y="0"/>
                </a:cubicBezTo>
                <a:cubicBezTo>
                  <a:pt x="11175678" y="109966"/>
                  <a:pt x="11568369" y="311997"/>
                  <a:pt x="11479349" y="667787"/>
                </a:cubicBezTo>
                <a:cubicBezTo>
                  <a:pt x="11411014" y="893690"/>
                  <a:pt x="11431192" y="1127258"/>
                  <a:pt x="11479349" y="1626229"/>
                </a:cubicBezTo>
                <a:cubicBezTo>
                  <a:pt x="11500664" y="2091908"/>
                  <a:pt x="11468575" y="2150322"/>
                  <a:pt x="11479349" y="2624606"/>
                </a:cubicBezTo>
                <a:cubicBezTo>
                  <a:pt x="11514049" y="3105605"/>
                  <a:pt x="11561652" y="3317721"/>
                  <a:pt x="11479349" y="3583048"/>
                </a:cubicBezTo>
                <a:cubicBezTo>
                  <a:pt x="11462259" y="3883666"/>
                  <a:pt x="11434561" y="4384257"/>
                  <a:pt x="11479349" y="4661296"/>
                </a:cubicBezTo>
                <a:cubicBezTo>
                  <a:pt x="11448168" y="5052587"/>
                  <a:pt x="11197183" y="5369873"/>
                  <a:pt x="10906553" y="5329084"/>
                </a:cubicBezTo>
                <a:cubicBezTo>
                  <a:pt x="10510268" y="5334665"/>
                  <a:pt x="10339926" y="5284024"/>
                  <a:pt x="10148743" y="5329084"/>
                </a:cubicBezTo>
                <a:cubicBezTo>
                  <a:pt x="9986393" y="5304017"/>
                  <a:pt x="9691971" y="5334739"/>
                  <a:pt x="9494273" y="5329084"/>
                </a:cubicBezTo>
                <a:cubicBezTo>
                  <a:pt x="9305223" y="5368620"/>
                  <a:pt x="9154199" y="5335491"/>
                  <a:pt x="8943139" y="5329084"/>
                </a:cubicBezTo>
                <a:cubicBezTo>
                  <a:pt x="8723067" y="5306400"/>
                  <a:pt x="8265664" y="5401988"/>
                  <a:pt x="7875317" y="5329084"/>
                </a:cubicBezTo>
                <a:cubicBezTo>
                  <a:pt x="7409374" y="5314705"/>
                  <a:pt x="7403722" y="5326577"/>
                  <a:pt x="7220846" y="5329084"/>
                </a:cubicBezTo>
                <a:cubicBezTo>
                  <a:pt x="7024129" y="5344267"/>
                  <a:pt x="6796599" y="5386730"/>
                  <a:pt x="6566374" y="5329084"/>
                </a:cubicBezTo>
                <a:cubicBezTo>
                  <a:pt x="6413155" y="5226318"/>
                  <a:pt x="5949563" y="5263003"/>
                  <a:pt x="5498553" y="5329084"/>
                </a:cubicBezTo>
                <a:cubicBezTo>
                  <a:pt x="5109728" y="5327460"/>
                  <a:pt x="5203580" y="5344826"/>
                  <a:pt x="4947419" y="5329084"/>
                </a:cubicBezTo>
                <a:cubicBezTo>
                  <a:pt x="4741880" y="5261931"/>
                  <a:pt x="4403320" y="5333068"/>
                  <a:pt x="3982935" y="5329084"/>
                </a:cubicBezTo>
                <a:cubicBezTo>
                  <a:pt x="3583153" y="5361575"/>
                  <a:pt x="3354476" y="5306998"/>
                  <a:pt x="3121789" y="5329084"/>
                </a:cubicBezTo>
                <a:cubicBezTo>
                  <a:pt x="2854785" y="5409025"/>
                  <a:pt x="2634116" y="5415068"/>
                  <a:pt x="2157305" y="5329084"/>
                </a:cubicBezTo>
                <a:cubicBezTo>
                  <a:pt x="1658754" y="5223508"/>
                  <a:pt x="1400021" y="5376204"/>
                  <a:pt x="572795" y="5329084"/>
                </a:cubicBezTo>
                <a:cubicBezTo>
                  <a:pt x="210864" y="5303108"/>
                  <a:pt x="-81562" y="5049537"/>
                  <a:pt x="0" y="4661296"/>
                </a:cubicBezTo>
                <a:cubicBezTo>
                  <a:pt x="32025" y="4397954"/>
                  <a:pt x="18570" y="4170040"/>
                  <a:pt x="0" y="3742790"/>
                </a:cubicBezTo>
                <a:cubicBezTo>
                  <a:pt x="8488" y="3307431"/>
                  <a:pt x="5720" y="2988387"/>
                  <a:pt x="0" y="2784346"/>
                </a:cubicBezTo>
                <a:cubicBezTo>
                  <a:pt x="-55022" y="2585814"/>
                  <a:pt x="76330" y="2223171"/>
                  <a:pt x="0" y="1825904"/>
                </a:cubicBezTo>
                <a:cubicBezTo>
                  <a:pt x="34012" y="1395825"/>
                  <a:pt x="-23507" y="1205202"/>
                  <a:pt x="0" y="66778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29971" y="369867"/>
                          <a:pt x="322331" y="-81629"/>
                          <a:pt x="572795" y="0"/>
                        </a:cubicBezTo>
                        <a:cubicBezTo>
                          <a:pt x="785278" y="15978"/>
                          <a:pt x="910438" y="-8868"/>
                          <a:pt x="1123929" y="0"/>
                        </a:cubicBezTo>
                        <a:cubicBezTo>
                          <a:pt x="1289453" y="20712"/>
                          <a:pt x="1971483" y="-17998"/>
                          <a:pt x="2191750" y="0"/>
                        </a:cubicBezTo>
                        <a:cubicBezTo>
                          <a:pt x="2394822" y="53765"/>
                          <a:pt x="2796838" y="17191"/>
                          <a:pt x="3052897" y="0"/>
                        </a:cubicBezTo>
                        <a:cubicBezTo>
                          <a:pt x="3298608" y="38138"/>
                          <a:pt x="3539496" y="-49977"/>
                          <a:pt x="3914043" y="0"/>
                        </a:cubicBezTo>
                        <a:cubicBezTo>
                          <a:pt x="4266069" y="-3117"/>
                          <a:pt x="4570970" y="43757"/>
                          <a:pt x="4878527" y="0"/>
                        </a:cubicBezTo>
                        <a:cubicBezTo>
                          <a:pt x="5184629" y="-52217"/>
                          <a:pt x="5544625" y="35976"/>
                          <a:pt x="5739674" y="0"/>
                        </a:cubicBezTo>
                        <a:cubicBezTo>
                          <a:pt x="5951573" y="-26393"/>
                          <a:pt x="6152773" y="-20455"/>
                          <a:pt x="6497483" y="0"/>
                        </a:cubicBezTo>
                        <a:cubicBezTo>
                          <a:pt x="6879728" y="39603"/>
                          <a:pt x="7030235" y="-36696"/>
                          <a:pt x="7255291" y="0"/>
                        </a:cubicBezTo>
                        <a:cubicBezTo>
                          <a:pt x="7478001" y="27453"/>
                          <a:pt x="7580364" y="22086"/>
                          <a:pt x="7806426" y="0"/>
                        </a:cubicBezTo>
                        <a:cubicBezTo>
                          <a:pt x="8046511" y="-775"/>
                          <a:pt x="8350144" y="-5845"/>
                          <a:pt x="8564234" y="0"/>
                        </a:cubicBezTo>
                        <a:cubicBezTo>
                          <a:pt x="8793748" y="23283"/>
                          <a:pt x="8887931" y="-48569"/>
                          <a:pt x="9218706" y="0"/>
                        </a:cubicBezTo>
                        <a:cubicBezTo>
                          <a:pt x="9545901" y="26896"/>
                          <a:pt x="9562852" y="-11751"/>
                          <a:pt x="9769839" y="0"/>
                        </a:cubicBezTo>
                        <a:cubicBezTo>
                          <a:pt x="9967648" y="-33862"/>
                          <a:pt x="10425264" y="11289"/>
                          <a:pt x="10906553" y="0"/>
                        </a:cubicBezTo>
                        <a:cubicBezTo>
                          <a:pt x="11149789" y="76033"/>
                          <a:pt x="11580227" y="334465"/>
                          <a:pt x="11479349" y="667787"/>
                        </a:cubicBezTo>
                        <a:cubicBezTo>
                          <a:pt x="11445232" y="872225"/>
                          <a:pt x="11425814" y="1196932"/>
                          <a:pt x="11479349" y="1626229"/>
                        </a:cubicBezTo>
                        <a:cubicBezTo>
                          <a:pt x="11511826" y="2072675"/>
                          <a:pt x="11463552" y="2151688"/>
                          <a:pt x="11479349" y="2624606"/>
                        </a:cubicBezTo>
                        <a:cubicBezTo>
                          <a:pt x="11501500" y="3099217"/>
                          <a:pt x="11515119" y="3309259"/>
                          <a:pt x="11479349" y="3583048"/>
                        </a:cubicBezTo>
                        <a:cubicBezTo>
                          <a:pt x="11459428" y="3877520"/>
                          <a:pt x="11470728" y="4397852"/>
                          <a:pt x="11479349" y="4661296"/>
                        </a:cubicBezTo>
                        <a:cubicBezTo>
                          <a:pt x="11471401" y="5005346"/>
                          <a:pt x="11172947" y="5335544"/>
                          <a:pt x="10906553" y="5329084"/>
                        </a:cubicBezTo>
                        <a:cubicBezTo>
                          <a:pt x="10514116" y="5331143"/>
                          <a:pt x="10333368" y="5289217"/>
                          <a:pt x="10148743" y="5329084"/>
                        </a:cubicBezTo>
                        <a:cubicBezTo>
                          <a:pt x="9994012" y="5326741"/>
                          <a:pt x="9684748" y="5324165"/>
                          <a:pt x="9494273" y="5329084"/>
                        </a:cubicBezTo>
                        <a:cubicBezTo>
                          <a:pt x="9314468" y="5363377"/>
                          <a:pt x="9164954" y="5336385"/>
                          <a:pt x="8943139" y="5329084"/>
                        </a:cubicBezTo>
                        <a:cubicBezTo>
                          <a:pt x="8712679" y="5277335"/>
                          <a:pt x="8331788" y="5349600"/>
                          <a:pt x="7875317" y="5329084"/>
                        </a:cubicBezTo>
                        <a:cubicBezTo>
                          <a:pt x="7409802" y="5311217"/>
                          <a:pt x="7404058" y="5326949"/>
                          <a:pt x="7220846" y="5329084"/>
                        </a:cubicBezTo>
                        <a:cubicBezTo>
                          <a:pt x="7001671" y="5349489"/>
                          <a:pt x="6771014" y="5357237"/>
                          <a:pt x="6566374" y="5329084"/>
                        </a:cubicBezTo>
                        <a:cubicBezTo>
                          <a:pt x="6380673" y="5264618"/>
                          <a:pt x="5879501" y="5290857"/>
                          <a:pt x="5498553" y="5329084"/>
                        </a:cubicBezTo>
                        <a:cubicBezTo>
                          <a:pt x="5113695" y="5329532"/>
                          <a:pt x="5200923" y="5324401"/>
                          <a:pt x="4947419" y="5329084"/>
                        </a:cubicBezTo>
                        <a:cubicBezTo>
                          <a:pt x="4708616" y="5286876"/>
                          <a:pt x="4427736" y="5302703"/>
                          <a:pt x="3982935" y="5329084"/>
                        </a:cubicBezTo>
                        <a:cubicBezTo>
                          <a:pt x="3563189" y="5349522"/>
                          <a:pt x="3324715" y="5285374"/>
                          <a:pt x="3121789" y="5329084"/>
                        </a:cubicBezTo>
                        <a:cubicBezTo>
                          <a:pt x="2913851" y="5382322"/>
                          <a:pt x="2629116" y="5439241"/>
                          <a:pt x="2157305" y="5329084"/>
                        </a:cubicBezTo>
                        <a:cubicBezTo>
                          <a:pt x="1734609" y="5262205"/>
                          <a:pt x="1319031" y="5390566"/>
                          <a:pt x="572795" y="5329084"/>
                        </a:cubicBezTo>
                        <a:cubicBezTo>
                          <a:pt x="259261" y="5353909"/>
                          <a:pt x="-74393" y="5033127"/>
                          <a:pt x="0" y="4661296"/>
                        </a:cubicBezTo>
                        <a:cubicBezTo>
                          <a:pt x="15447" y="4378292"/>
                          <a:pt x="42625" y="4158642"/>
                          <a:pt x="0" y="3742790"/>
                        </a:cubicBezTo>
                        <a:cubicBezTo>
                          <a:pt x="28608" y="3328716"/>
                          <a:pt x="10387" y="2998244"/>
                          <a:pt x="0" y="2784346"/>
                        </a:cubicBezTo>
                        <a:cubicBezTo>
                          <a:pt x="-4816" y="2546311"/>
                          <a:pt x="33285" y="2246003"/>
                          <a:pt x="0" y="1825904"/>
                        </a:cubicBezTo>
                        <a:cubicBezTo>
                          <a:pt x="42028" y="1394537"/>
                          <a:pt x="-30595" y="1205656"/>
                          <a:pt x="0" y="667787"/>
                        </a:cubicBezTo>
                        <a:close/>
                      </a:path>
                      <a:path w="11479349" h="5329084" stroke="0" extrusionOk="0">
                        <a:moveTo>
                          <a:pt x="0" y="667787"/>
                        </a:moveTo>
                        <a:cubicBezTo>
                          <a:pt x="-10223" y="281891"/>
                          <a:pt x="284812" y="29909"/>
                          <a:pt x="572795" y="0"/>
                        </a:cubicBezTo>
                        <a:cubicBezTo>
                          <a:pt x="768946" y="-9940"/>
                          <a:pt x="1285652" y="71565"/>
                          <a:pt x="1537279" y="0"/>
                        </a:cubicBezTo>
                        <a:cubicBezTo>
                          <a:pt x="1774232" y="-45404"/>
                          <a:pt x="1870011" y="-12879"/>
                          <a:pt x="2191750" y="0"/>
                        </a:cubicBezTo>
                        <a:cubicBezTo>
                          <a:pt x="2517382" y="2242"/>
                          <a:pt x="2532507" y="-17816"/>
                          <a:pt x="2846222" y="0"/>
                        </a:cubicBezTo>
                        <a:cubicBezTo>
                          <a:pt x="3151844" y="-30530"/>
                          <a:pt x="3516857" y="5866"/>
                          <a:pt x="3810706" y="0"/>
                        </a:cubicBezTo>
                        <a:cubicBezTo>
                          <a:pt x="4089113" y="21699"/>
                          <a:pt x="4360410" y="-2250"/>
                          <a:pt x="4568515" y="0"/>
                        </a:cubicBezTo>
                        <a:cubicBezTo>
                          <a:pt x="4728453" y="-13444"/>
                          <a:pt x="5093132" y="-66954"/>
                          <a:pt x="5636337" y="0"/>
                        </a:cubicBezTo>
                        <a:cubicBezTo>
                          <a:pt x="6173707" y="51972"/>
                          <a:pt x="6194395" y="-41042"/>
                          <a:pt x="6704158" y="0"/>
                        </a:cubicBezTo>
                        <a:cubicBezTo>
                          <a:pt x="7210443" y="39203"/>
                          <a:pt x="7338478" y="-38771"/>
                          <a:pt x="7668642" y="0"/>
                        </a:cubicBezTo>
                        <a:cubicBezTo>
                          <a:pt x="8006054" y="31692"/>
                          <a:pt x="8134733" y="-31422"/>
                          <a:pt x="8323113" y="0"/>
                        </a:cubicBezTo>
                        <a:cubicBezTo>
                          <a:pt x="8519443" y="57141"/>
                          <a:pt x="8716509" y="-32289"/>
                          <a:pt x="8874247" y="0"/>
                        </a:cubicBezTo>
                        <a:cubicBezTo>
                          <a:pt x="9090702" y="-24159"/>
                          <a:pt x="9567282" y="-88899"/>
                          <a:pt x="9942069" y="0"/>
                        </a:cubicBezTo>
                        <a:cubicBezTo>
                          <a:pt x="10356827" y="62250"/>
                          <a:pt x="10658574" y="2257"/>
                          <a:pt x="10906553" y="0"/>
                        </a:cubicBezTo>
                        <a:cubicBezTo>
                          <a:pt x="11276828" y="-98020"/>
                          <a:pt x="11459013" y="261675"/>
                          <a:pt x="11479349" y="667787"/>
                        </a:cubicBezTo>
                        <a:cubicBezTo>
                          <a:pt x="11487353" y="990727"/>
                          <a:pt x="11468556" y="1267160"/>
                          <a:pt x="11479349" y="1546360"/>
                        </a:cubicBezTo>
                        <a:cubicBezTo>
                          <a:pt x="11513084" y="1759124"/>
                          <a:pt x="11523113" y="2325106"/>
                          <a:pt x="11479349" y="2624606"/>
                        </a:cubicBezTo>
                        <a:cubicBezTo>
                          <a:pt x="11454188" y="2860058"/>
                          <a:pt x="11467516" y="3128339"/>
                          <a:pt x="11479349" y="3583048"/>
                        </a:cubicBezTo>
                        <a:cubicBezTo>
                          <a:pt x="11496979" y="4019443"/>
                          <a:pt x="11410608" y="4315905"/>
                          <a:pt x="11479349" y="4661296"/>
                        </a:cubicBezTo>
                        <a:cubicBezTo>
                          <a:pt x="11443160" y="5042125"/>
                          <a:pt x="11240768" y="5279349"/>
                          <a:pt x="10906553" y="5329084"/>
                        </a:cubicBezTo>
                        <a:cubicBezTo>
                          <a:pt x="10498123" y="5331999"/>
                          <a:pt x="10422690" y="5307607"/>
                          <a:pt x="10045406" y="5329084"/>
                        </a:cubicBezTo>
                        <a:cubicBezTo>
                          <a:pt x="9660419" y="5341239"/>
                          <a:pt x="9705620" y="5368643"/>
                          <a:pt x="9390935" y="5329084"/>
                        </a:cubicBezTo>
                        <a:cubicBezTo>
                          <a:pt x="9098966" y="5312496"/>
                          <a:pt x="8892845" y="5340826"/>
                          <a:pt x="8736463" y="5329084"/>
                        </a:cubicBezTo>
                        <a:cubicBezTo>
                          <a:pt x="8648306" y="5275345"/>
                          <a:pt x="8017029" y="5317397"/>
                          <a:pt x="7668642" y="5329084"/>
                        </a:cubicBezTo>
                        <a:cubicBezTo>
                          <a:pt x="7348452" y="5304061"/>
                          <a:pt x="7169286" y="5333471"/>
                          <a:pt x="6910833" y="5329084"/>
                        </a:cubicBezTo>
                        <a:cubicBezTo>
                          <a:pt x="6620860" y="5345467"/>
                          <a:pt x="6191824" y="5299166"/>
                          <a:pt x="5843011" y="5329084"/>
                        </a:cubicBezTo>
                        <a:cubicBezTo>
                          <a:pt x="5518473" y="5291200"/>
                          <a:pt x="5040054" y="5324684"/>
                          <a:pt x="4775190" y="5329084"/>
                        </a:cubicBezTo>
                        <a:cubicBezTo>
                          <a:pt x="4653690" y="5322363"/>
                          <a:pt x="4591411" y="5331077"/>
                          <a:pt x="4419020" y="5329084"/>
                        </a:cubicBezTo>
                        <a:cubicBezTo>
                          <a:pt x="4246629" y="5327092"/>
                          <a:pt x="4163961" y="5325870"/>
                          <a:pt x="4017381" y="5329084"/>
                        </a:cubicBezTo>
                        <a:cubicBezTo>
                          <a:pt x="3853768" y="5366112"/>
                          <a:pt x="3617899" y="5366289"/>
                          <a:pt x="3466247" y="5329084"/>
                        </a:cubicBezTo>
                        <a:cubicBezTo>
                          <a:pt x="3271200" y="5344636"/>
                          <a:pt x="3135238" y="5305547"/>
                          <a:pt x="2811777" y="5329084"/>
                        </a:cubicBezTo>
                        <a:cubicBezTo>
                          <a:pt x="2483453" y="5327985"/>
                          <a:pt x="2300554" y="5345632"/>
                          <a:pt x="2157305" y="5329084"/>
                        </a:cubicBezTo>
                        <a:cubicBezTo>
                          <a:pt x="2030999" y="5411420"/>
                          <a:pt x="1388040" y="5378731"/>
                          <a:pt x="572795" y="5329084"/>
                        </a:cubicBezTo>
                        <a:cubicBezTo>
                          <a:pt x="277266" y="5346311"/>
                          <a:pt x="74692" y="4981168"/>
                          <a:pt x="0" y="4661296"/>
                        </a:cubicBezTo>
                        <a:cubicBezTo>
                          <a:pt x="2944" y="4173653"/>
                          <a:pt x="-4037" y="3967135"/>
                          <a:pt x="0" y="3702854"/>
                        </a:cubicBezTo>
                        <a:cubicBezTo>
                          <a:pt x="-52819" y="3372419"/>
                          <a:pt x="32619" y="3163607"/>
                          <a:pt x="0" y="2824282"/>
                        </a:cubicBezTo>
                        <a:cubicBezTo>
                          <a:pt x="-51815" y="2516454"/>
                          <a:pt x="15601" y="2335535"/>
                          <a:pt x="0" y="1945710"/>
                        </a:cubicBezTo>
                        <a:cubicBezTo>
                          <a:pt x="51630" y="1569700"/>
                          <a:pt x="23138" y="917715"/>
                          <a:pt x="0" y="667787"/>
                        </a:cubicBezTo>
                        <a:close/>
                      </a:path>
                      <a:path w="11479349" h="5329084" fill="none" stroke="0" extrusionOk="0">
                        <a:moveTo>
                          <a:pt x="0" y="667787"/>
                        </a:moveTo>
                        <a:cubicBezTo>
                          <a:pt x="-6528" y="355411"/>
                          <a:pt x="298390" y="27432"/>
                          <a:pt x="572795" y="0"/>
                        </a:cubicBezTo>
                        <a:cubicBezTo>
                          <a:pt x="773615" y="30760"/>
                          <a:pt x="918711" y="-1278"/>
                          <a:pt x="1123929" y="0"/>
                        </a:cubicBezTo>
                        <a:cubicBezTo>
                          <a:pt x="1358883" y="-15608"/>
                          <a:pt x="1939858" y="-1764"/>
                          <a:pt x="2191750" y="0"/>
                        </a:cubicBezTo>
                        <a:cubicBezTo>
                          <a:pt x="2374731" y="15630"/>
                          <a:pt x="2824886" y="-42086"/>
                          <a:pt x="3052897" y="0"/>
                        </a:cubicBezTo>
                        <a:cubicBezTo>
                          <a:pt x="3348879" y="16362"/>
                          <a:pt x="3558033" y="-50562"/>
                          <a:pt x="3914043" y="0"/>
                        </a:cubicBezTo>
                        <a:cubicBezTo>
                          <a:pt x="4263441" y="-7917"/>
                          <a:pt x="4523680" y="77075"/>
                          <a:pt x="4878527" y="0"/>
                        </a:cubicBezTo>
                        <a:cubicBezTo>
                          <a:pt x="5224110" y="-88311"/>
                          <a:pt x="5545616" y="20168"/>
                          <a:pt x="5739674" y="0"/>
                        </a:cubicBezTo>
                        <a:cubicBezTo>
                          <a:pt x="5922096" y="-10296"/>
                          <a:pt x="6115472" y="-17968"/>
                          <a:pt x="6497483" y="0"/>
                        </a:cubicBezTo>
                        <a:cubicBezTo>
                          <a:pt x="6824447" y="10581"/>
                          <a:pt x="7069062" y="-66682"/>
                          <a:pt x="7255291" y="0"/>
                        </a:cubicBezTo>
                        <a:cubicBezTo>
                          <a:pt x="7476020" y="28556"/>
                          <a:pt x="7592997" y="6599"/>
                          <a:pt x="7806426" y="0"/>
                        </a:cubicBezTo>
                        <a:cubicBezTo>
                          <a:pt x="7987212" y="12904"/>
                          <a:pt x="8360806" y="-74733"/>
                          <a:pt x="8564234" y="0"/>
                        </a:cubicBezTo>
                        <a:cubicBezTo>
                          <a:pt x="8758255" y="18686"/>
                          <a:pt x="8892044" y="-21083"/>
                          <a:pt x="9218706" y="0"/>
                        </a:cubicBezTo>
                        <a:cubicBezTo>
                          <a:pt x="9547587" y="29563"/>
                          <a:pt x="9570975" y="-7284"/>
                          <a:pt x="9769839" y="0"/>
                        </a:cubicBezTo>
                        <a:cubicBezTo>
                          <a:pt x="9892883" y="55191"/>
                          <a:pt x="10436903" y="-33564"/>
                          <a:pt x="10906553" y="0"/>
                        </a:cubicBezTo>
                        <a:cubicBezTo>
                          <a:pt x="11174539" y="22116"/>
                          <a:pt x="11518184" y="290927"/>
                          <a:pt x="11479349" y="667787"/>
                        </a:cubicBezTo>
                        <a:cubicBezTo>
                          <a:pt x="11406216" y="914892"/>
                          <a:pt x="11442955" y="1160167"/>
                          <a:pt x="11479349" y="1626229"/>
                        </a:cubicBezTo>
                        <a:cubicBezTo>
                          <a:pt x="11509901" y="2069934"/>
                          <a:pt x="11478091" y="2153127"/>
                          <a:pt x="11479349" y="2624606"/>
                        </a:cubicBezTo>
                        <a:cubicBezTo>
                          <a:pt x="11526967" y="3112827"/>
                          <a:pt x="11547998" y="3307412"/>
                          <a:pt x="11479349" y="3583048"/>
                        </a:cubicBezTo>
                        <a:cubicBezTo>
                          <a:pt x="11474663" y="3924563"/>
                          <a:pt x="11408441" y="4351305"/>
                          <a:pt x="11479349" y="4661296"/>
                        </a:cubicBezTo>
                        <a:cubicBezTo>
                          <a:pt x="11466036" y="5047585"/>
                          <a:pt x="11201776" y="5413148"/>
                          <a:pt x="10906553" y="5329084"/>
                        </a:cubicBezTo>
                        <a:cubicBezTo>
                          <a:pt x="10522684" y="5344017"/>
                          <a:pt x="10328075" y="5288324"/>
                          <a:pt x="10148743" y="5329084"/>
                        </a:cubicBezTo>
                        <a:cubicBezTo>
                          <a:pt x="9972999" y="5314044"/>
                          <a:pt x="9709936" y="5348268"/>
                          <a:pt x="9494273" y="5329084"/>
                        </a:cubicBezTo>
                        <a:cubicBezTo>
                          <a:pt x="9298156" y="5350831"/>
                          <a:pt x="9157931" y="5358314"/>
                          <a:pt x="8943139" y="5329084"/>
                        </a:cubicBezTo>
                        <a:cubicBezTo>
                          <a:pt x="8724286" y="5316640"/>
                          <a:pt x="8295824" y="5384092"/>
                          <a:pt x="7875317" y="5329084"/>
                        </a:cubicBezTo>
                        <a:cubicBezTo>
                          <a:pt x="7407291" y="5314186"/>
                          <a:pt x="7403187" y="5325287"/>
                          <a:pt x="7220846" y="5329084"/>
                        </a:cubicBezTo>
                        <a:cubicBezTo>
                          <a:pt x="7051168" y="5327847"/>
                          <a:pt x="6797837" y="5322106"/>
                          <a:pt x="6566374" y="5329084"/>
                        </a:cubicBezTo>
                        <a:cubicBezTo>
                          <a:pt x="6383745" y="5296226"/>
                          <a:pt x="5950945" y="5287688"/>
                          <a:pt x="5498553" y="5329084"/>
                        </a:cubicBezTo>
                        <a:cubicBezTo>
                          <a:pt x="5120874" y="5339143"/>
                          <a:pt x="5199766" y="5329599"/>
                          <a:pt x="4947419" y="5329084"/>
                        </a:cubicBezTo>
                        <a:cubicBezTo>
                          <a:pt x="4725280" y="5313415"/>
                          <a:pt x="4384607" y="5349605"/>
                          <a:pt x="3982935" y="5329084"/>
                        </a:cubicBezTo>
                        <a:cubicBezTo>
                          <a:pt x="3570552" y="5343168"/>
                          <a:pt x="3362427" y="5300855"/>
                          <a:pt x="3121789" y="5329084"/>
                        </a:cubicBezTo>
                        <a:cubicBezTo>
                          <a:pt x="2852604" y="5400788"/>
                          <a:pt x="2614375" y="5310881"/>
                          <a:pt x="2157305" y="5329084"/>
                        </a:cubicBezTo>
                        <a:cubicBezTo>
                          <a:pt x="1644634" y="5242412"/>
                          <a:pt x="1388472" y="5352825"/>
                          <a:pt x="572795" y="5329084"/>
                        </a:cubicBezTo>
                        <a:cubicBezTo>
                          <a:pt x="237677" y="5350260"/>
                          <a:pt x="-69174" y="5046490"/>
                          <a:pt x="0" y="4661296"/>
                        </a:cubicBezTo>
                        <a:cubicBezTo>
                          <a:pt x="47038" y="4363872"/>
                          <a:pt x="8180" y="4153828"/>
                          <a:pt x="0" y="3742790"/>
                        </a:cubicBezTo>
                        <a:cubicBezTo>
                          <a:pt x="-43004" y="3310293"/>
                          <a:pt x="-4271" y="2959874"/>
                          <a:pt x="0" y="2784346"/>
                        </a:cubicBezTo>
                        <a:cubicBezTo>
                          <a:pt x="-66395" y="2629121"/>
                          <a:pt x="17813" y="2237766"/>
                          <a:pt x="0" y="1825904"/>
                        </a:cubicBezTo>
                        <a:cubicBezTo>
                          <a:pt x="-4876" y="1397874"/>
                          <a:pt x="12154" y="1227176"/>
                          <a:pt x="0" y="6677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 name="TextBox 6">
            <a:extLst>
              <a:ext uri="{FF2B5EF4-FFF2-40B4-BE49-F238E27FC236}">
                <a16:creationId xmlns:a16="http://schemas.microsoft.com/office/drawing/2014/main" id="{5FC57E3C-F7A2-D36A-825B-D85B8AEAA107}"/>
              </a:ext>
            </a:extLst>
          </p:cNvPr>
          <p:cNvSpPr txBox="1"/>
          <p:nvPr/>
        </p:nvSpPr>
        <p:spPr>
          <a:xfrm>
            <a:off x="806245" y="1189703"/>
            <a:ext cx="10540181" cy="3372013"/>
          </a:xfrm>
          <a:prstGeom prst="rect">
            <a:avLst/>
          </a:prstGeom>
          <a:noFill/>
        </p:spPr>
        <p:txBody>
          <a:bodyPr wrap="square" rtlCol="0">
            <a:spAutoFit/>
          </a:bodyPr>
          <a:lstStyle/>
          <a:p>
            <a:pPr lvl="0" algn="just">
              <a:lnSpc>
                <a:spcPct val="120000"/>
              </a:lnSpc>
            </a:pPr>
            <a:r>
              <a:rPr lang="en-US" sz="3600" b="1" dirty="0" err="1">
                <a:solidFill>
                  <a:srgbClr val="002060"/>
                </a:solidFill>
                <a:ea typeface="Calibri" panose="020F0502020204030204" pitchFamily="34" charset="0"/>
              </a:rPr>
              <a:t>Ví</a:t>
            </a:r>
            <a:r>
              <a:rPr lang="en-US" sz="3600" b="1" dirty="0">
                <a:solidFill>
                  <a:srgbClr val="002060"/>
                </a:solidFill>
                <a:ea typeface="Calibri" panose="020F0502020204030204" pitchFamily="34" charset="0"/>
              </a:rPr>
              <a:t> </a:t>
            </a:r>
            <a:r>
              <a:rPr lang="en-US" sz="3600" b="1" dirty="0" err="1">
                <a:solidFill>
                  <a:srgbClr val="002060"/>
                </a:solidFill>
                <a:ea typeface="Calibri" panose="020F0502020204030204" pitchFamily="34" charset="0"/>
              </a:rPr>
              <a:t>dụ</a:t>
            </a:r>
            <a:r>
              <a:rPr lang="en-US" sz="3600" b="1" dirty="0">
                <a:solidFill>
                  <a:srgbClr val="002060"/>
                </a:solidFill>
                <a:ea typeface="Calibri" panose="020F0502020204030204" pitchFamily="34" charset="0"/>
              </a:rPr>
              <a:t>: </a:t>
            </a:r>
            <a:r>
              <a:rPr lang="vi-VN" sz="3600" dirty="0">
                <a:solidFill>
                  <a:srgbClr val="002060"/>
                </a:solidFill>
                <a:ea typeface="Calibri" panose="020F0502020204030204" pitchFamily="34" charset="0"/>
              </a:rPr>
              <a:t>Giọt sương trong bài thơ trên thật đẹp. Vào buổi đêm, giọt sương nằm trên phiến lá lắng nghe tiếng đêm, nghe lời chị gió và nghe trăng trò chuyện với vì sao. Vào buổi sáng, giọt sương lại tan đi mất để gọi sự sống muôn nơi.</a:t>
            </a:r>
            <a:endParaRPr kumimoji="0" lang="vi-VN" sz="3600" b="1" i="0" u="none" strike="noStrike" kern="1200" cap="none" spc="0" normalizeH="0" baseline="0" noProof="0" dirty="0">
              <a:ln>
                <a:noFill/>
              </a:ln>
              <a:solidFill>
                <a:srgbClr val="002060"/>
              </a:solidFill>
              <a:effectLst/>
              <a:uLnTx/>
              <a:uFillTx/>
              <a:latin typeface="Calibri"/>
              <a:ea typeface="Calibri" panose="020F0502020204030204" pitchFamily="34" charset="0"/>
            </a:endParaRPr>
          </a:p>
        </p:txBody>
      </p:sp>
    </p:spTree>
    <p:extLst>
      <p:ext uri="{BB962C8B-B14F-4D97-AF65-F5344CB8AC3E}">
        <p14:creationId xmlns:p14="http://schemas.microsoft.com/office/powerpoint/2010/main" val="1283208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342;p43">
            <a:extLst>
              <a:ext uri="{FF2B5EF4-FFF2-40B4-BE49-F238E27FC236}">
                <a16:creationId xmlns:a16="http://schemas.microsoft.com/office/drawing/2014/main" id="{5438823E-EEB0-41E1-9578-8331E92AD092}"/>
              </a:ext>
            </a:extLst>
          </p:cNvPr>
          <p:cNvGrpSpPr/>
          <p:nvPr/>
        </p:nvGrpSpPr>
        <p:grpSpPr>
          <a:xfrm>
            <a:off x="9330467" y="2874306"/>
            <a:ext cx="3040851" cy="3149359"/>
            <a:chOff x="3885350" y="1950025"/>
            <a:chExt cx="1595633" cy="1652570"/>
          </a:xfrm>
        </p:grpSpPr>
        <p:sp>
          <p:nvSpPr>
            <p:cNvPr id="3" name="Google Shape;1343;p43">
              <a:extLst>
                <a:ext uri="{FF2B5EF4-FFF2-40B4-BE49-F238E27FC236}">
                  <a16:creationId xmlns:a16="http://schemas.microsoft.com/office/drawing/2014/main" id="{15CA6C63-C774-44DB-9190-C16BAB2BAE82}"/>
                </a:ext>
              </a:extLst>
            </p:cNvPr>
            <p:cNvSpPr/>
            <p:nvPr/>
          </p:nvSpPr>
          <p:spPr>
            <a:xfrm>
              <a:off x="3885350" y="1950025"/>
              <a:ext cx="1595633" cy="1652570"/>
            </a:xfrm>
            <a:custGeom>
              <a:avLst/>
              <a:gdLst/>
              <a:ahLst/>
              <a:cxnLst/>
              <a:rect l="l" t="t" r="r" b="b"/>
              <a:pathLst>
                <a:path w="28324" h="29336" extrusionOk="0">
                  <a:moveTo>
                    <a:pt x="10696" y="0"/>
                  </a:moveTo>
                  <a:cubicBezTo>
                    <a:pt x="10281" y="0"/>
                    <a:pt x="9866" y="0"/>
                    <a:pt x="9424" y="52"/>
                  </a:cubicBezTo>
                  <a:lnTo>
                    <a:pt x="9269" y="52"/>
                  </a:lnTo>
                  <a:cubicBezTo>
                    <a:pt x="8879" y="78"/>
                    <a:pt x="8542" y="130"/>
                    <a:pt x="8178" y="182"/>
                  </a:cubicBezTo>
                  <a:cubicBezTo>
                    <a:pt x="6595" y="390"/>
                    <a:pt x="5063" y="909"/>
                    <a:pt x="3687" y="1740"/>
                  </a:cubicBezTo>
                  <a:cubicBezTo>
                    <a:pt x="2986" y="2181"/>
                    <a:pt x="2363" y="2700"/>
                    <a:pt x="1792" y="3297"/>
                  </a:cubicBezTo>
                  <a:cubicBezTo>
                    <a:pt x="1506" y="3661"/>
                    <a:pt x="1221" y="4024"/>
                    <a:pt x="987" y="4440"/>
                  </a:cubicBezTo>
                  <a:cubicBezTo>
                    <a:pt x="961" y="4465"/>
                    <a:pt x="935" y="4517"/>
                    <a:pt x="909" y="4595"/>
                  </a:cubicBezTo>
                  <a:cubicBezTo>
                    <a:pt x="727" y="4959"/>
                    <a:pt x="546" y="5348"/>
                    <a:pt x="416" y="5764"/>
                  </a:cubicBezTo>
                  <a:cubicBezTo>
                    <a:pt x="286" y="6127"/>
                    <a:pt x="208" y="6490"/>
                    <a:pt x="130" y="6854"/>
                  </a:cubicBezTo>
                  <a:cubicBezTo>
                    <a:pt x="130" y="6880"/>
                    <a:pt x="130" y="6932"/>
                    <a:pt x="104" y="6984"/>
                  </a:cubicBezTo>
                  <a:cubicBezTo>
                    <a:pt x="52" y="7477"/>
                    <a:pt x="1" y="7970"/>
                    <a:pt x="27" y="8437"/>
                  </a:cubicBezTo>
                  <a:cubicBezTo>
                    <a:pt x="52" y="9346"/>
                    <a:pt x="208" y="10255"/>
                    <a:pt x="520" y="11111"/>
                  </a:cubicBezTo>
                  <a:cubicBezTo>
                    <a:pt x="779" y="11968"/>
                    <a:pt x="1195" y="12773"/>
                    <a:pt x="1688" y="13526"/>
                  </a:cubicBezTo>
                  <a:cubicBezTo>
                    <a:pt x="1974" y="13915"/>
                    <a:pt x="2259" y="14279"/>
                    <a:pt x="2597" y="14642"/>
                  </a:cubicBezTo>
                  <a:cubicBezTo>
                    <a:pt x="2934" y="15006"/>
                    <a:pt x="3272" y="15343"/>
                    <a:pt x="3661" y="15681"/>
                  </a:cubicBezTo>
                  <a:cubicBezTo>
                    <a:pt x="4518" y="16407"/>
                    <a:pt x="5452" y="17030"/>
                    <a:pt x="6439" y="17550"/>
                  </a:cubicBezTo>
                  <a:lnTo>
                    <a:pt x="6491" y="17602"/>
                  </a:lnTo>
                  <a:lnTo>
                    <a:pt x="6569" y="17628"/>
                  </a:lnTo>
                  <a:lnTo>
                    <a:pt x="6802" y="17731"/>
                  </a:lnTo>
                  <a:cubicBezTo>
                    <a:pt x="6361" y="18173"/>
                    <a:pt x="5946" y="18614"/>
                    <a:pt x="5556" y="19107"/>
                  </a:cubicBezTo>
                  <a:cubicBezTo>
                    <a:pt x="5245" y="19471"/>
                    <a:pt x="4985" y="19886"/>
                    <a:pt x="4725" y="20302"/>
                  </a:cubicBezTo>
                  <a:cubicBezTo>
                    <a:pt x="4492" y="20717"/>
                    <a:pt x="4284" y="21132"/>
                    <a:pt x="4154" y="21600"/>
                  </a:cubicBezTo>
                  <a:cubicBezTo>
                    <a:pt x="3999" y="22041"/>
                    <a:pt x="3921" y="22482"/>
                    <a:pt x="3869" y="22924"/>
                  </a:cubicBezTo>
                  <a:cubicBezTo>
                    <a:pt x="3843" y="23365"/>
                    <a:pt x="3869" y="23806"/>
                    <a:pt x="3921" y="24248"/>
                  </a:cubicBezTo>
                  <a:cubicBezTo>
                    <a:pt x="4050" y="25104"/>
                    <a:pt x="4388" y="25935"/>
                    <a:pt x="4907" y="26636"/>
                  </a:cubicBezTo>
                  <a:cubicBezTo>
                    <a:pt x="4933" y="26714"/>
                    <a:pt x="4985" y="26766"/>
                    <a:pt x="5037" y="26818"/>
                  </a:cubicBezTo>
                  <a:cubicBezTo>
                    <a:pt x="5063" y="26870"/>
                    <a:pt x="5089" y="26896"/>
                    <a:pt x="5115" y="26947"/>
                  </a:cubicBezTo>
                  <a:cubicBezTo>
                    <a:pt x="5946" y="27934"/>
                    <a:pt x="7062" y="28687"/>
                    <a:pt x="8308" y="29102"/>
                  </a:cubicBezTo>
                  <a:cubicBezTo>
                    <a:pt x="8775" y="29232"/>
                    <a:pt x="9269" y="29310"/>
                    <a:pt x="9788" y="29336"/>
                  </a:cubicBezTo>
                  <a:lnTo>
                    <a:pt x="9918" y="29336"/>
                  </a:lnTo>
                  <a:cubicBezTo>
                    <a:pt x="10826" y="29310"/>
                    <a:pt x="11709" y="29076"/>
                    <a:pt x="12514" y="28661"/>
                  </a:cubicBezTo>
                  <a:cubicBezTo>
                    <a:pt x="13344" y="28194"/>
                    <a:pt x="14071" y="27519"/>
                    <a:pt x="14616" y="26740"/>
                  </a:cubicBezTo>
                  <a:cubicBezTo>
                    <a:pt x="14902" y="26298"/>
                    <a:pt x="15136" y="25831"/>
                    <a:pt x="15317" y="25312"/>
                  </a:cubicBezTo>
                  <a:cubicBezTo>
                    <a:pt x="15499" y="24793"/>
                    <a:pt x="15655" y="24248"/>
                    <a:pt x="15733" y="23702"/>
                  </a:cubicBezTo>
                  <a:cubicBezTo>
                    <a:pt x="15889" y="22716"/>
                    <a:pt x="15940" y="21703"/>
                    <a:pt x="15940" y="20691"/>
                  </a:cubicBezTo>
                  <a:cubicBezTo>
                    <a:pt x="16641" y="20795"/>
                    <a:pt x="17316" y="20899"/>
                    <a:pt x="17991" y="20951"/>
                  </a:cubicBezTo>
                  <a:cubicBezTo>
                    <a:pt x="18511" y="20977"/>
                    <a:pt x="18978" y="21002"/>
                    <a:pt x="19367" y="21002"/>
                  </a:cubicBezTo>
                  <a:cubicBezTo>
                    <a:pt x="19731" y="21002"/>
                    <a:pt x="20094" y="21002"/>
                    <a:pt x="20458" y="20951"/>
                  </a:cubicBezTo>
                  <a:cubicBezTo>
                    <a:pt x="21262" y="20899"/>
                    <a:pt x="22041" y="20769"/>
                    <a:pt x="22794" y="20561"/>
                  </a:cubicBezTo>
                  <a:lnTo>
                    <a:pt x="22872" y="20535"/>
                  </a:lnTo>
                  <a:lnTo>
                    <a:pt x="22898" y="20535"/>
                  </a:lnTo>
                  <a:cubicBezTo>
                    <a:pt x="23599" y="20327"/>
                    <a:pt x="24248" y="20042"/>
                    <a:pt x="24845" y="19627"/>
                  </a:cubicBezTo>
                  <a:lnTo>
                    <a:pt x="24871" y="19601"/>
                  </a:lnTo>
                  <a:lnTo>
                    <a:pt x="25001" y="19523"/>
                  </a:lnTo>
                  <a:lnTo>
                    <a:pt x="25079" y="19471"/>
                  </a:lnTo>
                  <a:cubicBezTo>
                    <a:pt x="25416" y="19211"/>
                    <a:pt x="25702" y="18952"/>
                    <a:pt x="25987" y="18640"/>
                  </a:cubicBezTo>
                  <a:cubicBezTo>
                    <a:pt x="26299" y="18303"/>
                    <a:pt x="26584" y="17939"/>
                    <a:pt x="26844" y="17576"/>
                  </a:cubicBezTo>
                  <a:cubicBezTo>
                    <a:pt x="26948" y="17420"/>
                    <a:pt x="27052" y="17264"/>
                    <a:pt x="27156" y="17082"/>
                  </a:cubicBezTo>
                  <a:lnTo>
                    <a:pt x="27259" y="16927"/>
                  </a:lnTo>
                  <a:cubicBezTo>
                    <a:pt x="27311" y="16797"/>
                    <a:pt x="27363" y="16693"/>
                    <a:pt x="27415" y="16563"/>
                  </a:cubicBezTo>
                  <a:cubicBezTo>
                    <a:pt x="27415" y="16563"/>
                    <a:pt x="27493" y="16433"/>
                    <a:pt x="27519" y="16381"/>
                  </a:cubicBezTo>
                  <a:cubicBezTo>
                    <a:pt x="27597" y="16226"/>
                    <a:pt x="27649" y="16070"/>
                    <a:pt x="27727" y="15888"/>
                  </a:cubicBezTo>
                  <a:cubicBezTo>
                    <a:pt x="27779" y="15706"/>
                    <a:pt x="27856" y="15447"/>
                    <a:pt x="27934" y="15239"/>
                  </a:cubicBezTo>
                  <a:cubicBezTo>
                    <a:pt x="28324" y="13656"/>
                    <a:pt x="28272" y="11994"/>
                    <a:pt x="27753" y="10436"/>
                  </a:cubicBezTo>
                  <a:cubicBezTo>
                    <a:pt x="27519" y="9658"/>
                    <a:pt x="27181" y="8905"/>
                    <a:pt x="26792" y="8178"/>
                  </a:cubicBezTo>
                  <a:cubicBezTo>
                    <a:pt x="26377" y="7451"/>
                    <a:pt x="25909" y="6776"/>
                    <a:pt x="25390" y="6127"/>
                  </a:cubicBezTo>
                  <a:cubicBezTo>
                    <a:pt x="24378" y="4855"/>
                    <a:pt x="23158" y="3739"/>
                    <a:pt x="21756" y="2856"/>
                  </a:cubicBezTo>
                  <a:cubicBezTo>
                    <a:pt x="21236" y="2544"/>
                    <a:pt x="20691" y="2259"/>
                    <a:pt x="20146" y="1999"/>
                  </a:cubicBezTo>
                  <a:lnTo>
                    <a:pt x="20042" y="1973"/>
                  </a:lnTo>
                  <a:cubicBezTo>
                    <a:pt x="19964" y="1921"/>
                    <a:pt x="19887" y="1895"/>
                    <a:pt x="19783" y="1843"/>
                  </a:cubicBezTo>
                  <a:lnTo>
                    <a:pt x="19497" y="1740"/>
                  </a:lnTo>
                  <a:lnTo>
                    <a:pt x="19212" y="1610"/>
                  </a:lnTo>
                  <a:cubicBezTo>
                    <a:pt x="18900" y="1506"/>
                    <a:pt x="18588" y="1376"/>
                    <a:pt x="18277" y="1272"/>
                  </a:cubicBezTo>
                  <a:lnTo>
                    <a:pt x="18095" y="1220"/>
                  </a:lnTo>
                  <a:lnTo>
                    <a:pt x="17706" y="1091"/>
                  </a:lnTo>
                  <a:cubicBezTo>
                    <a:pt x="16200" y="623"/>
                    <a:pt x="14642" y="286"/>
                    <a:pt x="13059" y="130"/>
                  </a:cubicBezTo>
                  <a:cubicBezTo>
                    <a:pt x="13046" y="117"/>
                    <a:pt x="13026" y="111"/>
                    <a:pt x="13007" y="111"/>
                  </a:cubicBezTo>
                  <a:cubicBezTo>
                    <a:pt x="12987" y="111"/>
                    <a:pt x="12968" y="117"/>
                    <a:pt x="12955" y="130"/>
                  </a:cubicBezTo>
                  <a:lnTo>
                    <a:pt x="12903" y="130"/>
                  </a:lnTo>
                  <a:cubicBezTo>
                    <a:pt x="12176" y="52"/>
                    <a:pt x="11423" y="0"/>
                    <a:pt x="1069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344;p43">
              <a:extLst>
                <a:ext uri="{FF2B5EF4-FFF2-40B4-BE49-F238E27FC236}">
                  <a16:creationId xmlns:a16="http://schemas.microsoft.com/office/drawing/2014/main" id="{5841AD86-95EA-419D-8864-D926EB4A9DAA}"/>
                </a:ext>
              </a:extLst>
            </p:cNvPr>
            <p:cNvSpPr/>
            <p:nvPr/>
          </p:nvSpPr>
          <p:spPr>
            <a:xfrm>
              <a:off x="3939487" y="2004106"/>
              <a:ext cx="1485948" cy="1076401"/>
            </a:xfrm>
            <a:custGeom>
              <a:avLst/>
              <a:gdLst/>
              <a:ahLst/>
              <a:cxnLst/>
              <a:rect l="l" t="t" r="r" b="b"/>
              <a:pathLst>
                <a:path w="26377" h="19108" extrusionOk="0">
                  <a:moveTo>
                    <a:pt x="9761" y="1"/>
                  </a:moveTo>
                  <a:cubicBezTo>
                    <a:pt x="8957" y="1"/>
                    <a:pt x="8152" y="79"/>
                    <a:pt x="7373" y="182"/>
                  </a:cubicBezTo>
                  <a:cubicBezTo>
                    <a:pt x="5893" y="364"/>
                    <a:pt x="4491" y="857"/>
                    <a:pt x="3245" y="1610"/>
                  </a:cubicBezTo>
                  <a:cubicBezTo>
                    <a:pt x="2622" y="2000"/>
                    <a:pt x="2051" y="2467"/>
                    <a:pt x="1558" y="2986"/>
                  </a:cubicBezTo>
                  <a:cubicBezTo>
                    <a:pt x="1013" y="3609"/>
                    <a:pt x="623" y="4336"/>
                    <a:pt x="364" y="5115"/>
                  </a:cubicBezTo>
                  <a:cubicBezTo>
                    <a:pt x="130" y="5868"/>
                    <a:pt x="0" y="6673"/>
                    <a:pt x="52" y="7451"/>
                  </a:cubicBezTo>
                  <a:cubicBezTo>
                    <a:pt x="78" y="8256"/>
                    <a:pt x="208" y="9061"/>
                    <a:pt x="467" y="9840"/>
                  </a:cubicBezTo>
                  <a:cubicBezTo>
                    <a:pt x="727" y="10593"/>
                    <a:pt x="1090" y="11320"/>
                    <a:pt x="1532" y="11995"/>
                  </a:cubicBezTo>
                  <a:cubicBezTo>
                    <a:pt x="1791" y="12358"/>
                    <a:pt x="2051" y="12696"/>
                    <a:pt x="2363" y="13033"/>
                  </a:cubicBezTo>
                  <a:cubicBezTo>
                    <a:pt x="2674" y="13371"/>
                    <a:pt x="2986" y="13682"/>
                    <a:pt x="3323" y="13994"/>
                  </a:cubicBezTo>
                  <a:cubicBezTo>
                    <a:pt x="5348" y="15759"/>
                    <a:pt x="7866" y="16719"/>
                    <a:pt x="10358" y="17628"/>
                  </a:cubicBezTo>
                  <a:lnTo>
                    <a:pt x="11111" y="17914"/>
                  </a:lnTo>
                  <a:cubicBezTo>
                    <a:pt x="11137" y="17940"/>
                    <a:pt x="11189" y="17940"/>
                    <a:pt x="11241" y="17940"/>
                  </a:cubicBezTo>
                  <a:cubicBezTo>
                    <a:pt x="11254" y="17953"/>
                    <a:pt x="11267" y="17959"/>
                    <a:pt x="11280" y="17959"/>
                  </a:cubicBezTo>
                  <a:cubicBezTo>
                    <a:pt x="11293" y="17959"/>
                    <a:pt x="11306" y="17953"/>
                    <a:pt x="11319" y="17940"/>
                  </a:cubicBezTo>
                  <a:cubicBezTo>
                    <a:pt x="11345" y="17940"/>
                    <a:pt x="11397" y="17914"/>
                    <a:pt x="11449" y="17862"/>
                  </a:cubicBezTo>
                  <a:cubicBezTo>
                    <a:pt x="11527" y="17914"/>
                    <a:pt x="11631" y="17940"/>
                    <a:pt x="11760" y="17966"/>
                  </a:cubicBezTo>
                  <a:lnTo>
                    <a:pt x="11812" y="17992"/>
                  </a:lnTo>
                  <a:cubicBezTo>
                    <a:pt x="12098" y="18069"/>
                    <a:pt x="12383" y="18173"/>
                    <a:pt x="12721" y="18277"/>
                  </a:cubicBezTo>
                  <a:cubicBezTo>
                    <a:pt x="13370" y="18459"/>
                    <a:pt x="14097" y="18615"/>
                    <a:pt x="14824" y="18744"/>
                  </a:cubicBezTo>
                  <a:cubicBezTo>
                    <a:pt x="15577" y="18900"/>
                    <a:pt x="16355" y="18978"/>
                    <a:pt x="17134" y="19056"/>
                  </a:cubicBezTo>
                  <a:cubicBezTo>
                    <a:pt x="17576" y="19082"/>
                    <a:pt x="18017" y="19108"/>
                    <a:pt x="18432" y="19108"/>
                  </a:cubicBezTo>
                  <a:cubicBezTo>
                    <a:pt x="18770" y="19108"/>
                    <a:pt x="19133" y="19108"/>
                    <a:pt x="19445" y="19056"/>
                  </a:cubicBezTo>
                  <a:cubicBezTo>
                    <a:pt x="20198" y="19030"/>
                    <a:pt x="20924" y="18900"/>
                    <a:pt x="21651" y="18693"/>
                  </a:cubicBezTo>
                  <a:cubicBezTo>
                    <a:pt x="22300" y="18511"/>
                    <a:pt x="22923" y="18199"/>
                    <a:pt x="23469" y="17810"/>
                  </a:cubicBezTo>
                  <a:cubicBezTo>
                    <a:pt x="23780" y="17576"/>
                    <a:pt x="24066" y="17317"/>
                    <a:pt x="24325" y="17031"/>
                  </a:cubicBezTo>
                  <a:cubicBezTo>
                    <a:pt x="24611" y="16745"/>
                    <a:pt x="24871" y="16434"/>
                    <a:pt x="25104" y="16096"/>
                  </a:cubicBezTo>
                  <a:cubicBezTo>
                    <a:pt x="25520" y="15473"/>
                    <a:pt x="25831" y="14798"/>
                    <a:pt x="26039" y="14071"/>
                  </a:cubicBezTo>
                  <a:cubicBezTo>
                    <a:pt x="26376" y="12644"/>
                    <a:pt x="26324" y="11164"/>
                    <a:pt x="25857" y="9788"/>
                  </a:cubicBezTo>
                  <a:cubicBezTo>
                    <a:pt x="25623" y="9061"/>
                    <a:pt x="25338" y="8360"/>
                    <a:pt x="24948" y="7711"/>
                  </a:cubicBezTo>
                  <a:cubicBezTo>
                    <a:pt x="24585" y="7036"/>
                    <a:pt x="24144" y="6387"/>
                    <a:pt x="23650" y="5790"/>
                  </a:cubicBezTo>
                  <a:cubicBezTo>
                    <a:pt x="22716" y="4596"/>
                    <a:pt x="21548" y="3557"/>
                    <a:pt x="20275" y="2753"/>
                  </a:cubicBezTo>
                  <a:cubicBezTo>
                    <a:pt x="19678" y="2389"/>
                    <a:pt x="19081" y="2078"/>
                    <a:pt x="18432" y="1818"/>
                  </a:cubicBezTo>
                  <a:cubicBezTo>
                    <a:pt x="17809" y="1558"/>
                    <a:pt x="17134" y="1299"/>
                    <a:pt x="16459" y="1091"/>
                  </a:cubicBezTo>
                  <a:cubicBezTo>
                    <a:pt x="15005" y="624"/>
                    <a:pt x="13500" y="312"/>
                    <a:pt x="11994" y="131"/>
                  </a:cubicBezTo>
                  <a:cubicBezTo>
                    <a:pt x="11241" y="53"/>
                    <a:pt x="10488" y="1"/>
                    <a:pt x="976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345;p43">
              <a:extLst>
                <a:ext uri="{FF2B5EF4-FFF2-40B4-BE49-F238E27FC236}">
                  <a16:creationId xmlns:a16="http://schemas.microsoft.com/office/drawing/2014/main" id="{8EC4FD1A-C4E5-4AE0-907D-012767FCE2A9}"/>
                </a:ext>
              </a:extLst>
            </p:cNvPr>
            <p:cNvSpPr/>
            <p:nvPr/>
          </p:nvSpPr>
          <p:spPr>
            <a:xfrm>
              <a:off x="3942416" y="2030470"/>
              <a:ext cx="1483019" cy="1050038"/>
            </a:xfrm>
            <a:custGeom>
              <a:avLst/>
              <a:gdLst/>
              <a:ahLst/>
              <a:cxnLst/>
              <a:rect l="l" t="t" r="r" b="b"/>
              <a:pathLst>
                <a:path w="26325" h="18640" extrusionOk="0">
                  <a:moveTo>
                    <a:pt x="14045" y="0"/>
                  </a:moveTo>
                  <a:cubicBezTo>
                    <a:pt x="14798" y="389"/>
                    <a:pt x="15525" y="857"/>
                    <a:pt x="16200" y="1376"/>
                  </a:cubicBezTo>
                  <a:lnTo>
                    <a:pt x="16226" y="1376"/>
                  </a:lnTo>
                  <a:cubicBezTo>
                    <a:pt x="16926" y="1921"/>
                    <a:pt x="17575" y="2518"/>
                    <a:pt x="18173" y="3193"/>
                  </a:cubicBezTo>
                  <a:cubicBezTo>
                    <a:pt x="18744" y="3868"/>
                    <a:pt x="19237" y="4569"/>
                    <a:pt x="19678" y="5322"/>
                  </a:cubicBezTo>
                  <a:cubicBezTo>
                    <a:pt x="19886" y="5685"/>
                    <a:pt x="20068" y="6075"/>
                    <a:pt x="20223" y="6490"/>
                  </a:cubicBezTo>
                  <a:cubicBezTo>
                    <a:pt x="20405" y="6906"/>
                    <a:pt x="20535" y="7373"/>
                    <a:pt x="20639" y="7840"/>
                  </a:cubicBezTo>
                  <a:cubicBezTo>
                    <a:pt x="20847" y="8749"/>
                    <a:pt x="20898" y="9709"/>
                    <a:pt x="20795" y="10644"/>
                  </a:cubicBezTo>
                  <a:cubicBezTo>
                    <a:pt x="20743" y="11111"/>
                    <a:pt x="20639" y="11553"/>
                    <a:pt x="20509" y="11994"/>
                  </a:cubicBezTo>
                  <a:cubicBezTo>
                    <a:pt x="20431" y="12228"/>
                    <a:pt x="20353" y="12461"/>
                    <a:pt x="20275" y="12695"/>
                  </a:cubicBezTo>
                  <a:cubicBezTo>
                    <a:pt x="20172" y="12929"/>
                    <a:pt x="20094" y="13084"/>
                    <a:pt x="20016" y="13266"/>
                  </a:cubicBezTo>
                  <a:cubicBezTo>
                    <a:pt x="19834" y="13603"/>
                    <a:pt x="19600" y="13915"/>
                    <a:pt x="19367" y="14201"/>
                  </a:cubicBezTo>
                  <a:cubicBezTo>
                    <a:pt x="19107" y="14460"/>
                    <a:pt x="18848" y="14694"/>
                    <a:pt x="18536" y="14876"/>
                  </a:cubicBezTo>
                  <a:cubicBezTo>
                    <a:pt x="17939" y="15239"/>
                    <a:pt x="17264" y="15473"/>
                    <a:pt x="16563" y="15577"/>
                  </a:cubicBezTo>
                  <a:cubicBezTo>
                    <a:pt x="16061" y="15646"/>
                    <a:pt x="15559" y="15680"/>
                    <a:pt x="15057" y="15680"/>
                  </a:cubicBezTo>
                  <a:cubicBezTo>
                    <a:pt x="14806" y="15680"/>
                    <a:pt x="14555" y="15672"/>
                    <a:pt x="14304" y="15654"/>
                  </a:cubicBezTo>
                  <a:cubicBezTo>
                    <a:pt x="13941" y="15628"/>
                    <a:pt x="13552" y="15602"/>
                    <a:pt x="13188" y="15577"/>
                  </a:cubicBezTo>
                  <a:cubicBezTo>
                    <a:pt x="12928" y="15551"/>
                    <a:pt x="12643" y="15525"/>
                    <a:pt x="12383" y="15473"/>
                  </a:cubicBezTo>
                  <a:cubicBezTo>
                    <a:pt x="11812" y="15395"/>
                    <a:pt x="11215" y="15265"/>
                    <a:pt x="10644" y="15109"/>
                  </a:cubicBezTo>
                  <a:cubicBezTo>
                    <a:pt x="10021" y="14953"/>
                    <a:pt x="9398" y="14772"/>
                    <a:pt x="8775" y="14538"/>
                  </a:cubicBezTo>
                  <a:cubicBezTo>
                    <a:pt x="7503" y="14097"/>
                    <a:pt x="6283" y="13500"/>
                    <a:pt x="5140" y="12825"/>
                  </a:cubicBezTo>
                  <a:cubicBezTo>
                    <a:pt x="4569" y="12461"/>
                    <a:pt x="4024" y="12098"/>
                    <a:pt x="3505" y="11682"/>
                  </a:cubicBezTo>
                  <a:cubicBezTo>
                    <a:pt x="2986" y="11267"/>
                    <a:pt x="2518" y="10826"/>
                    <a:pt x="2077" y="10358"/>
                  </a:cubicBezTo>
                  <a:cubicBezTo>
                    <a:pt x="1662" y="9891"/>
                    <a:pt x="1298" y="9398"/>
                    <a:pt x="987" y="8879"/>
                  </a:cubicBezTo>
                  <a:cubicBezTo>
                    <a:pt x="701" y="8359"/>
                    <a:pt x="467" y="7814"/>
                    <a:pt x="312" y="7243"/>
                  </a:cubicBezTo>
                  <a:cubicBezTo>
                    <a:pt x="156" y="6750"/>
                    <a:pt x="104" y="6231"/>
                    <a:pt x="78" y="5711"/>
                  </a:cubicBezTo>
                  <a:cubicBezTo>
                    <a:pt x="26" y="6127"/>
                    <a:pt x="0" y="6568"/>
                    <a:pt x="0" y="7009"/>
                  </a:cubicBezTo>
                  <a:cubicBezTo>
                    <a:pt x="26" y="7814"/>
                    <a:pt x="182" y="8619"/>
                    <a:pt x="441" y="9372"/>
                  </a:cubicBezTo>
                  <a:cubicBezTo>
                    <a:pt x="701" y="10151"/>
                    <a:pt x="1064" y="10878"/>
                    <a:pt x="1506" y="11553"/>
                  </a:cubicBezTo>
                  <a:cubicBezTo>
                    <a:pt x="1765" y="11890"/>
                    <a:pt x="2025" y="12228"/>
                    <a:pt x="2311" y="12565"/>
                  </a:cubicBezTo>
                  <a:cubicBezTo>
                    <a:pt x="2596" y="12903"/>
                    <a:pt x="2934" y="13214"/>
                    <a:pt x="3271" y="13526"/>
                  </a:cubicBezTo>
                  <a:cubicBezTo>
                    <a:pt x="5296" y="15291"/>
                    <a:pt x="7840" y="16251"/>
                    <a:pt x="10306" y="17160"/>
                  </a:cubicBezTo>
                  <a:lnTo>
                    <a:pt x="11059" y="17446"/>
                  </a:lnTo>
                  <a:cubicBezTo>
                    <a:pt x="11111" y="17472"/>
                    <a:pt x="11137" y="17472"/>
                    <a:pt x="11189" y="17472"/>
                  </a:cubicBezTo>
                  <a:cubicBezTo>
                    <a:pt x="11202" y="17485"/>
                    <a:pt x="11215" y="17491"/>
                    <a:pt x="11228" y="17491"/>
                  </a:cubicBezTo>
                  <a:cubicBezTo>
                    <a:pt x="11241" y="17491"/>
                    <a:pt x="11254" y="17485"/>
                    <a:pt x="11267" y="17472"/>
                  </a:cubicBezTo>
                  <a:cubicBezTo>
                    <a:pt x="11319" y="17472"/>
                    <a:pt x="11345" y="17446"/>
                    <a:pt x="11397" y="17394"/>
                  </a:cubicBezTo>
                  <a:cubicBezTo>
                    <a:pt x="11475" y="17420"/>
                    <a:pt x="11579" y="17446"/>
                    <a:pt x="11656" y="17498"/>
                  </a:cubicBezTo>
                  <a:lnTo>
                    <a:pt x="11734" y="17524"/>
                  </a:lnTo>
                  <a:cubicBezTo>
                    <a:pt x="12020" y="17601"/>
                    <a:pt x="12331" y="17705"/>
                    <a:pt x="12643" y="17809"/>
                  </a:cubicBezTo>
                  <a:cubicBezTo>
                    <a:pt x="13318" y="17991"/>
                    <a:pt x="14045" y="18147"/>
                    <a:pt x="14746" y="18276"/>
                  </a:cubicBezTo>
                  <a:cubicBezTo>
                    <a:pt x="15525" y="18432"/>
                    <a:pt x="16277" y="18510"/>
                    <a:pt x="17082" y="18588"/>
                  </a:cubicBezTo>
                  <a:cubicBezTo>
                    <a:pt x="17524" y="18614"/>
                    <a:pt x="17965" y="18640"/>
                    <a:pt x="18380" y="18640"/>
                  </a:cubicBezTo>
                  <a:cubicBezTo>
                    <a:pt x="18692" y="18640"/>
                    <a:pt x="19055" y="18640"/>
                    <a:pt x="19393" y="18614"/>
                  </a:cubicBezTo>
                  <a:cubicBezTo>
                    <a:pt x="20120" y="18562"/>
                    <a:pt x="20872" y="18432"/>
                    <a:pt x="21573" y="18225"/>
                  </a:cubicBezTo>
                  <a:cubicBezTo>
                    <a:pt x="22222" y="18043"/>
                    <a:pt x="22845" y="17731"/>
                    <a:pt x="23417" y="17342"/>
                  </a:cubicBezTo>
                  <a:cubicBezTo>
                    <a:pt x="23728" y="17108"/>
                    <a:pt x="24014" y="16849"/>
                    <a:pt x="24273" y="16563"/>
                  </a:cubicBezTo>
                  <a:cubicBezTo>
                    <a:pt x="24559" y="16277"/>
                    <a:pt x="24819" y="15966"/>
                    <a:pt x="25026" y="15628"/>
                  </a:cubicBezTo>
                  <a:cubicBezTo>
                    <a:pt x="25468" y="15005"/>
                    <a:pt x="25779" y="14304"/>
                    <a:pt x="25961" y="13603"/>
                  </a:cubicBezTo>
                  <a:cubicBezTo>
                    <a:pt x="26324" y="12176"/>
                    <a:pt x="26246" y="10696"/>
                    <a:pt x="25805" y="9320"/>
                  </a:cubicBezTo>
                  <a:cubicBezTo>
                    <a:pt x="25571" y="8593"/>
                    <a:pt x="25260" y="7892"/>
                    <a:pt x="24896" y="7217"/>
                  </a:cubicBezTo>
                  <a:cubicBezTo>
                    <a:pt x="24533" y="6542"/>
                    <a:pt x="24092" y="5919"/>
                    <a:pt x="23598" y="5322"/>
                  </a:cubicBezTo>
                  <a:cubicBezTo>
                    <a:pt x="22638" y="4128"/>
                    <a:pt x="21496" y="3089"/>
                    <a:pt x="20197" y="2259"/>
                  </a:cubicBezTo>
                  <a:cubicBezTo>
                    <a:pt x="19626" y="1895"/>
                    <a:pt x="19003" y="1584"/>
                    <a:pt x="18380" y="1324"/>
                  </a:cubicBezTo>
                  <a:cubicBezTo>
                    <a:pt x="17757" y="1064"/>
                    <a:pt x="17108" y="831"/>
                    <a:pt x="16381" y="623"/>
                  </a:cubicBezTo>
                  <a:cubicBezTo>
                    <a:pt x="15602" y="364"/>
                    <a:pt x="14824" y="156"/>
                    <a:pt x="1404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346;p43">
              <a:extLst>
                <a:ext uri="{FF2B5EF4-FFF2-40B4-BE49-F238E27FC236}">
                  <a16:creationId xmlns:a16="http://schemas.microsoft.com/office/drawing/2014/main" id="{3880D6AA-9903-4417-B164-608861031BB3}"/>
                </a:ext>
              </a:extLst>
            </p:cNvPr>
            <p:cNvSpPr/>
            <p:nvPr/>
          </p:nvSpPr>
          <p:spPr>
            <a:xfrm>
              <a:off x="4628283" y="2056778"/>
              <a:ext cx="56" cy="56"/>
            </a:xfrm>
            <a:custGeom>
              <a:avLst/>
              <a:gdLst/>
              <a:ahLst/>
              <a:cxnLst/>
              <a:rect l="l" t="t" r="r" b="b"/>
              <a:pathLst>
                <a:path w="1" h="1" extrusionOk="0">
                  <a:moveTo>
                    <a:pt x="1" y="0"/>
                  </a:moveTo>
                  <a:lnTo>
                    <a:pt x="1" y="0"/>
                  </a:lnTo>
                  <a:lnTo>
                    <a:pt x="1" y="0"/>
                  </a:lnTo>
                  <a:lnTo>
                    <a:pt x="1" y="0"/>
                  </a:lnTo>
                  <a:close/>
                </a:path>
              </a:pathLst>
            </a:custGeom>
            <a:solidFill>
              <a:srgbClr val="A249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347;p43">
              <a:extLst>
                <a:ext uri="{FF2B5EF4-FFF2-40B4-BE49-F238E27FC236}">
                  <a16:creationId xmlns:a16="http://schemas.microsoft.com/office/drawing/2014/main" id="{D580906B-B4F9-4A43-B103-2FDB2AD4BABC}"/>
                </a:ext>
              </a:extLst>
            </p:cNvPr>
            <p:cNvSpPr/>
            <p:nvPr/>
          </p:nvSpPr>
          <p:spPr>
            <a:xfrm>
              <a:off x="4650254" y="2096268"/>
              <a:ext cx="56" cy="56"/>
            </a:xfrm>
            <a:custGeom>
              <a:avLst/>
              <a:gdLst/>
              <a:ahLst/>
              <a:cxnLst/>
              <a:rect l="l" t="t" r="r" b="b"/>
              <a:pathLst>
                <a:path w="1" h="1" extrusionOk="0">
                  <a:moveTo>
                    <a:pt x="0" y="0"/>
                  </a:moveTo>
                  <a:lnTo>
                    <a:pt x="0" y="0"/>
                  </a:lnTo>
                  <a:lnTo>
                    <a:pt x="0" y="0"/>
                  </a:lnTo>
                  <a:close/>
                </a:path>
              </a:pathLst>
            </a:custGeom>
            <a:solidFill>
              <a:srgbClr val="A249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348;p43">
              <a:extLst>
                <a:ext uri="{FF2B5EF4-FFF2-40B4-BE49-F238E27FC236}">
                  <a16:creationId xmlns:a16="http://schemas.microsoft.com/office/drawing/2014/main" id="{AAFD7A5E-F5B9-4CF2-BE12-47988F942457}"/>
                </a:ext>
              </a:extLst>
            </p:cNvPr>
            <p:cNvSpPr/>
            <p:nvPr/>
          </p:nvSpPr>
          <p:spPr>
            <a:xfrm>
              <a:off x="4293377" y="2342334"/>
              <a:ext cx="292548" cy="333094"/>
            </a:xfrm>
            <a:custGeom>
              <a:avLst/>
              <a:gdLst/>
              <a:ahLst/>
              <a:cxnLst/>
              <a:rect l="l" t="t" r="r" b="b"/>
              <a:pathLst>
                <a:path w="5193" h="5913" extrusionOk="0">
                  <a:moveTo>
                    <a:pt x="1795" y="0"/>
                  </a:moveTo>
                  <a:cubicBezTo>
                    <a:pt x="1746" y="0"/>
                    <a:pt x="1701" y="7"/>
                    <a:pt x="1662" y="20"/>
                  </a:cubicBezTo>
                  <a:lnTo>
                    <a:pt x="1480" y="46"/>
                  </a:lnTo>
                  <a:cubicBezTo>
                    <a:pt x="1454" y="46"/>
                    <a:pt x="1402" y="72"/>
                    <a:pt x="1377" y="72"/>
                  </a:cubicBezTo>
                  <a:cubicBezTo>
                    <a:pt x="1299" y="98"/>
                    <a:pt x="1221" y="124"/>
                    <a:pt x="1143" y="149"/>
                  </a:cubicBezTo>
                  <a:cubicBezTo>
                    <a:pt x="1091" y="175"/>
                    <a:pt x="1013" y="227"/>
                    <a:pt x="935" y="253"/>
                  </a:cubicBezTo>
                  <a:lnTo>
                    <a:pt x="857" y="305"/>
                  </a:lnTo>
                  <a:lnTo>
                    <a:pt x="831" y="331"/>
                  </a:lnTo>
                  <a:lnTo>
                    <a:pt x="805" y="357"/>
                  </a:lnTo>
                  <a:lnTo>
                    <a:pt x="728" y="409"/>
                  </a:lnTo>
                  <a:lnTo>
                    <a:pt x="702" y="435"/>
                  </a:lnTo>
                  <a:lnTo>
                    <a:pt x="650" y="487"/>
                  </a:lnTo>
                  <a:lnTo>
                    <a:pt x="598" y="539"/>
                  </a:lnTo>
                  <a:cubicBezTo>
                    <a:pt x="546" y="591"/>
                    <a:pt x="520" y="643"/>
                    <a:pt x="494" y="669"/>
                  </a:cubicBezTo>
                  <a:lnTo>
                    <a:pt x="442" y="721"/>
                  </a:lnTo>
                  <a:cubicBezTo>
                    <a:pt x="416" y="773"/>
                    <a:pt x="364" y="850"/>
                    <a:pt x="312" y="928"/>
                  </a:cubicBezTo>
                  <a:lnTo>
                    <a:pt x="286" y="1006"/>
                  </a:lnTo>
                  <a:cubicBezTo>
                    <a:pt x="234" y="1058"/>
                    <a:pt x="234" y="1110"/>
                    <a:pt x="208" y="1162"/>
                  </a:cubicBezTo>
                  <a:cubicBezTo>
                    <a:pt x="182" y="1188"/>
                    <a:pt x="156" y="1266"/>
                    <a:pt x="130" y="1318"/>
                  </a:cubicBezTo>
                  <a:cubicBezTo>
                    <a:pt x="130" y="1370"/>
                    <a:pt x="104" y="1447"/>
                    <a:pt x="104" y="1499"/>
                  </a:cubicBezTo>
                  <a:cubicBezTo>
                    <a:pt x="78" y="1525"/>
                    <a:pt x="78" y="1577"/>
                    <a:pt x="53" y="1629"/>
                  </a:cubicBezTo>
                  <a:cubicBezTo>
                    <a:pt x="53" y="1681"/>
                    <a:pt x="53" y="1733"/>
                    <a:pt x="27" y="1759"/>
                  </a:cubicBezTo>
                  <a:cubicBezTo>
                    <a:pt x="27" y="1915"/>
                    <a:pt x="27" y="2045"/>
                    <a:pt x="1" y="2174"/>
                  </a:cubicBezTo>
                  <a:lnTo>
                    <a:pt x="1" y="2460"/>
                  </a:lnTo>
                  <a:cubicBezTo>
                    <a:pt x="1" y="2538"/>
                    <a:pt x="1" y="2590"/>
                    <a:pt x="27" y="2642"/>
                  </a:cubicBezTo>
                  <a:cubicBezTo>
                    <a:pt x="53" y="2720"/>
                    <a:pt x="53" y="2771"/>
                    <a:pt x="53" y="2823"/>
                  </a:cubicBezTo>
                  <a:lnTo>
                    <a:pt x="53" y="2875"/>
                  </a:lnTo>
                  <a:cubicBezTo>
                    <a:pt x="53" y="2953"/>
                    <a:pt x="104" y="3031"/>
                    <a:pt x="130" y="3109"/>
                  </a:cubicBezTo>
                  <a:cubicBezTo>
                    <a:pt x="130" y="3187"/>
                    <a:pt x="182" y="3317"/>
                    <a:pt x="208" y="3421"/>
                  </a:cubicBezTo>
                  <a:cubicBezTo>
                    <a:pt x="260" y="3524"/>
                    <a:pt x="260" y="3524"/>
                    <a:pt x="286" y="3602"/>
                  </a:cubicBezTo>
                  <a:cubicBezTo>
                    <a:pt x="364" y="3758"/>
                    <a:pt x="442" y="3914"/>
                    <a:pt x="520" y="4070"/>
                  </a:cubicBezTo>
                  <a:cubicBezTo>
                    <a:pt x="624" y="4225"/>
                    <a:pt x="728" y="4381"/>
                    <a:pt x="857" y="4537"/>
                  </a:cubicBezTo>
                  <a:cubicBezTo>
                    <a:pt x="961" y="4693"/>
                    <a:pt x="1091" y="4822"/>
                    <a:pt x="1221" y="4952"/>
                  </a:cubicBezTo>
                  <a:cubicBezTo>
                    <a:pt x="1325" y="5082"/>
                    <a:pt x="1454" y="5186"/>
                    <a:pt x="1584" y="5290"/>
                  </a:cubicBezTo>
                  <a:cubicBezTo>
                    <a:pt x="1688" y="5368"/>
                    <a:pt x="1818" y="5445"/>
                    <a:pt x="1948" y="5523"/>
                  </a:cubicBezTo>
                  <a:cubicBezTo>
                    <a:pt x="2077" y="5601"/>
                    <a:pt x="2181" y="5653"/>
                    <a:pt x="2311" y="5705"/>
                  </a:cubicBezTo>
                  <a:cubicBezTo>
                    <a:pt x="2415" y="5757"/>
                    <a:pt x="2545" y="5809"/>
                    <a:pt x="2649" y="5835"/>
                  </a:cubicBezTo>
                  <a:cubicBezTo>
                    <a:pt x="2778" y="5861"/>
                    <a:pt x="2882" y="5887"/>
                    <a:pt x="3012" y="5913"/>
                  </a:cubicBezTo>
                  <a:lnTo>
                    <a:pt x="3324" y="5913"/>
                  </a:lnTo>
                  <a:lnTo>
                    <a:pt x="3557" y="5887"/>
                  </a:lnTo>
                  <a:cubicBezTo>
                    <a:pt x="3635" y="5887"/>
                    <a:pt x="3713" y="5861"/>
                    <a:pt x="3791" y="5835"/>
                  </a:cubicBezTo>
                  <a:cubicBezTo>
                    <a:pt x="3947" y="5809"/>
                    <a:pt x="4076" y="5757"/>
                    <a:pt x="4206" y="5679"/>
                  </a:cubicBezTo>
                  <a:cubicBezTo>
                    <a:pt x="4258" y="5627"/>
                    <a:pt x="4336" y="5601"/>
                    <a:pt x="4388" y="5549"/>
                  </a:cubicBezTo>
                  <a:cubicBezTo>
                    <a:pt x="4466" y="5497"/>
                    <a:pt x="4518" y="5445"/>
                    <a:pt x="4596" y="5368"/>
                  </a:cubicBezTo>
                  <a:cubicBezTo>
                    <a:pt x="4648" y="5316"/>
                    <a:pt x="4674" y="5264"/>
                    <a:pt x="4725" y="5212"/>
                  </a:cubicBezTo>
                  <a:cubicBezTo>
                    <a:pt x="4777" y="5134"/>
                    <a:pt x="4855" y="5056"/>
                    <a:pt x="4881" y="4978"/>
                  </a:cubicBezTo>
                  <a:cubicBezTo>
                    <a:pt x="4933" y="4900"/>
                    <a:pt x="4959" y="4848"/>
                    <a:pt x="4985" y="4770"/>
                  </a:cubicBezTo>
                  <a:cubicBezTo>
                    <a:pt x="5037" y="4667"/>
                    <a:pt x="5063" y="4563"/>
                    <a:pt x="5089" y="4459"/>
                  </a:cubicBezTo>
                  <a:cubicBezTo>
                    <a:pt x="5115" y="4329"/>
                    <a:pt x="5141" y="4225"/>
                    <a:pt x="5167" y="4095"/>
                  </a:cubicBezTo>
                  <a:cubicBezTo>
                    <a:pt x="5167" y="3966"/>
                    <a:pt x="5193" y="3810"/>
                    <a:pt x="5193" y="3680"/>
                  </a:cubicBezTo>
                  <a:cubicBezTo>
                    <a:pt x="5193" y="3550"/>
                    <a:pt x="5193" y="3446"/>
                    <a:pt x="5167" y="3317"/>
                  </a:cubicBezTo>
                  <a:cubicBezTo>
                    <a:pt x="5141" y="3135"/>
                    <a:pt x="5115" y="2953"/>
                    <a:pt x="5063" y="2797"/>
                  </a:cubicBezTo>
                  <a:cubicBezTo>
                    <a:pt x="5011" y="2642"/>
                    <a:pt x="4959" y="2486"/>
                    <a:pt x="4907" y="2330"/>
                  </a:cubicBezTo>
                  <a:cubicBezTo>
                    <a:pt x="4829" y="2148"/>
                    <a:pt x="4751" y="1993"/>
                    <a:pt x="4648" y="1811"/>
                  </a:cubicBezTo>
                  <a:cubicBezTo>
                    <a:pt x="4544" y="1655"/>
                    <a:pt x="4440" y="1499"/>
                    <a:pt x="4336" y="1370"/>
                  </a:cubicBezTo>
                  <a:cubicBezTo>
                    <a:pt x="4232" y="1240"/>
                    <a:pt x="4102" y="1084"/>
                    <a:pt x="3973" y="980"/>
                  </a:cubicBezTo>
                  <a:cubicBezTo>
                    <a:pt x="3869" y="876"/>
                    <a:pt x="3765" y="773"/>
                    <a:pt x="3661" y="669"/>
                  </a:cubicBezTo>
                  <a:cubicBezTo>
                    <a:pt x="3531" y="565"/>
                    <a:pt x="3401" y="487"/>
                    <a:pt x="3246" y="409"/>
                  </a:cubicBezTo>
                  <a:cubicBezTo>
                    <a:pt x="3142" y="331"/>
                    <a:pt x="3012" y="279"/>
                    <a:pt x="2882" y="227"/>
                  </a:cubicBezTo>
                  <a:cubicBezTo>
                    <a:pt x="2778" y="175"/>
                    <a:pt x="2649" y="149"/>
                    <a:pt x="2545" y="98"/>
                  </a:cubicBezTo>
                  <a:cubicBezTo>
                    <a:pt x="2441" y="72"/>
                    <a:pt x="2337" y="46"/>
                    <a:pt x="2233" y="46"/>
                  </a:cubicBezTo>
                  <a:cubicBezTo>
                    <a:pt x="2129" y="20"/>
                    <a:pt x="2052" y="20"/>
                    <a:pt x="1948" y="20"/>
                  </a:cubicBezTo>
                  <a:cubicBezTo>
                    <a:pt x="1896" y="7"/>
                    <a:pt x="1844" y="0"/>
                    <a:pt x="17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349;p43">
              <a:extLst>
                <a:ext uri="{FF2B5EF4-FFF2-40B4-BE49-F238E27FC236}">
                  <a16:creationId xmlns:a16="http://schemas.microsoft.com/office/drawing/2014/main" id="{65704468-61DD-438F-864B-CB035D751B98}"/>
                </a:ext>
              </a:extLst>
            </p:cNvPr>
            <p:cNvSpPr/>
            <p:nvPr/>
          </p:nvSpPr>
          <p:spPr>
            <a:xfrm>
              <a:off x="3987709" y="2007035"/>
              <a:ext cx="424203" cy="298393"/>
            </a:xfrm>
            <a:custGeom>
              <a:avLst/>
              <a:gdLst/>
              <a:ahLst/>
              <a:cxnLst/>
              <a:rect l="l" t="t" r="r" b="b"/>
              <a:pathLst>
                <a:path w="7530" h="5297" extrusionOk="0">
                  <a:moveTo>
                    <a:pt x="7529" y="1"/>
                  </a:moveTo>
                  <a:cubicBezTo>
                    <a:pt x="7166" y="27"/>
                    <a:pt x="6854" y="53"/>
                    <a:pt x="6517" y="105"/>
                  </a:cubicBezTo>
                  <a:cubicBezTo>
                    <a:pt x="5037" y="286"/>
                    <a:pt x="3635" y="780"/>
                    <a:pt x="2389" y="1558"/>
                  </a:cubicBezTo>
                  <a:cubicBezTo>
                    <a:pt x="1766" y="1922"/>
                    <a:pt x="1195" y="2389"/>
                    <a:pt x="702" y="2934"/>
                  </a:cubicBezTo>
                  <a:cubicBezTo>
                    <a:pt x="442" y="3246"/>
                    <a:pt x="209" y="3557"/>
                    <a:pt x="27" y="3921"/>
                  </a:cubicBezTo>
                  <a:cubicBezTo>
                    <a:pt x="1" y="3921"/>
                    <a:pt x="1" y="3947"/>
                    <a:pt x="27" y="3973"/>
                  </a:cubicBezTo>
                  <a:cubicBezTo>
                    <a:pt x="27" y="4077"/>
                    <a:pt x="53" y="4206"/>
                    <a:pt x="105" y="4310"/>
                  </a:cubicBezTo>
                  <a:cubicBezTo>
                    <a:pt x="157" y="4414"/>
                    <a:pt x="209" y="4518"/>
                    <a:pt x="260" y="4596"/>
                  </a:cubicBezTo>
                  <a:cubicBezTo>
                    <a:pt x="338" y="4674"/>
                    <a:pt x="416" y="4752"/>
                    <a:pt x="520" y="4829"/>
                  </a:cubicBezTo>
                  <a:cubicBezTo>
                    <a:pt x="650" y="4933"/>
                    <a:pt x="780" y="5011"/>
                    <a:pt x="935" y="5063"/>
                  </a:cubicBezTo>
                  <a:cubicBezTo>
                    <a:pt x="1169" y="5167"/>
                    <a:pt x="1429" y="5245"/>
                    <a:pt x="1688" y="5271"/>
                  </a:cubicBezTo>
                  <a:cubicBezTo>
                    <a:pt x="1844" y="5297"/>
                    <a:pt x="2026" y="5297"/>
                    <a:pt x="2182" y="5297"/>
                  </a:cubicBezTo>
                  <a:cubicBezTo>
                    <a:pt x="2389" y="5297"/>
                    <a:pt x="2571" y="5297"/>
                    <a:pt x="2753" y="5271"/>
                  </a:cubicBezTo>
                  <a:cubicBezTo>
                    <a:pt x="3090" y="5219"/>
                    <a:pt x="3402" y="5141"/>
                    <a:pt x="3687" y="5011"/>
                  </a:cubicBezTo>
                  <a:cubicBezTo>
                    <a:pt x="3817" y="4959"/>
                    <a:pt x="3947" y="4907"/>
                    <a:pt x="4077" y="4855"/>
                  </a:cubicBezTo>
                  <a:cubicBezTo>
                    <a:pt x="4206" y="4777"/>
                    <a:pt x="4362" y="4700"/>
                    <a:pt x="4518" y="4596"/>
                  </a:cubicBezTo>
                  <a:cubicBezTo>
                    <a:pt x="4778" y="4440"/>
                    <a:pt x="5037" y="4258"/>
                    <a:pt x="5297" y="4077"/>
                  </a:cubicBezTo>
                  <a:cubicBezTo>
                    <a:pt x="5504" y="3921"/>
                    <a:pt x="5712" y="3739"/>
                    <a:pt x="5894" y="3557"/>
                  </a:cubicBezTo>
                  <a:cubicBezTo>
                    <a:pt x="6076" y="3376"/>
                    <a:pt x="6257" y="3194"/>
                    <a:pt x="6413" y="2986"/>
                  </a:cubicBezTo>
                  <a:cubicBezTo>
                    <a:pt x="6569" y="2804"/>
                    <a:pt x="6699" y="2597"/>
                    <a:pt x="6828" y="2389"/>
                  </a:cubicBezTo>
                  <a:cubicBezTo>
                    <a:pt x="7036" y="1974"/>
                    <a:pt x="7218" y="1558"/>
                    <a:pt x="7348" y="1117"/>
                  </a:cubicBezTo>
                  <a:cubicBezTo>
                    <a:pt x="7400" y="883"/>
                    <a:pt x="7452" y="650"/>
                    <a:pt x="7478" y="416"/>
                  </a:cubicBezTo>
                  <a:cubicBezTo>
                    <a:pt x="7478" y="312"/>
                    <a:pt x="7503" y="156"/>
                    <a:pt x="7529" y="27"/>
                  </a:cubicBezTo>
                  <a:lnTo>
                    <a:pt x="752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350;p43">
              <a:extLst>
                <a:ext uri="{FF2B5EF4-FFF2-40B4-BE49-F238E27FC236}">
                  <a16:creationId xmlns:a16="http://schemas.microsoft.com/office/drawing/2014/main" id="{3C45F926-6AC9-44BF-8475-989DB5D43185}"/>
                </a:ext>
              </a:extLst>
            </p:cNvPr>
            <p:cNvSpPr/>
            <p:nvPr/>
          </p:nvSpPr>
          <p:spPr>
            <a:xfrm>
              <a:off x="4615101" y="2011429"/>
              <a:ext cx="396429" cy="173335"/>
            </a:xfrm>
            <a:custGeom>
              <a:avLst/>
              <a:gdLst/>
              <a:ahLst/>
              <a:cxnLst/>
              <a:rect l="l" t="t" r="r" b="b"/>
              <a:pathLst>
                <a:path w="7037" h="3077" extrusionOk="0">
                  <a:moveTo>
                    <a:pt x="1" y="1"/>
                  </a:moveTo>
                  <a:lnTo>
                    <a:pt x="1" y="1"/>
                  </a:lnTo>
                  <a:cubicBezTo>
                    <a:pt x="27" y="260"/>
                    <a:pt x="105" y="546"/>
                    <a:pt x="209" y="805"/>
                  </a:cubicBezTo>
                  <a:cubicBezTo>
                    <a:pt x="313" y="1039"/>
                    <a:pt x="442" y="1273"/>
                    <a:pt x="624" y="1480"/>
                  </a:cubicBezTo>
                  <a:cubicBezTo>
                    <a:pt x="806" y="1714"/>
                    <a:pt x="1013" y="1948"/>
                    <a:pt x="1273" y="2129"/>
                  </a:cubicBezTo>
                  <a:cubicBezTo>
                    <a:pt x="1559" y="2363"/>
                    <a:pt x="1870" y="2545"/>
                    <a:pt x="2208" y="2675"/>
                  </a:cubicBezTo>
                  <a:cubicBezTo>
                    <a:pt x="2623" y="2856"/>
                    <a:pt x="3064" y="2960"/>
                    <a:pt x="3506" y="3038"/>
                  </a:cubicBezTo>
                  <a:cubicBezTo>
                    <a:pt x="3726" y="3064"/>
                    <a:pt x="3947" y="3077"/>
                    <a:pt x="4164" y="3077"/>
                  </a:cubicBezTo>
                  <a:cubicBezTo>
                    <a:pt x="4382" y="3077"/>
                    <a:pt x="4596" y="3064"/>
                    <a:pt x="4804" y="3038"/>
                  </a:cubicBezTo>
                  <a:cubicBezTo>
                    <a:pt x="5167" y="2986"/>
                    <a:pt x="5531" y="2882"/>
                    <a:pt x="5868" y="2752"/>
                  </a:cubicBezTo>
                  <a:cubicBezTo>
                    <a:pt x="6309" y="2571"/>
                    <a:pt x="6725" y="2285"/>
                    <a:pt x="7036" y="1922"/>
                  </a:cubicBezTo>
                  <a:cubicBezTo>
                    <a:pt x="6855" y="1844"/>
                    <a:pt x="6673" y="1740"/>
                    <a:pt x="6465" y="1662"/>
                  </a:cubicBezTo>
                  <a:cubicBezTo>
                    <a:pt x="5842" y="1402"/>
                    <a:pt x="5167" y="1169"/>
                    <a:pt x="4492" y="935"/>
                  </a:cubicBezTo>
                  <a:cubicBezTo>
                    <a:pt x="3012" y="468"/>
                    <a:pt x="1533" y="156"/>
                    <a:pt x="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351;p43">
              <a:extLst>
                <a:ext uri="{FF2B5EF4-FFF2-40B4-BE49-F238E27FC236}">
                  <a16:creationId xmlns:a16="http://schemas.microsoft.com/office/drawing/2014/main" id="{225D7C9C-804F-4374-8C79-68FF093ED202}"/>
                </a:ext>
              </a:extLst>
            </p:cNvPr>
            <p:cNvSpPr/>
            <p:nvPr/>
          </p:nvSpPr>
          <p:spPr>
            <a:xfrm>
              <a:off x="4897391" y="2570092"/>
              <a:ext cx="409555" cy="313040"/>
            </a:xfrm>
            <a:custGeom>
              <a:avLst/>
              <a:gdLst/>
              <a:ahLst/>
              <a:cxnLst/>
              <a:rect l="l" t="t" r="r" b="b"/>
              <a:pathLst>
                <a:path w="7270" h="5557" extrusionOk="0">
                  <a:moveTo>
                    <a:pt x="3895" y="1"/>
                  </a:moveTo>
                  <a:cubicBezTo>
                    <a:pt x="3739" y="1"/>
                    <a:pt x="3609" y="27"/>
                    <a:pt x="3479" y="52"/>
                  </a:cubicBezTo>
                  <a:lnTo>
                    <a:pt x="3453" y="52"/>
                  </a:lnTo>
                  <a:cubicBezTo>
                    <a:pt x="3064" y="104"/>
                    <a:pt x="2674" y="208"/>
                    <a:pt x="2311" y="338"/>
                  </a:cubicBezTo>
                  <a:lnTo>
                    <a:pt x="2181" y="390"/>
                  </a:lnTo>
                  <a:lnTo>
                    <a:pt x="2077" y="442"/>
                  </a:lnTo>
                  <a:cubicBezTo>
                    <a:pt x="1947" y="494"/>
                    <a:pt x="1792" y="572"/>
                    <a:pt x="1662" y="650"/>
                  </a:cubicBezTo>
                  <a:cubicBezTo>
                    <a:pt x="1506" y="753"/>
                    <a:pt x="1350" y="857"/>
                    <a:pt x="1195" y="987"/>
                  </a:cubicBezTo>
                  <a:cubicBezTo>
                    <a:pt x="1143" y="1013"/>
                    <a:pt x="1117" y="1039"/>
                    <a:pt x="1065" y="1091"/>
                  </a:cubicBezTo>
                  <a:lnTo>
                    <a:pt x="1039" y="1117"/>
                  </a:lnTo>
                  <a:cubicBezTo>
                    <a:pt x="987" y="1169"/>
                    <a:pt x="935" y="1221"/>
                    <a:pt x="883" y="1273"/>
                  </a:cubicBezTo>
                  <a:cubicBezTo>
                    <a:pt x="779" y="1351"/>
                    <a:pt x="701" y="1454"/>
                    <a:pt x="623" y="1558"/>
                  </a:cubicBezTo>
                  <a:lnTo>
                    <a:pt x="572" y="1610"/>
                  </a:lnTo>
                  <a:cubicBezTo>
                    <a:pt x="494" y="1714"/>
                    <a:pt x="416" y="1818"/>
                    <a:pt x="338" y="1922"/>
                  </a:cubicBezTo>
                  <a:cubicBezTo>
                    <a:pt x="286" y="2000"/>
                    <a:pt x="260" y="2103"/>
                    <a:pt x="208" y="2181"/>
                  </a:cubicBezTo>
                  <a:lnTo>
                    <a:pt x="182" y="2233"/>
                  </a:lnTo>
                  <a:lnTo>
                    <a:pt x="182" y="2285"/>
                  </a:lnTo>
                  <a:lnTo>
                    <a:pt x="156" y="2389"/>
                  </a:lnTo>
                  <a:cubicBezTo>
                    <a:pt x="130" y="2415"/>
                    <a:pt x="104" y="2467"/>
                    <a:pt x="104" y="2519"/>
                  </a:cubicBezTo>
                  <a:cubicBezTo>
                    <a:pt x="78" y="2623"/>
                    <a:pt x="52" y="2726"/>
                    <a:pt x="26" y="2856"/>
                  </a:cubicBezTo>
                  <a:cubicBezTo>
                    <a:pt x="26" y="2934"/>
                    <a:pt x="0" y="3038"/>
                    <a:pt x="0" y="3142"/>
                  </a:cubicBezTo>
                  <a:lnTo>
                    <a:pt x="0" y="3246"/>
                  </a:lnTo>
                  <a:lnTo>
                    <a:pt x="0" y="3375"/>
                  </a:lnTo>
                  <a:cubicBezTo>
                    <a:pt x="26" y="3479"/>
                    <a:pt x="52" y="3583"/>
                    <a:pt x="78" y="3661"/>
                  </a:cubicBezTo>
                  <a:cubicBezTo>
                    <a:pt x="104" y="3765"/>
                    <a:pt x="130" y="3843"/>
                    <a:pt x="156" y="3947"/>
                  </a:cubicBezTo>
                  <a:cubicBezTo>
                    <a:pt x="208" y="4024"/>
                    <a:pt x="234" y="4102"/>
                    <a:pt x="286" y="4180"/>
                  </a:cubicBezTo>
                  <a:cubicBezTo>
                    <a:pt x="338" y="4258"/>
                    <a:pt x="364" y="4310"/>
                    <a:pt x="416" y="4388"/>
                  </a:cubicBezTo>
                  <a:cubicBezTo>
                    <a:pt x="494" y="4466"/>
                    <a:pt x="572" y="4570"/>
                    <a:pt x="675" y="4648"/>
                  </a:cubicBezTo>
                  <a:cubicBezTo>
                    <a:pt x="727" y="4725"/>
                    <a:pt x="805" y="4803"/>
                    <a:pt x="909" y="4855"/>
                  </a:cubicBezTo>
                  <a:cubicBezTo>
                    <a:pt x="1013" y="4933"/>
                    <a:pt x="1117" y="5011"/>
                    <a:pt x="1247" y="5089"/>
                  </a:cubicBezTo>
                  <a:cubicBezTo>
                    <a:pt x="1350" y="5141"/>
                    <a:pt x="1480" y="5219"/>
                    <a:pt x="1610" y="5245"/>
                  </a:cubicBezTo>
                  <a:cubicBezTo>
                    <a:pt x="1740" y="5323"/>
                    <a:pt x="1922" y="5374"/>
                    <a:pt x="2077" y="5426"/>
                  </a:cubicBezTo>
                  <a:cubicBezTo>
                    <a:pt x="2259" y="5452"/>
                    <a:pt x="2415" y="5504"/>
                    <a:pt x="2596" y="5504"/>
                  </a:cubicBezTo>
                  <a:cubicBezTo>
                    <a:pt x="2778" y="5530"/>
                    <a:pt x="2986" y="5556"/>
                    <a:pt x="3168" y="5556"/>
                  </a:cubicBezTo>
                  <a:lnTo>
                    <a:pt x="3245" y="5556"/>
                  </a:lnTo>
                  <a:cubicBezTo>
                    <a:pt x="3427" y="5556"/>
                    <a:pt x="3635" y="5530"/>
                    <a:pt x="3817" y="5504"/>
                  </a:cubicBezTo>
                  <a:cubicBezTo>
                    <a:pt x="4024" y="5478"/>
                    <a:pt x="4232" y="5426"/>
                    <a:pt x="4466" y="5374"/>
                  </a:cubicBezTo>
                  <a:cubicBezTo>
                    <a:pt x="4673" y="5323"/>
                    <a:pt x="4881" y="5245"/>
                    <a:pt x="5089" y="5167"/>
                  </a:cubicBezTo>
                  <a:cubicBezTo>
                    <a:pt x="5270" y="5089"/>
                    <a:pt x="5452" y="4985"/>
                    <a:pt x="5634" y="4881"/>
                  </a:cubicBezTo>
                  <a:cubicBezTo>
                    <a:pt x="5790" y="4803"/>
                    <a:pt x="5919" y="4699"/>
                    <a:pt x="6075" y="4570"/>
                  </a:cubicBezTo>
                  <a:cubicBezTo>
                    <a:pt x="6205" y="4492"/>
                    <a:pt x="6335" y="4388"/>
                    <a:pt x="6439" y="4258"/>
                  </a:cubicBezTo>
                  <a:cubicBezTo>
                    <a:pt x="6543" y="4154"/>
                    <a:pt x="6646" y="4050"/>
                    <a:pt x="6724" y="3921"/>
                  </a:cubicBezTo>
                  <a:cubicBezTo>
                    <a:pt x="6802" y="3843"/>
                    <a:pt x="6854" y="3739"/>
                    <a:pt x="6932" y="3635"/>
                  </a:cubicBezTo>
                  <a:cubicBezTo>
                    <a:pt x="6984" y="3531"/>
                    <a:pt x="7036" y="3427"/>
                    <a:pt x="7088" y="3298"/>
                  </a:cubicBezTo>
                  <a:cubicBezTo>
                    <a:pt x="7140" y="3220"/>
                    <a:pt x="7166" y="3142"/>
                    <a:pt x="7192" y="3038"/>
                  </a:cubicBezTo>
                  <a:cubicBezTo>
                    <a:pt x="7217" y="2934"/>
                    <a:pt x="7243" y="2830"/>
                    <a:pt x="7269" y="2700"/>
                  </a:cubicBezTo>
                  <a:cubicBezTo>
                    <a:pt x="7269" y="2597"/>
                    <a:pt x="7269" y="2519"/>
                    <a:pt x="7269" y="2415"/>
                  </a:cubicBezTo>
                  <a:lnTo>
                    <a:pt x="7269" y="2181"/>
                  </a:lnTo>
                  <a:cubicBezTo>
                    <a:pt x="7269" y="2077"/>
                    <a:pt x="7243" y="1974"/>
                    <a:pt x="7217" y="1896"/>
                  </a:cubicBezTo>
                  <a:cubicBezTo>
                    <a:pt x="7192" y="1792"/>
                    <a:pt x="7166" y="1714"/>
                    <a:pt x="7114" y="1610"/>
                  </a:cubicBezTo>
                  <a:cubicBezTo>
                    <a:pt x="7088" y="1532"/>
                    <a:pt x="7036" y="1454"/>
                    <a:pt x="7010" y="1376"/>
                  </a:cubicBezTo>
                  <a:cubicBezTo>
                    <a:pt x="6906" y="1221"/>
                    <a:pt x="6776" y="1065"/>
                    <a:pt x="6620" y="909"/>
                  </a:cubicBezTo>
                  <a:cubicBezTo>
                    <a:pt x="6568" y="857"/>
                    <a:pt x="6491" y="779"/>
                    <a:pt x="6413" y="727"/>
                  </a:cubicBezTo>
                  <a:cubicBezTo>
                    <a:pt x="6335" y="650"/>
                    <a:pt x="6179" y="572"/>
                    <a:pt x="6075" y="494"/>
                  </a:cubicBezTo>
                  <a:cubicBezTo>
                    <a:pt x="5971" y="442"/>
                    <a:pt x="5842" y="364"/>
                    <a:pt x="5712" y="312"/>
                  </a:cubicBezTo>
                  <a:cubicBezTo>
                    <a:pt x="5556" y="260"/>
                    <a:pt x="5374" y="208"/>
                    <a:pt x="5219" y="156"/>
                  </a:cubicBezTo>
                  <a:cubicBezTo>
                    <a:pt x="5037" y="104"/>
                    <a:pt x="4881" y="78"/>
                    <a:pt x="4699" y="52"/>
                  </a:cubicBezTo>
                  <a:lnTo>
                    <a:pt x="4544" y="27"/>
                  </a:lnTo>
                  <a:cubicBezTo>
                    <a:pt x="4414" y="27"/>
                    <a:pt x="4258" y="1"/>
                    <a:pt x="412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352;p43">
              <a:extLst>
                <a:ext uri="{FF2B5EF4-FFF2-40B4-BE49-F238E27FC236}">
                  <a16:creationId xmlns:a16="http://schemas.microsoft.com/office/drawing/2014/main" id="{A1B295FF-3CCC-4802-B419-FE92B35188A0}"/>
                </a:ext>
              </a:extLst>
            </p:cNvPr>
            <p:cNvSpPr/>
            <p:nvPr/>
          </p:nvSpPr>
          <p:spPr>
            <a:xfrm>
              <a:off x="4739430" y="2346334"/>
              <a:ext cx="254522" cy="201896"/>
            </a:xfrm>
            <a:custGeom>
              <a:avLst/>
              <a:gdLst/>
              <a:ahLst/>
              <a:cxnLst/>
              <a:rect l="l" t="t" r="r" b="b"/>
              <a:pathLst>
                <a:path w="4518" h="3584" extrusionOk="0">
                  <a:moveTo>
                    <a:pt x="1844" y="1"/>
                  </a:moveTo>
                  <a:cubicBezTo>
                    <a:pt x="1714" y="1"/>
                    <a:pt x="1584" y="1"/>
                    <a:pt x="1480" y="27"/>
                  </a:cubicBezTo>
                  <a:lnTo>
                    <a:pt x="1325" y="53"/>
                  </a:lnTo>
                  <a:lnTo>
                    <a:pt x="1299" y="53"/>
                  </a:lnTo>
                  <a:cubicBezTo>
                    <a:pt x="1247" y="53"/>
                    <a:pt x="1221" y="53"/>
                    <a:pt x="1169" y="78"/>
                  </a:cubicBezTo>
                  <a:lnTo>
                    <a:pt x="987" y="130"/>
                  </a:lnTo>
                  <a:lnTo>
                    <a:pt x="883" y="156"/>
                  </a:lnTo>
                  <a:lnTo>
                    <a:pt x="805" y="208"/>
                  </a:lnTo>
                  <a:cubicBezTo>
                    <a:pt x="779" y="208"/>
                    <a:pt x="728" y="234"/>
                    <a:pt x="676" y="260"/>
                  </a:cubicBezTo>
                  <a:cubicBezTo>
                    <a:pt x="624" y="312"/>
                    <a:pt x="546" y="338"/>
                    <a:pt x="494" y="390"/>
                  </a:cubicBezTo>
                  <a:cubicBezTo>
                    <a:pt x="442" y="442"/>
                    <a:pt x="390" y="494"/>
                    <a:pt x="338" y="546"/>
                  </a:cubicBezTo>
                  <a:cubicBezTo>
                    <a:pt x="286" y="572"/>
                    <a:pt x="260" y="624"/>
                    <a:pt x="234" y="650"/>
                  </a:cubicBezTo>
                  <a:lnTo>
                    <a:pt x="156" y="779"/>
                  </a:lnTo>
                  <a:cubicBezTo>
                    <a:pt x="104" y="831"/>
                    <a:pt x="79" y="883"/>
                    <a:pt x="79" y="935"/>
                  </a:cubicBezTo>
                  <a:lnTo>
                    <a:pt x="53" y="987"/>
                  </a:lnTo>
                  <a:cubicBezTo>
                    <a:pt x="53" y="1013"/>
                    <a:pt x="27" y="1065"/>
                    <a:pt x="1" y="1117"/>
                  </a:cubicBezTo>
                  <a:lnTo>
                    <a:pt x="1" y="1169"/>
                  </a:lnTo>
                  <a:lnTo>
                    <a:pt x="1" y="1195"/>
                  </a:lnTo>
                  <a:lnTo>
                    <a:pt x="1" y="1247"/>
                  </a:lnTo>
                  <a:lnTo>
                    <a:pt x="1" y="1273"/>
                  </a:lnTo>
                  <a:cubicBezTo>
                    <a:pt x="1" y="1325"/>
                    <a:pt x="1" y="1376"/>
                    <a:pt x="1" y="1428"/>
                  </a:cubicBezTo>
                  <a:cubicBezTo>
                    <a:pt x="1" y="1480"/>
                    <a:pt x="1" y="1532"/>
                    <a:pt x="1" y="1610"/>
                  </a:cubicBezTo>
                  <a:cubicBezTo>
                    <a:pt x="1" y="1688"/>
                    <a:pt x="27" y="1740"/>
                    <a:pt x="27" y="1792"/>
                  </a:cubicBezTo>
                  <a:lnTo>
                    <a:pt x="27" y="1844"/>
                  </a:lnTo>
                  <a:cubicBezTo>
                    <a:pt x="53" y="1896"/>
                    <a:pt x="79" y="1974"/>
                    <a:pt x="104" y="2026"/>
                  </a:cubicBezTo>
                  <a:lnTo>
                    <a:pt x="104" y="2051"/>
                  </a:lnTo>
                  <a:cubicBezTo>
                    <a:pt x="104" y="2077"/>
                    <a:pt x="130" y="2103"/>
                    <a:pt x="130" y="2129"/>
                  </a:cubicBezTo>
                  <a:cubicBezTo>
                    <a:pt x="156" y="2181"/>
                    <a:pt x="208" y="2259"/>
                    <a:pt x="234" y="2311"/>
                  </a:cubicBezTo>
                  <a:cubicBezTo>
                    <a:pt x="260" y="2363"/>
                    <a:pt x="338" y="2441"/>
                    <a:pt x="364" y="2519"/>
                  </a:cubicBezTo>
                  <a:cubicBezTo>
                    <a:pt x="442" y="2597"/>
                    <a:pt x="520" y="2700"/>
                    <a:pt x="624" y="2778"/>
                  </a:cubicBezTo>
                  <a:cubicBezTo>
                    <a:pt x="676" y="2856"/>
                    <a:pt x="754" y="2908"/>
                    <a:pt x="831" y="2960"/>
                  </a:cubicBezTo>
                  <a:cubicBezTo>
                    <a:pt x="935" y="3038"/>
                    <a:pt x="1039" y="3116"/>
                    <a:pt x="1143" y="3194"/>
                  </a:cubicBezTo>
                  <a:cubicBezTo>
                    <a:pt x="1273" y="3246"/>
                    <a:pt x="1403" y="3298"/>
                    <a:pt x="1506" y="3350"/>
                  </a:cubicBezTo>
                  <a:cubicBezTo>
                    <a:pt x="1636" y="3401"/>
                    <a:pt x="1766" y="3453"/>
                    <a:pt x="1896" y="3479"/>
                  </a:cubicBezTo>
                  <a:cubicBezTo>
                    <a:pt x="2026" y="3531"/>
                    <a:pt x="2155" y="3557"/>
                    <a:pt x="2311" y="3583"/>
                  </a:cubicBezTo>
                  <a:lnTo>
                    <a:pt x="2649" y="3583"/>
                  </a:lnTo>
                  <a:cubicBezTo>
                    <a:pt x="2778" y="3583"/>
                    <a:pt x="2908" y="3583"/>
                    <a:pt x="3012" y="3557"/>
                  </a:cubicBezTo>
                  <a:cubicBezTo>
                    <a:pt x="3116" y="3557"/>
                    <a:pt x="3220" y="3531"/>
                    <a:pt x="3324" y="3505"/>
                  </a:cubicBezTo>
                  <a:cubicBezTo>
                    <a:pt x="3427" y="3479"/>
                    <a:pt x="3505" y="3453"/>
                    <a:pt x="3609" y="3401"/>
                  </a:cubicBezTo>
                  <a:cubicBezTo>
                    <a:pt x="3687" y="3375"/>
                    <a:pt x="3765" y="3350"/>
                    <a:pt x="3817" y="3298"/>
                  </a:cubicBezTo>
                  <a:cubicBezTo>
                    <a:pt x="3869" y="3272"/>
                    <a:pt x="3921" y="3220"/>
                    <a:pt x="3973" y="3194"/>
                  </a:cubicBezTo>
                  <a:cubicBezTo>
                    <a:pt x="4051" y="3142"/>
                    <a:pt x="4102" y="3090"/>
                    <a:pt x="4154" y="3038"/>
                  </a:cubicBezTo>
                  <a:lnTo>
                    <a:pt x="4258" y="2934"/>
                  </a:lnTo>
                  <a:cubicBezTo>
                    <a:pt x="4284" y="2882"/>
                    <a:pt x="4310" y="2830"/>
                    <a:pt x="4336" y="2778"/>
                  </a:cubicBezTo>
                  <a:cubicBezTo>
                    <a:pt x="4362" y="2726"/>
                    <a:pt x="4388" y="2675"/>
                    <a:pt x="4414" y="2649"/>
                  </a:cubicBezTo>
                  <a:cubicBezTo>
                    <a:pt x="4440" y="2571"/>
                    <a:pt x="4440" y="2519"/>
                    <a:pt x="4466" y="2467"/>
                  </a:cubicBezTo>
                  <a:cubicBezTo>
                    <a:pt x="4492" y="2415"/>
                    <a:pt x="4492" y="2363"/>
                    <a:pt x="4492" y="2311"/>
                  </a:cubicBezTo>
                  <a:cubicBezTo>
                    <a:pt x="4518" y="2233"/>
                    <a:pt x="4518" y="2181"/>
                    <a:pt x="4492" y="2129"/>
                  </a:cubicBezTo>
                  <a:lnTo>
                    <a:pt x="4492" y="1922"/>
                  </a:lnTo>
                  <a:cubicBezTo>
                    <a:pt x="4492" y="1844"/>
                    <a:pt x="4466" y="1792"/>
                    <a:pt x="4440" y="1714"/>
                  </a:cubicBezTo>
                  <a:cubicBezTo>
                    <a:pt x="4440" y="1662"/>
                    <a:pt x="4414" y="1584"/>
                    <a:pt x="4388" y="1506"/>
                  </a:cubicBezTo>
                  <a:cubicBezTo>
                    <a:pt x="4336" y="1428"/>
                    <a:pt x="4310" y="1351"/>
                    <a:pt x="4258" y="1273"/>
                  </a:cubicBezTo>
                  <a:cubicBezTo>
                    <a:pt x="4206" y="1221"/>
                    <a:pt x="4180" y="1169"/>
                    <a:pt x="4128" y="1091"/>
                  </a:cubicBezTo>
                  <a:cubicBezTo>
                    <a:pt x="4076" y="1013"/>
                    <a:pt x="3999" y="935"/>
                    <a:pt x="3921" y="857"/>
                  </a:cubicBezTo>
                  <a:cubicBezTo>
                    <a:pt x="3817" y="779"/>
                    <a:pt x="3739" y="702"/>
                    <a:pt x="3635" y="624"/>
                  </a:cubicBezTo>
                  <a:cubicBezTo>
                    <a:pt x="3531" y="546"/>
                    <a:pt x="3427" y="468"/>
                    <a:pt x="3298" y="390"/>
                  </a:cubicBezTo>
                  <a:cubicBezTo>
                    <a:pt x="3194" y="338"/>
                    <a:pt x="3090" y="260"/>
                    <a:pt x="2960" y="234"/>
                  </a:cubicBezTo>
                  <a:cubicBezTo>
                    <a:pt x="2830" y="182"/>
                    <a:pt x="2701" y="130"/>
                    <a:pt x="2571" y="104"/>
                  </a:cubicBezTo>
                  <a:cubicBezTo>
                    <a:pt x="2441" y="53"/>
                    <a:pt x="2311" y="27"/>
                    <a:pt x="2207" y="27"/>
                  </a:cubicBezTo>
                  <a:cubicBezTo>
                    <a:pt x="2078" y="1"/>
                    <a:pt x="1948" y="1"/>
                    <a:pt x="184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353;p43">
              <a:extLst>
                <a:ext uri="{FF2B5EF4-FFF2-40B4-BE49-F238E27FC236}">
                  <a16:creationId xmlns:a16="http://schemas.microsoft.com/office/drawing/2014/main" id="{4E48BCCE-828D-49C7-9837-9004128B9528}"/>
                </a:ext>
              </a:extLst>
            </p:cNvPr>
            <p:cNvSpPr/>
            <p:nvPr/>
          </p:nvSpPr>
          <p:spPr>
            <a:xfrm>
              <a:off x="4044775" y="2445763"/>
              <a:ext cx="1351420" cy="634755"/>
            </a:xfrm>
            <a:custGeom>
              <a:avLst/>
              <a:gdLst/>
              <a:ahLst/>
              <a:cxnLst/>
              <a:rect l="l" t="t" r="r" b="b"/>
              <a:pathLst>
                <a:path w="23989" h="11268" extrusionOk="0">
                  <a:moveTo>
                    <a:pt x="2778" y="1"/>
                  </a:moveTo>
                  <a:cubicBezTo>
                    <a:pt x="2493" y="1"/>
                    <a:pt x="2207" y="27"/>
                    <a:pt x="1947" y="79"/>
                  </a:cubicBezTo>
                  <a:lnTo>
                    <a:pt x="1921" y="53"/>
                  </a:lnTo>
                  <a:cubicBezTo>
                    <a:pt x="1792" y="79"/>
                    <a:pt x="1662" y="105"/>
                    <a:pt x="1558" y="157"/>
                  </a:cubicBezTo>
                  <a:cubicBezTo>
                    <a:pt x="1428" y="183"/>
                    <a:pt x="1324" y="235"/>
                    <a:pt x="1194" y="261"/>
                  </a:cubicBezTo>
                  <a:cubicBezTo>
                    <a:pt x="1117" y="312"/>
                    <a:pt x="1039" y="364"/>
                    <a:pt x="935" y="416"/>
                  </a:cubicBezTo>
                  <a:cubicBezTo>
                    <a:pt x="857" y="468"/>
                    <a:pt x="779" y="520"/>
                    <a:pt x="701" y="572"/>
                  </a:cubicBezTo>
                  <a:cubicBezTo>
                    <a:pt x="571" y="702"/>
                    <a:pt x="468" y="806"/>
                    <a:pt x="390" y="935"/>
                  </a:cubicBezTo>
                  <a:cubicBezTo>
                    <a:pt x="286" y="1091"/>
                    <a:pt x="208" y="1247"/>
                    <a:pt x="130" y="1403"/>
                  </a:cubicBezTo>
                  <a:cubicBezTo>
                    <a:pt x="104" y="1507"/>
                    <a:pt x="78" y="1610"/>
                    <a:pt x="52" y="1714"/>
                  </a:cubicBezTo>
                  <a:cubicBezTo>
                    <a:pt x="26" y="1792"/>
                    <a:pt x="26" y="1896"/>
                    <a:pt x="0" y="2000"/>
                  </a:cubicBezTo>
                  <a:cubicBezTo>
                    <a:pt x="0" y="2156"/>
                    <a:pt x="0" y="2285"/>
                    <a:pt x="0" y="2441"/>
                  </a:cubicBezTo>
                  <a:cubicBezTo>
                    <a:pt x="26" y="2571"/>
                    <a:pt x="26" y="2727"/>
                    <a:pt x="52" y="2857"/>
                  </a:cubicBezTo>
                  <a:cubicBezTo>
                    <a:pt x="130" y="3298"/>
                    <a:pt x="286" y="3713"/>
                    <a:pt x="468" y="4103"/>
                  </a:cubicBezTo>
                  <a:cubicBezTo>
                    <a:pt x="442" y="4103"/>
                    <a:pt x="442" y="4103"/>
                    <a:pt x="468" y="4129"/>
                  </a:cubicBezTo>
                  <a:cubicBezTo>
                    <a:pt x="571" y="4388"/>
                    <a:pt x="727" y="4648"/>
                    <a:pt x="883" y="4907"/>
                  </a:cubicBezTo>
                  <a:cubicBezTo>
                    <a:pt x="1039" y="5167"/>
                    <a:pt x="1220" y="5401"/>
                    <a:pt x="1428" y="5634"/>
                  </a:cubicBezTo>
                  <a:cubicBezTo>
                    <a:pt x="1714" y="5998"/>
                    <a:pt x="2051" y="6335"/>
                    <a:pt x="2389" y="6647"/>
                  </a:cubicBezTo>
                  <a:cubicBezTo>
                    <a:pt x="2752" y="6958"/>
                    <a:pt x="3116" y="7244"/>
                    <a:pt x="3479" y="7504"/>
                  </a:cubicBezTo>
                  <a:cubicBezTo>
                    <a:pt x="3713" y="7659"/>
                    <a:pt x="3946" y="7815"/>
                    <a:pt x="4180" y="7945"/>
                  </a:cubicBezTo>
                  <a:cubicBezTo>
                    <a:pt x="5582" y="8646"/>
                    <a:pt x="7010" y="9269"/>
                    <a:pt x="8515" y="9788"/>
                  </a:cubicBezTo>
                  <a:lnTo>
                    <a:pt x="9268" y="10100"/>
                  </a:lnTo>
                  <a:cubicBezTo>
                    <a:pt x="9320" y="10100"/>
                    <a:pt x="9346" y="10126"/>
                    <a:pt x="9398" y="10126"/>
                  </a:cubicBezTo>
                  <a:lnTo>
                    <a:pt x="9476" y="10126"/>
                  </a:lnTo>
                  <a:cubicBezTo>
                    <a:pt x="9528" y="10100"/>
                    <a:pt x="9554" y="10074"/>
                    <a:pt x="9606" y="10022"/>
                  </a:cubicBezTo>
                  <a:cubicBezTo>
                    <a:pt x="9684" y="10074"/>
                    <a:pt x="9787" y="10100"/>
                    <a:pt x="9865" y="10126"/>
                  </a:cubicBezTo>
                  <a:lnTo>
                    <a:pt x="9943" y="10152"/>
                  </a:lnTo>
                  <a:cubicBezTo>
                    <a:pt x="10229" y="10255"/>
                    <a:pt x="10540" y="10333"/>
                    <a:pt x="10852" y="10437"/>
                  </a:cubicBezTo>
                  <a:cubicBezTo>
                    <a:pt x="11527" y="10619"/>
                    <a:pt x="12254" y="10775"/>
                    <a:pt x="12955" y="10904"/>
                  </a:cubicBezTo>
                  <a:cubicBezTo>
                    <a:pt x="13734" y="11060"/>
                    <a:pt x="14512" y="11164"/>
                    <a:pt x="15291" y="11216"/>
                  </a:cubicBezTo>
                  <a:cubicBezTo>
                    <a:pt x="15733" y="11242"/>
                    <a:pt x="16174" y="11268"/>
                    <a:pt x="16589" y="11268"/>
                  </a:cubicBezTo>
                  <a:cubicBezTo>
                    <a:pt x="16901" y="11268"/>
                    <a:pt x="17264" y="11268"/>
                    <a:pt x="17602" y="11242"/>
                  </a:cubicBezTo>
                  <a:cubicBezTo>
                    <a:pt x="18329" y="11190"/>
                    <a:pt x="19081" y="11060"/>
                    <a:pt x="19782" y="10853"/>
                  </a:cubicBezTo>
                  <a:cubicBezTo>
                    <a:pt x="20431" y="10671"/>
                    <a:pt x="21054" y="10359"/>
                    <a:pt x="21626" y="9970"/>
                  </a:cubicBezTo>
                  <a:cubicBezTo>
                    <a:pt x="21937" y="9736"/>
                    <a:pt x="22223" y="9477"/>
                    <a:pt x="22482" y="9217"/>
                  </a:cubicBezTo>
                  <a:cubicBezTo>
                    <a:pt x="22768" y="8905"/>
                    <a:pt x="23027" y="8594"/>
                    <a:pt x="23235" y="8256"/>
                  </a:cubicBezTo>
                  <a:cubicBezTo>
                    <a:pt x="23547" y="7789"/>
                    <a:pt x="23806" y="7296"/>
                    <a:pt x="23988" y="6803"/>
                  </a:cubicBezTo>
                  <a:cubicBezTo>
                    <a:pt x="23988" y="6751"/>
                    <a:pt x="23962" y="6725"/>
                    <a:pt x="23936" y="6699"/>
                  </a:cubicBezTo>
                  <a:cubicBezTo>
                    <a:pt x="23884" y="6595"/>
                    <a:pt x="23806" y="6465"/>
                    <a:pt x="23728" y="6361"/>
                  </a:cubicBezTo>
                  <a:cubicBezTo>
                    <a:pt x="23625" y="6257"/>
                    <a:pt x="23521" y="6154"/>
                    <a:pt x="23443" y="6076"/>
                  </a:cubicBezTo>
                  <a:cubicBezTo>
                    <a:pt x="23339" y="5998"/>
                    <a:pt x="23235" y="5920"/>
                    <a:pt x="23131" y="5842"/>
                  </a:cubicBezTo>
                  <a:cubicBezTo>
                    <a:pt x="23002" y="5738"/>
                    <a:pt x="22872" y="5660"/>
                    <a:pt x="22716" y="5582"/>
                  </a:cubicBezTo>
                  <a:cubicBezTo>
                    <a:pt x="22560" y="5505"/>
                    <a:pt x="22430" y="5453"/>
                    <a:pt x="22275" y="5401"/>
                  </a:cubicBezTo>
                  <a:cubicBezTo>
                    <a:pt x="21729" y="5219"/>
                    <a:pt x="21158" y="5089"/>
                    <a:pt x="20587" y="5063"/>
                  </a:cubicBezTo>
                  <a:lnTo>
                    <a:pt x="20613" y="5063"/>
                  </a:lnTo>
                  <a:cubicBezTo>
                    <a:pt x="20172" y="5033"/>
                    <a:pt x="19731" y="5020"/>
                    <a:pt x="19290" y="5020"/>
                  </a:cubicBezTo>
                  <a:cubicBezTo>
                    <a:pt x="18978" y="5020"/>
                    <a:pt x="18666" y="5027"/>
                    <a:pt x="18355" y="5037"/>
                  </a:cubicBezTo>
                  <a:cubicBezTo>
                    <a:pt x="18173" y="5044"/>
                    <a:pt x="17993" y="5047"/>
                    <a:pt x="17813" y="5047"/>
                  </a:cubicBezTo>
                  <a:cubicBezTo>
                    <a:pt x="17276" y="5047"/>
                    <a:pt x="16745" y="5018"/>
                    <a:pt x="16200" y="4959"/>
                  </a:cubicBezTo>
                  <a:cubicBezTo>
                    <a:pt x="15161" y="4830"/>
                    <a:pt x="14123" y="4596"/>
                    <a:pt x="13110" y="4258"/>
                  </a:cubicBezTo>
                  <a:cubicBezTo>
                    <a:pt x="12124" y="3921"/>
                    <a:pt x="11137" y="3506"/>
                    <a:pt x="10203" y="3064"/>
                  </a:cubicBezTo>
                  <a:cubicBezTo>
                    <a:pt x="9736" y="2831"/>
                    <a:pt x="9294" y="2623"/>
                    <a:pt x="8853" y="2389"/>
                  </a:cubicBezTo>
                  <a:cubicBezTo>
                    <a:pt x="8412" y="2130"/>
                    <a:pt x="8022" y="1922"/>
                    <a:pt x="7607" y="1688"/>
                  </a:cubicBezTo>
                  <a:cubicBezTo>
                    <a:pt x="6776" y="1221"/>
                    <a:pt x="5919" y="780"/>
                    <a:pt x="5011" y="442"/>
                  </a:cubicBezTo>
                  <a:cubicBezTo>
                    <a:pt x="4725" y="338"/>
                    <a:pt x="4414" y="235"/>
                    <a:pt x="4102" y="157"/>
                  </a:cubicBezTo>
                  <a:cubicBezTo>
                    <a:pt x="3791" y="79"/>
                    <a:pt x="3479" y="53"/>
                    <a:pt x="3167" y="27"/>
                  </a:cubicBezTo>
                  <a:cubicBezTo>
                    <a:pt x="3038" y="27"/>
                    <a:pt x="2908" y="1"/>
                    <a:pt x="2778" y="1"/>
                  </a:cubicBez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354;p43">
              <a:extLst>
                <a:ext uri="{FF2B5EF4-FFF2-40B4-BE49-F238E27FC236}">
                  <a16:creationId xmlns:a16="http://schemas.microsoft.com/office/drawing/2014/main" id="{A2BF6789-A4AA-4CCF-A8E8-AB7AC29D5EEE}"/>
                </a:ext>
              </a:extLst>
            </p:cNvPr>
            <p:cNvSpPr/>
            <p:nvPr/>
          </p:nvSpPr>
          <p:spPr>
            <a:xfrm>
              <a:off x="4112038" y="2461875"/>
              <a:ext cx="56" cy="56"/>
            </a:xfrm>
            <a:custGeom>
              <a:avLst/>
              <a:gdLst/>
              <a:ahLst/>
              <a:cxnLst/>
              <a:rect l="l" t="t" r="r" b="b"/>
              <a:pathLst>
                <a:path w="1" h="1" extrusionOk="0">
                  <a:moveTo>
                    <a:pt x="0" y="0"/>
                  </a:moveTo>
                  <a:lnTo>
                    <a:pt x="0" y="0"/>
                  </a:ln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355;p43">
              <a:extLst>
                <a:ext uri="{FF2B5EF4-FFF2-40B4-BE49-F238E27FC236}">
                  <a16:creationId xmlns:a16="http://schemas.microsoft.com/office/drawing/2014/main" id="{BE90CCB4-A477-4BBE-87D1-E66981050E9E}"/>
                </a:ext>
              </a:extLst>
            </p:cNvPr>
            <p:cNvSpPr/>
            <p:nvPr/>
          </p:nvSpPr>
          <p:spPr>
            <a:xfrm>
              <a:off x="4044775" y="2558375"/>
              <a:ext cx="56" cy="56"/>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356;p43">
              <a:extLst>
                <a:ext uri="{FF2B5EF4-FFF2-40B4-BE49-F238E27FC236}">
                  <a16:creationId xmlns:a16="http://schemas.microsoft.com/office/drawing/2014/main" id="{8D1B1CA9-9982-4B3B-8520-75A5FFCDB5BB}"/>
                </a:ext>
              </a:extLst>
            </p:cNvPr>
            <p:cNvSpPr/>
            <p:nvPr/>
          </p:nvSpPr>
          <p:spPr>
            <a:xfrm>
              <a:off x="4047705" y="2608117"/>
              <a:ext cx="56" cy="56"/>
            </a:xfrm>
            <a:custGeom>
              <a:avLst/>
              <a:gdLst/>
              <a:ahLst/>
              <a:cxnLst/>
              <a:rect l="l" t="t" r="r" b="b"/>
              <a:pathLst>
                <a:path w="1" h="1" extrusionOk="0">
                  <a:moveTo>
                    <a:pt x="0" y="1"/>
                  </a:moveTo>
                  <a:lnTo>
                    <a:pt x="0" y="1"/>
                  </a:lnTo>
                  <a:lnTo>
                    <a:pt x="0" y="1"/>
                  </a:lnTo>
                  <a:lnTo>
                    <a:pt x="0" y="1"/>
                  </a:lnTo>
                  <a:lnTo>
                    <a:pt x="0" y="1"/>
                  </a:ln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357;p43">
              <a:extLst>
                <a:ext uri="{FF2B5EF4-FFF2-40B4-BE49-F238E27FC236}">
                  <a16:creationId xmlns:a16="http://schemas.microsoft.com/office/drawing/2014/main" id="{2C935A25-F83A-4124-9A12-44883CD945F2}"/>
                </a:ext>
              </a:extLst>
            </p:cNvPr>
            <p:cNvSpPr/>
            <p:nvPr/>
          </p:nvSpPr>
          <p:spPr>
            <a:xfrm>
              <a:off x="4101785" y="2502829"/>
              <a:ext cx="426738" cy="314448"/>
            </a:xfrm>
            <a:custGeom>
              <a:avLst/>
              <a:gdLst/>
              <a:ahLst/>
              <a:cxnLst/>
              <a:rect l="l" t="t" r="r" b="b"/>
              <a:pathLst>
                <a:path w="7575" h="5582" extrusionOk="0">
                  <a:moveTo>
                    <a:pt x="105" y="0"/>
                  </a:moveTo>
                  <a:cubicBezTo>
                    <a:pt x="79" y="0"/>
                    <a:pt x="27" y="26"/>
                    <a:pt x="27" y="52"/>
                  </a:cubicBezTo>
                  <a:cubicBezTo>
                    <a:pt x="1" y="78"/>
                    <a:pt x="1" y="104"/>
                    <a:pt x="27" y="130"/>
                  </a:cubicBezTo>
                  <a:cubicBezTo>
                    <a:pt x="364" y="779"/>
                    <a:pt x="780" y="1376"/>
                    <a:pt x="1221" y="1947"/>
                  </a:cubicBezTo>
                  <a:cubicBezTo>
                    <a:pt x="1481" y="2285"/>
                    <a:pt x="1740" y="2596"/>
                    <a:pt x="1974" y="2830"/>
                  </a:cubicBezTo>
                  <a:cubicBezTo>
                    <a:pt x="2207" y="3090"/>
                    <a:pt x="2545" y="3427"/>
                    <a:pt x="2856" y="3713"/>
                  </a:cubicBezTo>
                  <a:lnTo>
                    <a:pt x="2934" y="3791"/>
                  </a:lnTo>
                  <a:cubicBezTo>
                    <a:pt x="3064" y="3894"/>
                    <a:pt x="3194" y="3998"/>
                    <a:pt x="3324" y="4102"/>
                  </a:cubicBezTo>
                  <a:cubicBezTo>
                    <a:pt x="3428" y="4206"/>
                    <a:pt x="3635" y="4336"/>
                    <a:pt x="3791" y="4440"/>
                  </a:cubicBezTo>
                  <a:cubicBezTo>
                    <a:pt x="4103" y="4673"/>
                    <a:pt x="4466" y="4881"/>
                    <a:pt x="4829" y="5063"/>
                  </a:cubicBezTo>
                  <a:cubicBezTo>
                    <a:pt x="5167" y="5218"/>
                    <a:pt x="5530" y="5348"/>
                    <a:pt x="5920" y="5452"/>
                  </a:cubicBezTo>
                  <a:cubicBezTo>
                    <a:pt x="6102" y="5504"/>
                    <a:pt x="6309" y="5530"/>
                    <a:pt x="6491" y="5556"/>
                  </a:cubicBezTo>
                  <a:cubicBezTo>
                    <a:pt x="6595" y="5556"/>
                    <a:pt x="6699" y="5582"/>
                    <a:pt x="6777" y="5582"/>
                  </a:cubicBezTo>
                  <a:lnTo>
                    <a:pt x="7088" y="5582"/>
                  </a:lnTo>
                  <a:cubicBezTo>
                    <a:pt x="7192" y="5582"/>
                    <a:pt x="7270" y="5530"/>
                    <a:pt x="7348" y="5478"/>
                  </a:cubicBezTo>
                  <a:cubicBezTo>
                    <a:pt x="7574" y="5302"/>
                    <a:pt x="7435" y="4906"/>
                    <a:pt x="7142" y="4906"/>
                  </a:cubicBezTo>
                  <a:cubicBezTo>
                    <a:pt x="7133" y="4906"/>
                    <a:pt x="7123" y="4906"/>
                    <a:pt x="7114" y="4907"/>
                  </a:cubicBezTo>
                  <a:cubicBezTo>
                    <a:pt x="7062" y="4907"/>
                    <a:pt x="6984" y="4881"/>
                    <a:pt x="6932" y="4881"/>
                  </a:cubicBezTo>
                  <a:lnTo>
                    <a:pt x="6828" y="4855"/>
                  </a:lnTo>
                  <a:lnTo>
                    <a:pt x="6621" y="4829"/>
                  </a:lnTo>
                  <a:cubicBezTo>
                    <a:pt x="5998" y="4725"/>
                    <a:pt x="5427" y="4569"/>
                    <a:pt x="4855" y="4336"/>
                  </a:cubicBezTo>
                  <a:cubicBezTo>
                    <a:pt x="4518" y="4154"/>
                    <a:pt x="4180" y="3972"/>
                    <a:pt x="3843" y="3791"/>
                  </a:cubicBezTo>
                  <a:cubicBezTo>
                    <a:pt x="3661" y="3661"/>
                    <a:pt x="3479" y="3557"/>
                    <a:pt x="3298" y="3427"/>
                  </a:cubicBezTo>
                  <a:cubicBezTo>
                    <a:pt x="3116" y="3323"/>
                    <a:pt x="2986" y="3220"/>
                    <a:pt x="2779" y="3064"/>
                  </a:cubicBezTo>
                  <a:cubicBezTo>
                    <a:pt x="2000" y="2415"/>
                    <a:pt x="1299" y="1688"/>
                    <a:pt x="728" y="883"/>
                  </a:cubicBezTo>
                  <a:cubicBezTo>
                    <a:pt x="546" y="623"/>
                    <a:pt x="338" y="338"/>
                    <a:pt x="182" y="52"/>
                  </a:cubicBezTo>
                  <a:cubicBezTo>
                    <a:pt x="182" y="34"/>
                    <a:pt x="170" y="16"/>
                    <a:pt x="144" y="16"/>
                  </a:cubicBezTo>
                  <a:cubicBezTo>
                    <a:pt x="133" y="16"/>
                    <a:pt x="120" y="19"/>
                    <a:pt x="105" y="26"/>
                  </a:cubicBezTo>
                  <a:lnTo>
                    <a:pt x="105" y="0"/>
                  </a:ln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358;p43">
              <a:extLst>
                <a:ext uri="{FF2B5EF4-FFF2-40B4-BE49-F238E27FC236}">
                  <a16:creationId xmlns:a16="http://schemas.microsoft.com/office/drawing/2014/main" id="{A97C8785-91D4-4E41-8A71-2114CB606C28}"/>
                </a:ext>
              </a:extLst>
            </p:cNvPr>
            <p:cNvSpPr/>
            <p:nvPr/>
          </p:nvSpPr>
          <p:spPr>
            <a:xfrm>
              <a:off x="4174907" y="2761684"/>
              <a:ext cx="263310" cy="150689"/>
            </a:xfrm>
            <a:custGeom>
              <a:avLst/>
              <a:gdLst/>
              <a:ahLst/>
              <a:cxnLst/>
              <a:rect l="l" t="t" r="r" b="b"/>
              <a:pathLst>
                <a:path w="4674" h="2675" extrusionOk="0">
                  <a:moveTo>
                    <a:pt x="157" y="0"/>
                  </a:moveTo>
                  <a:cubicBezTo>
                    <a:pt x="53" y="0"/>
                    <a:pt x="1" y="130"/>
                    <a:pt x="79" y="182"/>
                  </a:cubicBezTo>
                  <a:cubicBezTo>
                    <a:pt x="624" y="805"/>
                    <a:pt x="1273" y="1324"/>
                    <a:pt x="1974" y="1740"/>
                  </a:cubicBezTo>
                  <a:cubicBezTo>
                    <a:pt x="2337" y="1947"/>
                    <a:pt x="2701" y="2129"/>
                    <a:pt x="3090" y="2285"/>
                  </a:cubicBezTo>
                  <a:cubicBezTo>
                    <a:pt x="3272" y="2363"/>
                    <a:pt x="3480" y="2441"/>
                    <a:pt x="3687" y="2519"/>
                  </a:cubicBezTo>
                  <a:cubicBezTo>
                    <a:pt x="3869" y="2571"/>
                    <a:pt x="3999" y="2597"/>
                    <a:pt x="4155" y="2648"/>
                  </a:cubicBezTo>
                  <a:lnTo>
                    <a:pt x="4258" y="2674"/>
                  </a:lnTo>
                  <a:lnTo>
                    <a:pt x="4336" y="2674"/>
                  </a:lnTo>
                  <a:cubicBezTo>
                    <a:pt x="4466" y="2674"/>
                    <a:pt x="4596" y="2571"/>
                    <a:pt x="4648" y="2441"/>
                  </a:cubicBezTo>
                  <a:cubicBezTo>
                    <a:pt x="4674" y="2363"/>
                    <a:pt x="4648" y="2285"/>
                    <a:pt x="4622" y="2207"/>
                  </a:cubicBezTo>
                  <a:cubicBezTo>
                    <a:pt x="4544" y="2103"/>
                    <a:pt x="4440" y="2051"/>
                    <a:pt x="4336" y="2051"/>
                  </a:cubicBezTo>
                  <a:lnTo>
                    <a:pt x="4284" y="2051"/>
                  </a:lnTo>
                  <a:cubicBezTo>
                    <a:pt x="3999" y="1999"/>
                    <a:pt x="3713" y="1947"/>
                    <a:pt x="3428" y="1870"/>
                  </a:cubicBezTo>
                  <a:cubicBezTo>
                    <a:pt x="3298" y="1844"/>
                    <a:pt x="3142" y="1792"/>
                    <a:pt x="3012" y="1740"/>
                  </a:cubicBezTo>
                  <a:cubicBezTo>
                    <a:pt x="2856" y="1714"/>
                    <a:pt x="2701" y="1636"/>
                    <a:pt x="2571" y="1584"/>
                  </a:cubicBezTo>
                  <a:cubicBezTo>
                    <a:pt x="1974" y="1350"/>
                    <a:pt x="1429" y="1013"/>
                    <a:pt x="909" y="649"/>
                  </a:cubicBezTo>
                  <a:cubicBezTo>
                    <a:pt x="676" y="468"/>
                    <a:pt x="442" y="260"/>
                    <a:pt x="234" y="26"/>
                  </a:cubicBezTo>
                  <a:cubicBezTo>
                    <a:pt x="208" y="0"/>
                    <a:pt x="183" y="0"/>
                    <a:pt x="157"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359;p43">
              <a:extLst>
                <a:ext uri="{FF2B5EF4-FFF2-40B4-BE49-F238E27FC236}">
                  <a16:creationId xmlns:a16="http://schemas.microsoft.com/office/drawing/2014/main" id="{1405F4E7-E5B8-4486-BC5F-9096C6D222ED}"/>
                </a:ext>
              </a:extLst>
            </p:cNvPr>
            <p:cNvSpPr/>
            <p:nvPr/>
          </p:nvSpPr>
          <p:spPr>
            <a:xfrm>
              <a:off x="4695546" y="2776330"/>
              <a:ext cx="585095" cy="149225"/>
            </a:xfrm>
            <a:custGeom>
              <a:avLst/>
              <a:gdLst/>
              <a:ahLst/>
              <a:cxnLst/>
              <a:rect l="l" t="t" r="r" b="b"/>
              <a:pathLst>
                <a:path w="10386" h="2649" extrusionOk="0">
                  <a:moveTo>
                    <a:pt x="10307" y="0"/>
                  </a:moveTo>
                  <a:lnTo>
                    <a:pt x="10255" y="26"/>
                  </a:lnTo>
                  <a:cubicBezTo>
                    <a:pt x="10229" y="26"/>
                    <a:pt x="10203" y="26"/>
                    <a:pt x="10203" y="52"/>
                  </a:cubicBezTo>
                  <a:cubicBezTo>
                    <a:pt x="10074" y="130"/>
                    <a:pt x="9970" y="234"/>
                    <a:pt x="9866" y="312"/>
                  </a:cubicBezTo>
                  <a:cubicBezTo>
                    <a:pt x="9243" y="727"/>
                    <a:pt x="8542" y="1090"/>
                    <a:pt x="7841" y="1350"/>
                  </a:cubicBezTo>
                  <a:cubicBezTo>
                    <a:pt x="7400" y="1506"/>
                    <a:pt x="6958" y="1610"/>
                    <a:pt x="6543" y="1713"/>
                  </a:cubicBezTo>
                  <a:cubicBezTo>
                    <a:pt x="6102" y="1817"/>
                    <a:pt x="5660" y="1895"/>
                    <a:pt x="5245" y="1947"/>
                  </a:cubicBezTo>
                  <a:lnTo>
                    <a:pt x="5167" y="1947"/>
                  </a:lnTo>
                  <a:cubicBezTo>
                    <a:pt x="4985" y="1973"/>
                    <a:pt x="4778" y="1973"/>
                    <a:pt x="4596" y="1973"/>
                  </a:cubicBezTo>
                  <a:cubicBezTo>
                    <a:pt x="4535" y="1982"/>
                    <a:pt x="4472" y="1985"/>
                    <a:pt x="4407" y="1985"/>
                  </a:cubicBezTo>
                  <a:cubicBezTo>
                    <a:pt x="4279" y="1985"/>
                    <a:pt x="4146" y="1973"/>
                    <a:pt x="4025" y="1973"/>
                  </a:cubicBezTo>
                  <a:lnTo>
                    <a:pt x="3921" y="1973"/>
                  </a:lnTo>
                  <a:cubicBezTo>
                    <a:pt x="3142" y="1973"/>
                    <a:pt x="2363" y="1843"/>
                    <a:pt x="1610" y="1636"/>
                  </a:cubicBezTo>
                  <a:cubicBezTo>
                    <a:pt x="1273" y="1532"/>
                    <a:pt x="987" y="1428"/>
                    <a:pt x="702" y="1324"/>
                  </a:cubicBezTo>
                  <a:lnTo>
                    <a:pt x="650" y="1298"/>
                  </a:lnTo>
                  <a:cubicBezTo>
                    <a:pt x="572" y="1246"/>
                    <a:pt x="494" y="1246"/>
                    <a:pt x="416" y="1220"/>
                  </a:cubicBezTo>
                  <a:lnTo>
                    <a:pt x="338" y="1220"/>
                  </a:lnTo>
                  <a:cubicBezTo>
                    <a:pt x="234" y="1246"/>
                    <a:pt x="131" y="1324"/>
                    <a:pt x="79" y="1402"/>
                  </a:cubicBezTo>
                  <a:cubicBezTo>
                    <a:pt x="27" y="1506"/>
                    <a:pt x="1" y="1610"/>
                    <a:pt x="27" y="1713"/>
                  </a:cubicBezTo>
                  <a:cubicBezTo>
                    <a:pt x="53" y="1817"/>
                    <a:pt x="131" y="1921"/>
                    <a:pt x="209" y="1973"/>
                  </a:cubicBezTo>
                  <a:lnTo>
                    <a:pt x="312" y="2025"/>
                  </a:lnTo>
                  <a:lnTo>
                    <a:pt x="442" y="2077"/>
                  </a:lnTo>
                  <a:cubicBezTo>
                    <a:pt x="546" y="2129"/>
                    <a:pt x="650" y="2181"/>
                    <a:pt x="728" y="2233"/>
                  </a:cubicBezTo>
                  <a:cubicBezTo>
                    <a:pt x="909" y="2285"/>
                    <a:pt x="1091" y="2362"/>
                    <a:pt x="1273" y="2414"/>
                  </a:cubicBezTo>
                  <a:cubicBezTo>
                    <a:pt x="1429" y="2440"/>
                    <a:pt x="1610" y="2492"/>
                    <a:pt x="1818" y="2518"/>
                  </a:cubicBezTo>
                  <a:cubicBezTo>
                    <a:pt x="2026" y="2570"/>
                    <a:pt x="2259" y="2596"/>
                    <a:pt x="2467" y="2622"/>
                  </a:cubicBezTo>
                  <a:cubicBezTo>
                    <a:pt x="2649" y="2622"/>
                    <a:pt x="2857" y="2648"/>
                    <a:pt x="3090" y="2648"/>
                  </a:cubicBezTo>
                  <a:lnTo>
                    <a:pt x="3661" y="2648"/>
                  </a:lnTo>
                  <a:cubicBezTo>
                    <a:pt x="3843" y="2648"/>
                    <a:pt x="4077" y="2622"/>
                    <a:pt x="4258" y="2596"/>
                  </a:cubicBezTo>
                  <a:cubicBezTo>
                    <a:pt x="4466" y="2570"/>
                    <a:pt x="4700" y="2544"/>
                    <a:pt x="4907" y="2518"/>
                  </a:cubicBezTo>
                  <a:cubicBezTo>
                    <a:pt x="5141" y="2492"/>
                    <a:pt x="5245" y="2466"/>
                    <a:pt x="5401" y="2414"/>
                  </a:cubicBezTo>
                  <a:lnTo>
                    <a:pt x="5505" y="2414"/>
                  </a:lnTo>
                  <a:cubicBezTo>
                    <a:pt x="5712" y="2362"/>
                    <a:pt x="5920" y="2311"/>
                    <a:pt x="6128" y="2259"/>
                  </a:cubicBezTo>
                  <a:cubicBezTo>
                    <a:pt x="6543" y="2155"/>
                    <a:pt x="6932" y="2025"/>
                    <a:pt x="7322" y="1869"/>
                  </a:cubicBezTo>
                  <a:cubicBezTo>
                    <a:pt x="8049" y="1610"/>
                    <a:pt x="8750" y="1272"/>
                    <a:pt x="9425" y="857"/>
                  </a:cubicBezTo>
                  <a:cubicBezTo>
                    <a:pt x="9762" y="649"/>
                    <a:pt x="10048" y="415"/>
                    <a:pt x="10359" y="182"/>
                  </a:cubicBezTo>
                  <a:cubicBezTo>
                    <a:pt x="10385" y="156"/>
                    <a:pt x="10385" y="130"/>
                    <a:pt x="10385" y="104"/>
                  </a:cubicBezTo>
                  <a:cubicBezTo>
                    <a:pt x="10385" y="78"/>
                    <a:pt x="10385" y="52"/>
                    <a:pt x="10359" y="52"/>
                  </a:cubicBezTo>
                  <a:cubicBezTo>
                    <a:pt x="10333" y="26"/>
                    <a:pt x="10307" y="0"/>
                    <a:pt x="10307"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360;p43">
              <a:extLst>
                <a:ext uri="{FF2B5EF4-FFF2-40B4-BE49-F238E27FC236}">
                  <a16:creationId xmlns:a16="http://schemas.microsoft.com/office/drawing/2014/main" id="{81392A36-2BEF-447A-BE97-0FDC0A456C4B}"/>
                </a:ext>
              </a:extLst>
            </p:cNvPr>
            <p:cNvSpPr/>
            <p:nvPr/>
          </p:nvSpPr>
          <p:spPr>
            <a:xfrm>
              <a:off x="4694082" y="2963190"/>
              <a:ext cx="313054" cy="82245"/>
            </a:xfrm>
            <a:custGeom>
              <a:avLst/>
              <a:gdLst/>
              <a:ahLst/>
              <a:cxnLst/>
              <a:rect l="l" t="t" r="r" b="b"/>
              <a:pathLst>
                <a:path w="5557" h="1460" extrusionOk="0">
                  <a:moveTo>
                    <a:pt x="271" y="1"/>
                  </a:moveTo>
                  <a:cubicBezTo>
                    <a:pt x="182" y="1"/>
                    <a:pt x="98" y="68"/>
                    <a:pt x="53" y="136"/>
                  </a:cubicBezTo>
                  <a:cubicBezTo>
                    <a:pt x="27" y="214"/>
                    <a:pt x="1" y="292"/>
                    <a:pt x="27" y="369"/>
                  </a:cubicBezTo>
                  <a:cubicBezTo>
                    <a:pt x="53" y="447"/>
                    <a:pt x="105" y="499"/>
                    <a:pt x="183" y="525"/>
                  </a:cubicBezTo>
                  <a:cubicBezTo>
                    <a:pt x="572" y="733"/>
                    <a:pt x="961" y="889"/>
                    <a:pt x="1377" y="1018"/>
                  </a:cubicBezTo>
                  <a:cubicBezTo>
                    <a:pt x="1584" y="1096"/>
                    <a:pt x="1792" y="1122"/>
                    <a:pt x="2026" y="1174"/>
                  </a:cubicBezTo>
                  <a:cubicBezTo>
                    <a:pt x="2285" y="1252"/>
                    <a:pt x="2545" y="1278"/>
                    <a:pt x="2753" y="1304"/>
                  </a:cubicBezTo>
                  <a:cubicBezTo>
                    <a:pt x="3168" y="1356"/>
                    <a:pt x="3609" y="1408"/>
                    <a:pt x="4103" y="1434"/>
                  </a:cubicBezTo>
                  <a:cubicBezTo>
                    <a:pt x="4466" y="1434"/>
                    <a:pt x="4830" y="1460"/>
                    <a:pt x="5167" y="1460"/>
                  </a:cubicBezTo>
                  <a:lnTo>
                    <a:pt x="5479" y="1460"/>
                  </a:lnTo>
                  <a:cubicBezTo>
                    <a:pt x="5556" y="1434"/>
                    <a:pt x="5556" y="1278"/>
                    <a:pt x="5479" y="1252"/>
                  </a:cubicBezTo>
                  <a:lnTo>
                    <a:pt x="5349" y="1252"/>
                  </a:lnTo>
                  <a:cubicBezTo>
                    <a:pt x="5231" y="1259"/>
                    <a:pt x="5112" y="1262"/>
                    <a:pt x="4995" y="1262"/>
                  </a:cubicBezTo>
                  <a:cubicBezTo>
                    <a:pt x="4673" y="1262"/>
                    <a:pt x="4355" y="1238"/>
                    <a:pt x="4051" y="1200"/>
                  </a:cubicBezTo>
                  <a:cubicBezTo>
                    <a:pt x="3843" y="1148"/>
                    <a:pt x="3609" y="1122"/>
                    <a:pt x="3376" y="1070"/>
                  </a:cubicBezTo>
                  <a:cubicBezTo>
                    <a:pt x="3142" y="1044"/>
                    <a:pt x="2908" y="967"/>
                    <a:pt x="2675" y="915"/>
                  </a:cubicBezTo>
                  <a:cubicBezTo>
                    <a:pt x="2208" y="785"/>
                    <a:pt x="1766" y="629"/>
                    <a:pt x="1325" y="447"/>
                  </a:cubicBezTo>
                  <a:lnTo>
                    <a:pt x="1325" y="447"/>
                  </a:lnTo>
                  <a:lnTo>
                    <a:pt x="1377" y="473"/>
                  </a:lnTo>
                  <a:cubicBezTo>
                    <a:pt x="1039" y="318"/>
                    <a:pt x="754" y="188"/>
                    <a:pt x="468" y="32"/>
                  </a:cubicBezTo>
                  <a:cubicBezTo>
                    <a:pt x="416" y="6"/>
                    <a:pt x="390" y="6"/>
                    <a:pt x="338" y="6"/>
                  </a:cubicBezTo>
                  <a:lnTo>
                    <a:pt x="312" y="6"/>
                  </a:lnTo>
                  <a:cubicBezTo>
                    <a:pt x="298" y="3"/>
                    <a:pt x="285" y="1"/>
                    <a:pt x="271" y="1"/>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361;p43">
              <a:extLst>
                <a:ext uri="{FF2B5EF4-FFF2-40B4-BE49-F238E27FC236}">
                  <a16:creationId xmlns:a16="http://schemas.microsoft.com/office/drawing/2014/main" id="{C7A537C9-55FD-41C0-976B-B32071C7F632}"/>
                </a:ext>
              </a:extLst>
            </p:cNvPr>
            <p:cNvSpPr/>
            <p:nvPr/>
          </p:nvSpPr>
          <p:spPr>
            <a:xfrm>
              <a:off x="4152993" y="2713405"/>
              <a:ext cx="596757" cy="835129"/>
            </a:xfrm>
            <a:custGeom>
              <a:avLst/>
              <a:gdLst/>
              <a:ahLst/>
              <a:cxnLst/>
              <a:rect l="l" t="t" r="r" b="b"/>
              <a:pathLst>
                <a:path w="10593" h="14825" extrusionOk="0">
                  <a:moveTo>
                    <a:pt x="8282" y="1"/>
                  </a:moveTo>
                  <a:cubicBezTo>
                    <a:pt x="8230" y="1"/>
                    <a:pt x="8204" y="27"/>
                    <a:pt x="8152" y="53"/>
                  </a:cubicBezTo>
                  <a:cubicBezTo>
                    <a:pt x="8022" y="131"/>
                    <a:pt x="7866" y="208"/>
                    <a:pt x="7711" y="286"/>
                  </a:cubicBezTo>
                  <a:cubicBezTo>
                    <a:pt x="7555" y="338"/>
                    <a:pt x="7373" y="390"/>
                    <a:pt x="7192" y="416"/>
                  </a:cubicBezTo>
                  <a:lnTo>
                    <a:pt x="7010" y="416"/>
                  </a:lnTo>
                  <a:cubicBezTo>
                    <a:pt x="6906" y="416"/>
                    <a:pt x="6828" y="416"/>
                    <a:pt x="6750" y="390"/>
                  </a:cubicBezTo>
                  <a:cubicBezTo>
                    <a:pt x="6672" y="390"/>
                    <a:pt x="6620" y="364"/>
                    <a:pt x="6568" y="364"/>
                  </a:cubicBezTo>
                  <a:cubicBezTo>
                    <a:pt x="6555" y="351"/>
                    <a:pt x="6542" y="345"/>
                    <a:pt x="6530" y="345"/>
                  </a:cubicBezTo>
                  <a:cubicBezTo>
                    <a:pt x="6517" y="345"/>
                    <a:pt x="6504" y="351"/>
                    <a:pt x="6491" y="364"/>
                  </a:cubicBezTo>
                  <a:lnTo>
                    <a:pt x="6439" y="364"/>
                  </a:lnTo>
                  <a:cubicBezTo>
                    <a:pt x="6426" y="351"/>
                    <a:pt x="6413" y="345"/>
                    <a:pt x="6403" y="345"/>
                  </a:cubicBezTo>
                  <a:cubicBezTo>
                    <a:pt x="6393" y="345"/>
                    <a:pt x="6387" y="351"/>
                    <a:pt x="6387" y="364"/>
                  </a:cubicBezTo>
                  <a:cubicBezTo>
                    <a:pt x="6309" y="364"/>
                    <a:pt x="6257" y="416"/>
                    <a:pt x="6205" y="468"/>
                  </a:cubicBezTo>
                  <a:cubicBezTo>
                    <a:pt x="5919" y="1143"/>
                    <a:pt x="5530" y="1766"/>
                    <a:pt x="5089" y="2337"/>
                  </a:cubicBezTo>
                  <a:lnTo>
                    <a:pt x="5115" y="2311"/>
                  </a:lnTo>
                  <a:lnTo>
                    <a:pt x="5115" y="2311"/>
                  </a:lnTo>
                  <a:cubicBezTo>
                    <a:pt x="4544" y="3012"/>
                    <a:pt x="3920" y="3687"/>
                    <a:pt x="3297" y="4336"/>
                  </a:cubicBezTo>
                  <a:cubicBezTo>
                    <a:pt x="2700" y="4907"/>
                    <a:pt x="2103" y="5530"/>
                    <a:pt x="1558" y="6179"/>
                  </a:cubicBezTo>
                  <a:cubicBezTo>
                    <a:pt x="1298" y="6517"/>
                    <a:pt x="1039" y="6880"/>
                    <a:pt x="805" y="7270"/>
                  </a:cubicBezTo>
                  <a:cubicBezTo>
                    <a:pt x="597" y="7607"/>
                    <a:pt x="442" y="7997"/>
                    <a:pt x="312" y="8360"/>
                  </a:cubicBezTo>
                  <a:cubicBezTo>
                    <a:pt x="208" y="8724"/>
                    <a:pt x="130" y="9113"/>
                    <a:pt x="104" y="9476"/>
                  </a:cubicBezTo>
                  <a:cubicBezTo>
                    <a:pt x="0" y="10567"/>
                    <a:pt x="312" y="11657"/>
                    <a:pt x="935" y="12540"/>
                  </a:cubicBezTo>
                  <a:cubicBezTo>
                    <a:pt x="1402" y="13189"/>
                    <a:pt x="1999" y="13708"/>
                    <a:pt x="2700" y="14097"/>
                  </a:cubicBezTo>
                  <a:cubicBezTo>
                    <a:pt x="3064" y="14331"/>
                    <a:pt x="3453" y="14487"/>
                    <a:pt x="3843" y="14617"/>
                  </a:cubicBezTo>
                  <a:cubicBezTo>
                    <a:pt x="4232" y="14746"/>
                    <a:pt x="4647" y="14798"/>
                    <a:pt x="5063" y="14824"/>
                  </a:cubicBezTo>
                  <a:lnTo>
                    <a:pt x="5167" y="14824"/>
                  </a:lnTo>
                  <a:cubicBezTo>
                    <a:pt x="5919" y="14798"/>
                    <a:pt x="6672" y="14617"/>
                    <a:pt x="7321" y="14253"/>
                  </a:cubicBezTo>
                  <a:cubicBezTo>
                    <a:pt x="8022" y="13864"/>
                    <a:pt x="8619" y="13319"/>
                    <a:pt x="9061" y="12644"/>
                  </a:cubicBezTo>
                  <a:cubicBezTo>
                    <a:pt x="9320" y="12254"/>
                    <a:pt x="9528" y="11865"/>
                    <a:pt x="9658" y="11423"/>
                  </a:cubicBezTo>
                  <a:cubicBezTo>
                    <a:pt x="9840" y="10982"/>
                    <a:pt x="9969" y="10489"/>
                    <a:pt x="10047" y="10022"/>
                  </a:cubicBezTo>
                  <a:cubicBezTo>
                    <a:pt x="10177" y="9009"/>
                    <a:pt x="10255" y="8023"/>
                    <a:pt x="10229" y="7010"/>
                  </a:cubicBezTo>
                  <a:lnTo>
                    <a:pt x="10229" y="6802"/>
                  </a:lnTo>
                  <a:cubicBezTo>
                    <a:pt x="10229" y="6387"/>
                    <a:pt x="10229" y="5972"/>
                    <a:pt x="10255" y="5530"/>
                  </a:cubicBezTo>
                  <a:lnTo>
                    <a:pt x="10281" y="5037"/>
                  </a:lnTo>
                  <a:cubicBezTo>
                    <a:pt x="10281" y="4674"/>
                    <a:pt x="10307" y="4310"/>
                    <a:pt x="10333" y="3947"/>
                  </a:cubicBezTo>
                  <a:cubicBezTo>
                    <a:pt x="10333" y="3583"/>
                    <a:pt x="10359" y="3272"/>
                    <a:pt x="10411" y="2960"/>
                  </a:cubicBezTo>
                  <a:cubicBezTo>
                    <a:pt x="10437" y="2649"/>
                    <a:pt x="10514" y="2337"/>
                    <a:pt x="10592" y="2026"/>
                  </a:cubicBezTo>
                  <a:cubicBezTo>
                    <a:pt x="10592" y="2000"/>
                    <a:pt x="10592" y="1948"/>
                    <a:pt x="10592" y="1896"/>
                  </a:cubicBezTo>
                  <a:cubicBezTo>
                    <a:pt x="10592" y="1818"/>
                    <a:pt x="10566" y="1740"/>
                    <a:pt x="10514" y="1688"/>
                  </a:cubicBezTo>
                  <a:cubicBezTo>
                    <a:pt x="10463" y="1662"/>
                    <a:pt x="10411" y="1636"/>
                    <a:pt x="10359" y="1636"/>
                  </a:cubicBezTo>
                  <a:lnTo>
                    <a:pt x="10099" y="1636"/>
                  </a:lnTo>
                  <a:cubicBezTo>
                    <a:pt x="9995" y="1610"/>
                    <a:pt x="9891" y="1584"/>
                    <a:pt x="9814" y="1532"/>
                  </a:cubicBezTo>
                  <a:cubicBezTo>
                    <a:pt x="9658" y="1480"/>
                    <a:pt x="9554" y="1403"/>
                    <a:pt x="9424" y="1299"/>
                  </a:cubicBezTo>
                  <a:cubicBezTo>
                    <a:pt x="9216" y="1143"/>
                    <a:pt x="9061" y="961"/>
                    <a:pt x="8905" y="754"/>
                  </a:cubicBezTo>
                  <a:cubicBezTo>
                    <a:pt x="8749" y="546"/>
                    <a:pt x="8619" y="364"/>
                    <a:pt x="8516" y="156"/>
                  </a:cubicBezTo>
                  <a:cubicBezTo>
                    <a:pt x="8464" y="53"/>
                    <a:pt x="8360" y="1"/>
                    <a:pt x="8282" y="1"/>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362;p43">
              <a:extLst>
                <a:ext uri="{FF2B5EF4-FFF2-40B4-BE49-F238E27FC236}">
                  <a16:creationId xmlns:a16="http://schemas.microsoft.com/office/drawing/2014/main" id="{25DF4001-0E8F-40EF-A974-E94CDAD93AF0}"/>
                </a:ext>
              </a:extLst>
            </p:cNvPr>
            <p:cNvSpPr/>
            <p:nvPr/>
          </p:nvSpPr>
          <p:spPr>
            <a:xfrm>
              <a:off x="4730642" y="2811426"/>
              <a:ext cx="20562" cy="52671"/>
            </a:xfrm>
            <a:custGeom>
              <a:avLst/>
              <a:gdLst/>
              <a:ahLst/>
              <a:cxnLst/>
              <a:rect l="l" t="t" r="r" b="b"/>
              <a:pathLst>
                <a:path w="365" h="935" extrusionOk="0">
                  <a:moveTo>
                    <a:pt x="286" y="0"/>
                  </a:moveTo>
                  <a:cubicBezTo>
                    <a:pt x="260" y="0"/>
                    <a:pt x="235" y="0"/>
                    <a:pt x="235" y="26"/>
                  </a:cubicBezTo>
                  <a:cubicBezTo>
                    <a:pt x="209" y="26"/>
                    <a:pt x="183" y="52"/>
                    <a:pt x="183" y="78"/>
                  </a:cubicBezTo>
                  <a:cubicBezTo>
                    <a:pt x="131" y="338"/>
                    <a:pt x="53" y="571"/>
                    <a:pt x="1" y="831"/>
                  </a:cubicBezTo>
                  <a:cubicBezTo>
                    <a:pt x="1" y="883"/>
                    <a:pt x="27" y="935"/>
                    <a:pt x="79" y="935"/>
                  </a:cubicBezTo>
                  <a:cubicBezTo>
                    <a:pt x="131" y="935"/>
                    <a:pt x="157" y="909"/>
                    <a:pt x="183" y="857"/>
                  </a:cubicBezTo>
                  <a:cubicBezTo>
                    <a:pt x="235" y="597"/>
                    <a:pt x="312" y="364"/>
                    <a:pt x="364" y="104"/>
                  </a:cubicBezTo>
                  <a:cubicBezTo>
                    <a:pt x="364" y="52"/>
                    <a:pt x="338" y="26"/>
                    <a:pt x="28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363;p43">
              <a:extLst>
                <a:ext uri="{FF2B5EF4-FFF2-40B4-BE49-F238E27FC236}">
                  <a16:creationId xmlns:a16="http://schemas.microsoft.com/office/drawing/2014/main" id="{7AEB67EF-F353-409B-982E-22C6DC5AB1FF}"/>
                </a:ext>
              </a:extLst>
            </p:cNvPr>
            <p:cNvSpPr/>
            <p:nvPr/>
          </p:nvSpPr>
          <p:spPr>
            <a:xfrm>
              <a:off x="4727713" y="2809962"/>
              <a:ext cx="24956" cy="57065"/>
            </a:xfrm>
            <a:custGeom>
              <a:avLst/>
              <a:gdLst/>
              <a:ahLst/>
              <a:cxnLst/>
              <a:rect l="l" t="t" r="r" b="b"/>
              <a:pathLst>
                <a:path w="443" h="1013" extrusionOk="0">
                  <a:moveTo>
                    <a:pt x="364" y="0"/>
                  </a:moveTo>
                  <a:cubicBezTo>
                    <a:pt x="312" y="0"/>
                    <a:pt x="287" y="0"/>
                    <a:pt x="287" y="52"/>
                  </a:cubicBezTo>
                  <a:cubicBezTo>
                    <a:pt x="183" y="312"/>
                    <a:pt x="105" y="623"/>
                    <a:pt x="27" y="909"/>
                  </a:cubicBezTo>
                  <a:cubicBezTo>
                    <a:pt x="1" y="909"/>
                    <a:pt x="1" y="935"/>
                    <a:pt x="27" y="961"/>
                  </a:cubicBezTo>
                  <a:cubicBezTo>
                    <a:pt x="27" y="987"/>
                    <a:pt x="53" y="987"/>
                    <a:pt x="79" y="1013"/>
                  </a:cubicBezTo>
                  <a:cubicBezTo>
                    <a:pt x="105" y="1013"/>
                    <a:pt x="157" y="1013"/>
                    <a:pt x="183" y="961"/>
                  </a:cubicBezTo>
                  <a:cubicBezTo>
                    <a:pt x="261" y="675"/>
                    <a:pt x="338" y="390"/>
                    <a:pt x="442" y="104"/>
                  </a:cubicBezTo>
                  <a:cubicBezTo>
                    <a:pt x="442" y="78"/>
                    <a:pt x="442" y="52"/>
                    <a:pt x="442" y="52"/>
                  </a:cubicBezTo>
                  <a:cubicBezTo>
                    <a:pt x="416" y="26"/>
                    <a:pt x="416" y="0"/>
                    <a:pt x="390"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364;p43">
              <a:extLst>
                <a:ext uri="{FF2B5EF4-FFF2-40B4-BE49-F238E27FC236}">
                  <a16:creationId xmlns:a16="http://schemas.microsoft.com/office/drawing/2014/main" id="{E709E639-FCBE-403C-9AA8-F0CBB4D79488}"/>
                </a:ext>
              </a:extLst>
            </p:cNvPr>
            <p:cNvSpPr/>
            <p:nvPr/>
          </p:nvSpPr>
          <p:spPr>
            <a:xfrm>
              <a:off x="4728727" y="2807032"/>
              <a:ext cx="26872" cy="58417"/>
            </a:xfrm>
            <a:custGeom>
              <a:avLst/>
              <a:gdLst/>
              <a:ahLst/>
              <a:cxnLst/>
              <a:rect l="l" t="t" r="r" b="b"/>
              <a:pathLst>
                <a:path w="477" h="1037" extrusionOk="0">
                  <a:moveTo>
                    <a:pt x="372" y="0"/>
                  </a:moveTo>
                  <a:cubicBezTo>
                    <a:pt x="346" y="0"/>
                    <a:pt x="320" y="26"/>
                    <a:pt x="320" y="52"/>
                  </a:cubicBezTo>
                  <a:cubicBezTo>
                    <a:pt x="217" y="338"/>
                    <a:pt x="139" y="623"/>
                    <a:pt x="35" y="935"/>
                  </a:cubicBezTo>
                  <a:cubicBezTo>
                    <a:pt x="1" y="986"/>
                    <a:pt x="56" y="1037"/>
                    <a:pt x="113" y="1037"/>
                  </a:cubicBezTo>
                  <a:cubicBezTo>
                    <a:pt x="142" y="1037"/>
                    <a:pt x="173" y="1023"/>
                    <a:pt x="191" y="987"/>
                  </a:cubicBezTo>
                  <a:cubicBezTo>
                    <a:pt x="294" y="701"/>
                    <a:pt x="372" y="416"/>
                    <a:pt x="476" y="104"/>
                  </a:cubicBezTo>
                  <a:cubicBezTo>
                    <a:pt x="476" y="78"/>
                    <a:pt x="476" y="78"/>
                    <a:pt x="476" y="52"/>
                  </a:cubicBezTo>
                  <a:cubicBezTo>
                    <a:pt x="450" y="26"/>
                    <a:pt x="450" y="0"/>
                    <a:pt x="42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365;p43">
              <a:extLst>
                <a:ext uri="{FF2B5EF4-FFF2-40B4-BE49-F238E27FC236}">
                  <a16:creationId xmlns:a16="http://schemas.microsoft.com/office/drawing/2014/main" id="{0385C20B-CF7E-4328-8B24-AE5069E5009A}"/>
                </a:ext>
              </a:extLst>
            </p:cNvPr>
            <p:cNvSpPr/>
            <p:nvPr/>
          </p:nvSpPr>
          <p:spPr>
            <a:xfrm>
              <a:off x="4215862" y="2713405"/>
              <a:ext cx="538281" cy="835129"/>
            </a:xfrm>
            <a:custGeom>
              <a:avLst/>
              <a:gdLst/>
              <a:ahLst/>
              <a:cxnLst/>
              <a:rect l="l" t="t" r="r" b="b"/>
              <a:pathLst>
                <a:path w="9555" h="14825" extrusionOk="0">
                  <a:moveTo>
                    <a:pt x="7140" y="1"/>
                  </a:moveTo>
                  <a:cubicBezTo>
                    <a:pt x="7088" y="1"/>
                    <a:pt x="7062" y="27"/>
                    <a:pt x="7010" y="53"/>
                  </a:cubicBezTo>
                  <a:lnTo>
                    <a:pt x="7036" y="53"/>
                  </a:lnTo>
                  <a:cubicBezTo>
                    <a:pt x="6906" y="131"/>
                    <a:pt x="6750" y="208"/>
                    <a:pt x="6595" y="286"/>
                  </a:cubicBezTo>
                  <a:cubicBezTo>
                    <a:pt x="6439" y="338"/>
                    <a:pt x="6257" y="390"/>
                    <a:pt x="6076" y="416"/>
                  </a:cubicBezTo>
                  <a:lnTo>
                    <a:pt x="5634" y="416"/>
                  </a:lnTo>
                  <a:cubicBezTo>
                    <a:pt x="5556" y="416"/>
                    <a:pt x="5504" y="390"/>
                    <a:pt x="5452" y="364"/>
                  </a:cubicBezTo>
                  <a:lnTo>
                    <a:pt x="5245" y="364"/>
                  </a:lnTo>
                  <a:cubicBezTo>
                    <a:pt x="5193" y="390"/>
                    <a:pt x="5115" y="416"/>
                    <a:pt x="5089" y="494"/>
                  </a:cubicBezTo>
                  <a:cubicBezTo>
                    <a:pt x="4985" y="728"/>
                    <a:pt x="4855" y="987"/>
                    <a:pt x="4726" y="1247"/>
                  </a:cubicBezTo>
                  <a:lnTo>
                    <a:pt x="4777" y="1273"/>
                  </a:lnTo>
                  <a:lnTo>
                    <a:pt x="4881" y="1377"/>
                  </a:lnTo>
                  <a:cubicBezTo>
                    <a:pt x="4959" y="1429"/>
                    <a:pt x="5037" y="1455"/>
                    <a:pt x="5115" y="1506"/>
                  </a:cubicBezTo>
                  <a:cubicBezTo>
                    <a:pt x="5219" y="1532"/>
                    <a:pt x="5323" y="1558"/>
                    <a:pt x="5452" y="1558"/>
                  </a:cubicBezTo>
                  <a:lnTo>
                    <a:pt x="5686" y="1558"/>
                  </a:lnTo>
                  <a:lnTo>
                    <a:pt x="5920" y="1532"/>
                  </a:lnTo>
                  <a:cubicBezTo>
                    <a:pt x="6101" y="1506"/>
                    <a:pt x="6283" y="1429"/>
                    <a:pt x="6465" y="1351"/>
                  </a:cubicBezTo>
                  <a:cubicBezTo>
                    <a:pt x="6543" y="1325"/>
                    <a:pt x="6621" y="1273"/>
                    <a:pt x="6725" y="1221"/>
                  </a:cubicBezTo>
                  <a:cubicBezTo>
                    <a:pt x="6738" y="1214"/>
                    <a:pt x="6752" y="1211"/>
                    <a:pt x="6767" y="1211"/>
                  </a:cubicBezTo>
                  <a:cubicBezTo>
                    <a:pt x="6811" y="1211"/>
                    <a:pt x="6854" y="1240"/>
                    <a:pt x="6854" y="1299"/>
                  </a:cubicBezTo>
                  <a:cubicBezTo>
                    <a:pt x="6854" y="1377"/>
                    <a:pt x="6854" y="1455"/>
                    <a:pt x="6854" y="1532"/>
                  </a:cubicBezTo>
                  <a:cubicBezTo>
                    <a:pt x="6854" y="1584"/>
                    <a:pt x="6880" y="1636"/>
                    <a:pt x="6880" y="1688"/>
                  </a:cubicBezTo>
                  <a:cubicBezTo>
                    <a:pt x="6906" y="1740"/>
                    <a:pt x="6932" y="1818"/>
                    <a:pt x="6958" y="1870"/>
                  </a:cubicBezTo>
                  <a:cubicBezTo>
                    <a:pt x="6984" y="1922"/>
                    <a:pt x="7010" y="1974"/>
                    <a:pt x="7062" y="2052"/>
                  </a:cubicBezTo>
                  <a:cubicBezTo>
                    <a:pt x="7088" y="2078"/>
                    <a:pt x="7114" y="2130"/>
                    <a:pt x="7140" y="2155"/>
                  </a:cubicBezTo>
                  <a:cubicBezTo>
                    <a:pt x="7192" y="2207"/>
                    <a:pt x="7218" y="2259"/>
                    <a:pt x="7270" y="2285"/>
                  </a:cubicBezTo>
                  <a:cubicBezTo>
                    <a:pt x="7322" y="2337"/>
                    <a:pt x="7348" y="2363"/>
                    <a:pt x="7400" y="2389"/>
                  </a:cubicBezTo>
                  <a:cubicBezTo>
                    <a:pt x="7425" y="2415"/>
                    <a:pt x="7477" y="2441"/>
                    <a:pt x="7529" y="2467"/>
                  </a:cubicBezTo>
                  <a:cubicBezTo>
                    <a:pt x="7555" y="2493"/>
                    <a:pt x="7607" y="2519"/>
                    <a:pt x="7659" y="2519"/>
                  </a:cubicBezTo>
                  <a:cubicBezTo>
                    <a:pt x="7685" y="2545"/>
                    <a:pt x="7737" y="2545"/>
                    <a:pt x="7789" y="2571"/>
                  </a:cubicBezTo>
                  <a:lnTo>
                    <a:pt x="7919" y="2571"/>
                  </a:lnTo>
                  <a:cubicBezTo>
                    <a:pt x="7945" y="2584"/>
                    <a:pt x="7971" y="2590"/>
                    <a:pt x="7997" y="2590"/>
                  </a:cubicBezTo>
                  <a:cubicBezTo>
                    <a:pt x="8023" y="2590"/>
                    <a:pt x="8049" y="2584"/>
                    <a:pt x="8074" y="2571"/>
                  </a:cubicBezTo>
                  <a:lnTo>
                    <a:pt x="8204" y="2571"/>
                  </a:lnTo>
                  <a:cubicBezTo>
                    <a:pt x="8256" y="2545"/>
                    <a:pt x="8308" y="2545"/>
                    <a:pt x="8334" y="2519"/>
                  </a:cubicBezTo>
                  <a:cubicBezTo>
                    <a:pt x="8386" y="2519"/>
                    <a:pt x="8438" y="2493"/>
                    <a:pt x="8490" y="2467"/>
                  </a:cubicBezTo>
                  <a:cubicBezTo>
                    <a:pt x="8542" y="2467"/>
                    <a:pt x="8568" y="2493"/>
                    <a:pt x="8594" y="2519"/>
                  </a:cubicBezTo>
                  <a:cubicBezTo>
                    <a:pt x="8594" y="2545"/>
                    <a:pt x="8620" y="2545"/>
                    <a:pt x="8620" y="2571"/>
                  </a:cubicBezTo>
                  <a:cubicBezTo>
                    <a:pt x="8620" y="2571"/>
                    <a:pt x="8620" y="2597"/>
                    <a:pt x="8620" y="2623"/>
                  </a:cubicBezTo>
                  <a:cubicBezTo>
                    <a:pt x="8568" y="3142"/>
                    <a:pt x="8464" y="3635"/>
                    <a:pt x="8360" y="4154"/>
                  </a:cubicBezTo>
                  <a:cubicBezTo>
                    <a:pt x="8256" y="4648"/>
                    <a:pt x="8178" y="5115"/>
                    <a:pt x="8152" y="5634"/>
                  </a:cubicBezTo>
                  <a:cubicBezTo>
                    <a:pt x="8126" y="5972"/>
                    <a:pt x="8100" y="6335"/>
                    <a:pt x="8100" y="6699"/>
                  </a:cubicBezTo>
                  <a:cubicBezTo>
                    <a:pt x="8074" y="7036"/>
                    <a:pt x="8049" y="7400"/>
                    <a:pt x="8049" y="7737"/>
                  </a:cubicBezTo>
                  <a:cubicBezTo>
                    <a:pt x="8023" y="8100"/>
                    <a:pt x="7997" y="8438"/>
                    <a:pt x="7945" y="8775"/>
                  </a:cubicBezTo>
                  <a:cubicBezTo>
                    <a:pt x="7919" y="9061"/>
                    <a:pt x="7893" y="9373"/>
                    <a:pt x="7815" y="9658"/>
                  </a:cubicBezTo>
                  <a:cubicBezTo>
                    <a:pt x="7633" y="10593"/>
                    <a:pt x="7244" y="11501"/>
                    <a:pt x="6725" y="12280"/>
                  </a:cubicBezTo>
                  <a:cubicBezTo>
                    <a:pt x="6517" y="12592"/>
                    <a:pt x="6257" y="12877"/>
                    <a:pt x="5998" y="13137"/>
                  </a:cubicBezTo>
                  <a:cubicBezTo>
                    <a:pt x="5738" y="13371"/>
                    <a:pt x="5452" y="13578"/>
                    <a:pt x="5141" y="13760"/>
                  </a:cubicBezTo>
                  <a:cubicBezTo>
                    <a:pt x="4985" y="13838"/>
                    <a:pt x="4803" y="13916"/>
                    <a:pt x="4622" y="13994"/>
                  </a:cubicBezTo>
                  <a:cubicBezTo>
                    <a:pt x="4466" y="14045"/>
                    <a:pt x="4284" y="14071"/>
                    <a:pt x="4128" y="14097"/>
                  </a:cubicBezTo>
                  <a:cubicBezTo>
                    <a:pt x="3885" y="14140"/>
                    <a:pt x="3650" y="14160"/>
                    <a:pt x="3419" y="14160"/>
                  </a:cubicBezTo>
                  <a:cubicBezTo>
                    <a:pt x="3230" y="14160"/>
                    <a:pt x="3043" y="14147"/>
                    <a:pt x="2856" y="14123"/>
                  </a:cubicBezTo>
                  <a:cubicBezTo>
                    <a:pt x="2415" y="14071"/>
                    <a:pt x="2026" y="13968"/>
                    <a:pt x="1636" y="13786"/>
                  </a:cubicBezTo>
                  <a:cubicBezTo>
                    <a:pt x="1221" y="13630"/>
                    <a:pt x="857" y="13422"/>
                    <a:pt x="520" y="13189"/>
                  </a:cubicBezTo>
                  <a:cubicBezTo>
                    <a:pt x="338" y="13059"/>
                    <a:pt x="156" y="12929"/>
                    <a:pt x="1" y="12799"/>
                  </a:cubicBezTo>
                  <a:lnTo>
                    <a:pt x="1" y="12799"/>
                  </a:lnTo>
                  <a:cubicBezTo>
                    <a:pt x="728" y="13656"/>
                    <a:pt x="1662" y="14305"/>
                    <a:pt x="2727" y="14643"/>
                  </a:cubicBezTo>
                  <a:cubicBezTo>
                    <a:pt x="3116" y="14746"/>
                    <a:pt x="3531" y="14824"/>
                    <a:pt x="3921" y="14824"/>
                  </a:cubicBezTo>
                  <a:lnTo>
                    <a:pt x="4051" y="14824"/>
                  </a:lnTo>
                  <a:cubicBezTo>
                    <a:pt x="4803" y="14824"/>
                    <a:pt x="5530" y="14617"/>
                    <a:pt x="6205" y="14279"/>
                  </a:cubicBezTo>
                  <a:cubicBezTo>
                    <a:pt x="6906" y="13890"/>
                    <a:pt x="7503" y="13319"/>
                    <a:pt x="7945" y="12644"/>
                  </a:cubicBezTo>
                  <a:cubicBezTo>
                    <a:pt x="8204" y="12280"/>
                    <a:pt x="8386" y="11865"/>
                    <a:pt x="8542" y="11449"/>
                  </a:cubicBezTo>
                  <a:cubicBezTo>
                    <a:pt x="8724" y="10982"/>
                    <a:pt x="8827" y="10489"/>
                    <a:pt x="8905" y="10022"/>
                  </a:cubicBezTo>
                  <a:cubicBezTo>
                    <a:pt x="9061" y="9035"/>
                    <a:pt x="9113" y="8023"/>
                    <a:pt x="9113" y="7036"/>
                  </a:cubicBezTo>
                  <a:lnTo>
                    <a:pt x="9113" y="6802"/>
                  </a:lnTo>
                  <a:cubicBezTo>
                    <a:pt x="9113" y="6387"/>
                    <a:pt x="9113" y="5972"/>
                    <a:pt x="9139" y="5556"/>
                  </a:cubicBezTo>
                  <a:lnTo>
                    <a:pt x="9165" y="5063"/>
                  </a:lnTo>
                  <a:lnTo>
                    <a:pt x="9165" y="4855"/>
                  </a:lnTo>
                  <a:cubicBezTo>
                    <a:pt x="9165" y="4570"/>
                    <a:pt x="9165" y="4258"/>
                    <a:pt x="9191" y="3947"/>
                  </a:cubicBezTo>
                  <a:cubicBezTo>
                    <a:pt x="9217" y="3609"/>
                    <a:pt x="9243" y="3272"/>
                    <a:pt x="9269" y="2960"/>
                  </a:cubicBezTo>
                  <a:cubicBezTo>
                    <a:pt x="9321" y="2701"/>
                    <a:pt x="9347" y="2467"/>
                    <a:pt x="9424" y="2233"/>
                  </a:cubicBezTo>
                  <a:cubicBezTo>
                    <a:pt x="9476" y="2078"/>
                    <a:pt x="9502" y="1922"/>
                    <a:pt x="9554" y="1766"/>
                  </a:cubicBezTo>
                  <a:cubicBezTo>
                    <a:pt x="9554" y="1740"/>
                    <a:pt x="9554" y="1714"/>
                    <a:pt x="9554" y="1688"/>
                  </a:cubicBezTo>
                  <a:cubicBezTo>
                    <a:pt x="9554" y="1688"/>
                    <a:pt x="9528" y="1662"/>
                    <a:pt x="9502" y="1662"/>
                  </a:cubicBezTo>
                  <a:lnTo>
                    <a:pt x="9450" y="1662"/>
                  </a:lnTo>
                  <a:cubicBezTo>
                    <a:pt x="9424" y="1662"/>
                    <a:pt x="9398" y="1688"/>
                    <a:pt x="9373" y="1714"/>
                  </a:cubicBezTo>
                  <a:cubicBezTo>
                    <a:pt x="9347" y="1662"/>
                    <a:pt x="9269" y="1636"/>
                    <a:pt x="9217" y="1636"/>
                  </a:cubicBezTo>
                  <a:lnTo>
                    <a:pt x="8957" y="1636"/>
                  </a:lnTo>
                  <a:cubicBezTo>
                    <a:pt x="8853" y="1610"/>
                    <a:pt x="8749" y="1584"/>
                    <a:pt x="8672" y="1532"/>
                  </a:cubicBezTo>
                  <a:cubicBezTo>
                    <a:pt x="8542" y="1480"/>
                    <a:pt x="8412" y="1403"/>
                    <a:pt x="8282" y="1299"/>
                  </a:cubicBezTo>
                  <a:cubicBezTo>
                    <a:pt x="8100" y="1143"/>
                    <a:pt x="7919" y="961"/>
                    <a:pt x="7763" y="754"/>
                  </a:cubicBezTo>
                  <a:cubicBezTo>
                    <a:pt x="7633" y="546"/>
                    <a:pt x="7503" y="364"/>
                    <a:pt x="7374" y="156"/>
                  </a:cubicBezTo>
                  <a:cubicBezTo>
                    <a:pt x="7322" y="53"/>
                    <a:pt x="7244" y="1"/>
                    <a:pt x="7140" y="1"/>
                  </a:cubicBez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366;p43">
              <a:extLst>
                <a:ext uri="{FF2B5EF4-FFF2-40B4-BE49-F238E27FC236}">
                  <a16:creationId xmlns:a16="http://schemas.microsoft.com/office/drawing/2014/main" id="{1450B438-A2AF-4580-9125-6E37C68DA09F}"/>
                </a:ext>
              </a:extLst>
            </p:cNvPr>
            <p:cNvSpPr/>
            <p:nvPr/>
          </p:nvSpPr>
          <p:spPr>
            <a:xfrm>
              <a:off x="4490828" y="2790921"/>
              <a:ext cx="56" cy="56"/>
            </a:xfrm>
            <a:custGeom>
              <a:avLst/>
              <a:gdLst/>
              <a:ahLst/>
              <a:cxnLst/>
              <a:rect l="l" t="t" r="r" b="b"/>
              <a:pathLst>
                <a:path w="1" h="1" extrusionOk="0">
                  <a:moveTo>
                    <a:pt x="0" y="1"/>
                  </a:moveTo>
                  <a:lnTo>
                    <a:pt x="0" y="1"/>
                  </a:lnTo>
                  <a:lnTo>
                    <a:pt x="0" y="1"/>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367;p43">
              <a:extLst>
                <a:ext uri="{FF2B5EF4-FFF2-40B4-BE49-F238E27FC236}">
                  <a16:creationId xmlns:a16="http://schemas.microsoft.com/office/drawing/2014/main" id="{A5C1FBC3-ADB6-42FB-B42C-9238F0255D1B}"/>
                </a:ext>
              </a:extLst>
            </p:cNvPr>
            <p:cNvSpPr/>
            <p:nvPr/>
          </p:nvSpPr>
          <p:spPr>
            <a:xfrm>
              <a:off x="4524460" y="2801174"/>
              <a:ext cx="56" cy="56"/>
            </a:xfrm>
            <a:custGeom>
              <a:avLst/>
              <a:gdLst/>
              <a:ahLst/>
              <a:cxnLst/>
              <a:rect l="l" t="t" r="r" b="b"/>
              <a:pathLst>
                <a:path w="1" h="1" extrusionOk="0">
                  <a:moveTo>
                    <a:pt x="0" y="0"/>
                  </a:moveTo>
                  <a:lnTo>
                    <a:pt x="0" y="0"/>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368;p43">
              <a:extLst>
                <a:ext uri="{FF2B5EF4-FFF2-40B4-BE49-F238E27FC236}">
                  <a16:creationId xmlns:a16="http://schemas.microsoft.com/office/drawing/2014/main" id="{410BA0D3-C8DB-49EE-B344-15E9AD008558}"/>
                </a:ext>
              </a:extLst>
            </p:cNvPr>
            <p:cNvSpPr/>
            <p:nvPr/>
          </p:nvSpPr>
          <p:spPr>
            <a:xfrm>
              <a:off x="4634142" y="2849452"/>
              <a:ext cx="56" cy="56"/>
            </a:xfrm>
            <a:custGeom>
              <a:avLst/>
              <a:gdLst/>
              <a:ahLst/>
              <a:cxnLst/>
              <a:rect l="l" t="t" r="r" b="b"/>
              <a:pathLst>
                <a:path w="1" h="1" extrusionOk="0">
                  <a:moveTo>
                    <a:pt x="0" y="0"/>
                  </a:moveTo>
                  <a:lnTo>
                    <a:pt x="0" y="0"/>
                  </a:lnTo>
                  <a:lnTo>
                    <a:pt x="0" y="0"/>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369;p43">
              <a:extLst>
                <a:ext uri="{FF2B5EF4-FFF2-40B4-BE49-F238E27FC236}">
                  <a16:creationId xmlns:a16="http://schemas.microsoft.com/office/drawing/2014/main" id="{F4D97B0D-3355-4263-89DC-A5BF75DC461F}"/>
                </a:ext>
              </a:extLst>
            </p:cNvPr>
            <p:cNvSpPr/>
            <p:nvPr/>
          </p:nvSpPr>
          <p:spPr>
            <a:xfrm>
              <a:off x="4346050" y="2498435"/>
              <a:ext cx="558731" cy="314110"/>
            </a:xfrm>
            <a:custGeom>
              <a:avLst/>
              <a:gdLst/>
              <a:ahLst/>
              <a:cxnLst/>
              <a:rect l="l" t="t" r="r" b="b"/>
              <a:pathLst>
                <a:path w="9918" h="5576" extrusionOk="0">
                  <a:moveTo>
                    <a:pt x="130" y="0"/>
                  </a:moveTo>
                  <a:lnTo>
                    <a:pt x="104" y="52"/>
                  </a:lnTo>
                  <a:lnTo>
                    <a:pt x="78" y="52"/>
                  </a:lnTo>
                  <a:cubicBezTo>
                    <a:pt x="26" y="78"/>
                    <a:pt x="0" y="130"/>
                    <a:pt x="26" y="156"/>
                  </a:cubicBezTo>
                  <a:cubicBezTo>
                    <a:pt x="156" y="753"/>
                    <a:pt x="364" y="1324"/>
                    <a:pt x="623" y="1870"/>
                  </a:cubicBezTo>
                  <a:cubicBezTo>
                    <a:pt x="753" y="2181"/>
                    <a:pt x="909" y="2467"/>
                    <a:pt x="1065" y="2752"/>
                  </a:cubicBezTo>
                  <a:cubicBezTo>
                    <a:pt x="1220" y="3038"/>
                    <a:pt x="1402" y="3298"/>
                    <a:pt x="1610" y="3557"/>
                  </a:cubicBezTo>
                  <a:cubicBezTo>
                    <a:pt x="1817" y="3765"/>
                    <a:pt x="2051" y="3972"/>
                    <a:pt x="2285" y="4154"/>
                  </a:cubicBezTo>
                  <a:cubicBezTo>
                    <a:pt x="2518" y="4310"/>
                    <a:pt x="2778" y="4414"/>
                    <a:pt x="3064" y="4492"/>
                  </a:cubicBezTo>
                  <a:cubicBezTo>
                    <a:pt x="3167" y="4492"/>
                    <a:pt x="3271" y="4518"/>
                    <a:pt x="3401" y="4518"/>
                  </a:cubicBezTo>
                  <a:cubicBezTo>
                    <a:pt x="3920" y="4492"/>
                    <a:pt x="4439" y="4284"/>
                    <a:pt x="4881" y="3947"/>
                  </a:cubicBezTo>
                  <a:cubicBezTo>
                    <a:pt x="4907" y="4024"/>
                    <a:pt x="4933" y="4102"/>
                    <a:pt x="4985" y="4206"/>
                  </a:cubicBezTo>
                  <a:cubicBezTo>
                    <a:pt x="5037" y="4336"/>
                    <a:pt x="5114" y="4440"/>
                    <a:pt x="5192" y="4570"/>
                  </a:cubicBezTo>
                  <a:cubicBezTo>
                    <a:pt x="5270" y="4673"/>
                    <a:pt x="5348" y="4803"/>
                    <a:pt x="5452" y="4881"/>
                  </a:cubicBezTo>
                  <a:cubicBezTo>
                    <a:pt x="5556" y="5011"/>
                    <a:pt x="5660" y="5089"/>
                    <a:pt x="5789" y="5167"/>
                  </a:cubicBezTo>
                  <a:cubicBezTo>
                    <a:pt x="5971" y="5322"/>
                    <a:pt x="6205" y="5426"/>
                    <a:pt x="6438" y="5504"/>
                  </a:cubicBezTo>
                  <a:cubicBezTo>
                    <a:pt x="6568" y="5530"/>
                    <a:pt x="6672" y="5556"/>
                    <a:pt x="6802" y="5556"/>
                  </a:cubicBezTo>
                  <a:cubicBezTo>
                    <a:pt x="6841" y="5569"/>
                    <a:pt x="6880" y="5576"/>
                    <a:pt x="6919" y="5576"/>
                  </a:cubicBezTo>
                  <a:cubicBezTo>
                    <a:pt x="6958" y="5576"/>
                    <a:pt x="6997" y="5569"/>
                    <a:pt x="7036" y="5556"/>
                  </a:cubicBezTo>
                  <a:lnTo>
                    <a:pt x="7165" y="5556"/>
                  </a:lnTo>
                  <a:cubicBezTo>
                    <a:pt x="7659" y="5530"/>
                    <a:pt x="8126" y="5400"/>
                    <a:pt x="8567" y="5167"/>
                  </a:cubicBezTo>
                  <a:cubicBezTo>
                    <a:pt x="9035" y="4907"/>
                    <a:pt x="9476" y="4596"/>
                    <a:pt x="9865" y="4206"/>
                  </a:cubicBezTo>
                  <a:cubicBezTo>
                    <a:pt x="9917" y="4154"/>
                    <a:pt x="9891" y="4050"/>
                    <a:pt x="9787" y="4050"/>
                  </a:cubicBezTo>
                  <a:cubicBezTo>
                    <a:pt x="9761" y="4050"/>
                    <a:pt x="9761" y="4050"/>
                    <a:pt x="9735" y="4076"/>
                  </a:cubicBezTo>
                  <a:cubicBezTo>
                    <a:pt x="9554" y="4258"/>
                    <a:pt x="9346" y="4414"/>
                    <a:pt x="9138" y="4570"/>
                  </a:cubicBezTo>
                  <a:cubicBezTo>
                    <a:pt x="8879" y="4751"/>
                    <a:pt x="8619" y="4907"/>
                    <a:pt x="8308" y="5011"/>
                  </a:cubicBezTo>
                  <a:cubicBezTo>
                    <a:pt x="8074" y="5089"/>
                    <a:pt x="7840" y="5167"/>
                    <a:pt x="7581" y="5193"/>
                  </a:cubicBezTo>
                  <a:lnTo>
                    <a:pt x="7373" y="5193"/>
                  </a:lnTo>
                  <a:cubicBezTo>
                    <a:pt x="7269" y="5193"/>
                    <a:pt x="7139" y="5167"/>
                    <a:pt x="7010" y="5141"/>
                  </a:cubicBezTo>
                  <a:cubicBezTo>
                    <a:pt x="6854" y="5115"/>
                    <a:pt x="6672" y="5089"/>
                    <a:pt x="6516" y="5011"/>
                  </a:cubicBezTo>
                  <a:cubicBezTo>
                    <a:pt x="6361" y="4933"/>
                    <a:pt x="6231" y="4855"/>
                    <a:pt x="6101" y="4751"/>
                  </a:cubicBezTo>
                  <a:cubicBezTo>
                    <a:pt x="5945" y="4622"/>
                    <a:pt x="5815" y="4492"/>
                    <a:pt x="5712" y="4336"/>
                  </a:cubicBezTo>
                  <a:cubicBezTo>
                    <a:pt x="5582" y="4128"/>
                    <a:pt x="5478" y="3947"/>
                    <a:pt x="5400" y="3713"/>
                  </a:cubicBezTo>
                  <a:cubicBezTo>
                    <a:pt x="5374" y="3661"/>
                    <a:pt x="5348" y="3583"/>
                    <a:pt x="5322" y="3531"/>
                  </a:cubicBezTo>
                  <a:lnTo>
                    <a:pt x="5322" y="3479"/>
                  </a:lnTo>
                  <a:lnTo>
                    <a:pt x="5400" y="3401"/>
                  </a:lnTo>
                  <a:cubicBezTo>
                    <a:pt x="5530" y="3246"/>
                    <a:pt x="5634" y="3064"/>
                    <a:pt x="5712" y="2856"/>
                  </a:cubicBezTo>
                  <a:cubicBezTo>
                    <a:pt x="5738" y="2830"/>
                    <a:pt x="5738" y="2778"/>
                    <a:pt x="5738" y="2752"/>
                  </a:cubicBezTo>
                  <a:cubicBezTo>
                    <a:pt x="5738" y="2700"/>
                    <a:pt x="5712" y="2648"/>
                    <a:pt x="5686" y="2597"/>
                  </a:cubicBezTo>
                  <a:cubicBezTo>
                    <a:pt x="5634" y="2571"/>
                    <a:pt x="5582" y="2545"/>
                    <a:pt x="5530" y="2545"/>
                  </a:cubicBezTo>
                  <a:cubicBezTo>
                    <a:pt x="5478" y="2545"/>
                    <a:pt x="5426" y="2571"/>
                    <a:pt x="5374" y="2623"/>
                  </a:cubicBezTo>
                  <a:cubicBezTo>
                    <a:pt x="5322" y="2674"/>
                    <a:pt x="5244" y="2752"/>
                    <a:pt x="5192" y="2830"/>
                  </a:cubicBezTo>
                  <a:lnTo>
                    <a:pt x="5166" y="2856"/>
                  </a:lnTo>
                  <a:cubicBezTo>
                    <a:pt x="5114" y="2908"/>
                    <a:pt x="5063" y="2960"/>
                    <a:pt x="5011" y="3012"/>
                  </a:cubicBezTo>
                  <a:cubicBezTo>
                    <a:pt x="4907" y="3142"/>
                    <a:pt x="4751" y="3272"/>
                    <a:pt x="4595" y="3401"/>
                  </a:cubicBezTo>
                  <a:cubicBezTo>
                    <a:pt x="4414" y="3557"/>
                    <a:pt x="4206" y="3687"/>
                    <a:pt x="3998" y="3817"/>
                  </a:cubicBezTo>
                  <a:cubicBezTo>
                    <a:pt x="3842" y="3869"/>
                    <a:pt x="3713" y="3921"/>
                    <a:pt x="3557" y="3947"/>
                  </a:cubicBezTo>
                  <a:lnTo>
                    <a:pt x="3141" y="3947"/>
                  </a:lnTo>
                  <a:cubicBezTo>
                    <a:pt x="3012" y="3947"/>
                    <a:pt x="2882" y="3895"/>
                    <a:pt x="2726" y="3869"/>
                  </a:cubicBezTo>
                  <a:cubicBezTo>
                    <a:pt x="2570" y="3791"/>
                    <a:pt x="2415" y="3713"/>
                    <a:pt x="2259" y="3609"/>
                  </a:cubicBezTo>
                  <a:cubicBezTo>
                    <a:pt x="2025" y="3427"/>
                    <a:pt x="1791" y="3194"/>
                    <a:pt x="1584" y="2960"/>
                  </a:cubicBezTo>
                  <a:cubicBezTo>
                    <a:pt x="1220" y="2519"/>
                    <a:pt x="935" y="2025"/>
                    <a:pt x="701" y="1506"/>
                  </a:cubicBezTo>
                  <a:cubicBezTo>
                    <a:pt x="493" y="1039"/>
                    <a:pt x="338" y="572"/>
                    <a:pt x="208" y="78"/>
                  </a:cubicBezTo>
                  <a:cubicBezTo>
                    <a:pt x="208" y="26"/>
                    <a:pt x="156" y="0"/>
                    <a:pt x="130"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370;p43">
              <a:extLst>
                <a:ext uri="{FF2B5EF4-FFF2-40B4-BE49-F238E27FC236}">
                  <a16:creationId xmlns:a16="http://schemas.microsoft.com/office/drawing/2014/main" id="{C2D8259B-963E-48FC-A42A-E4FCC609834B}"/>
                </a:ext>
              </a:extLst>
            </p:cNvPr>
            <p:cNvSpPr/>
            <p:nvPr/>
          </p:nvSpPr>
          <p:spPr>
            <a:xfrm>
              <a:off x="4236367" y="3152134"/>
              <a:ext cx="127261" cy="120721"/>
            </a:xfrm>
            <a:custGeom>
              <a:avLst/>
              <a:gdLst/>
              <a:ahLst/>
              <a:cxnLst/>
              <a:rect l="l" t="t" r="r" b="b"/>
              <a:pathLst>
                <a:path w="2259" h="2143" extrusionOk="0">
                  <a:moveTo>
                    <a:pt x="1506" y="1"/>
                  </a:moveTo>
                  <a:cubicBezTo>
                    <a:pt x="1220" y="1"/>
                    <a:pt x="961" y="131"/>
                    <a:pt x="753" y="312"/>
                  </a:cubicBezTo>
                  <a:lnTo>
                    <a:pt x="727" y="338"/>
                  </a:lnTo>
                  <a:cubicBezTo>
                    <a:pt x="597" y="468"/>
                    <a:pt x="467" y="624"/>
                    <a:pt x="338" y="780"/>
                  </a:cubicBezTo>
                  <a:cubicBezTo>
                    <a:pt x="234" y="936"/>
                    <a:pt x="130" y="1091"/>
                    <a:pt x="52" y="1247"/>
                  </a:cubicBezTo>
                  <a:cubicBezTo>
                    <a:pt x="0" y="1386"/>
                    <a:pt x="121" y="1501"/>
                    <a:pt x="239" y="1501"/>
                  </a:cubicBezTo>
                  <a:cubicBezTo>
                    <a:pt x="297" y="1501"/>
                    <a:pt x="355" y="1472"/>
                    <a:pt x="390" y="1403"/>
                  </a:cubicBezTo>
                  <a:cubicBezTo>
                    <a:pt x="441" y="1299"/>
                    <a:pt x="467" y="1221"/>
                    <a:pt x="545" y="1117"/>
                  </a:cubicBezTo>
                  <a:lnTo>
                    <a:pt x="545" y="1091"/>
                  </a:lnTo>
                  <a:cubicBezTo>
                    <a:pt x="675" y="910"/>
                    <a:pt x="805" y="754"/>
                    <a:pt x="961" y="598"/>
                  </a:cubicBezTo>
                  <a:cubicBezTo>
                    <a:pt x="1065" y="520"/>
                    <a:pt x="1168" y="442"/>
                    <a:pt x="1272" y="390"/>
                  </a:cubicBezTo>
                  <a:lnTo>
                    <a:pt x="1402" y="338"/>
                  </a:lnTo>
                  <a:lnTo>
                    <a:pt x="1610" y="338"/>
                  </a:lnTo>
                  <a:lnTo>
                    <a:pt x="1714" y="390"/>
                  </a:lnTo>
                  <a:cubicBezTo>
                    <a:pt x="1740" y="416"/>
                    <a:pt x="1765" y="442"/>
                    <a:pt x="1791" y="468"/>
                  </a:cubicBezTo>
                  <a:cubicBezTo>
                    <a:pt x="1817" y="494"/>
                    <a:pt x="1843" y="520"/>
                    <a:pt x="1843" y="546"/>
                  </a:cubicBezTo>
                  <a:cubicBezTo>
                    <a:pt x="1843" y="598"/>
                    <a:pt x="1869" y="624"/>
                    <a:pt x="1895" y="676"/>
                  </a:cubicBezTo>
                  <a:cubicBezTo>
                    <a:pt x="1895" y="754"/>
                    <a:pt x="1895" y="832"/>
                    <a:pt x="1895" y="910"/>
                  </a:cubicBezTo>
                  <a:cubicBezTo>
                    <a:pt x="1869" y="1091"/>
                    <a:pt x="1843" y="1273"/>
                    <a:pt x="1765" y="1455"/>
                  </a:cubicBezTo>
                  <a:lnTo>
                    <a:pt x="1765" y="1429"/>
                  </a:lnTo>
                  <a:cubicBezTo>
                    <a:pt x="1714" y="1585"/>
                    <a:pt x="1662" y="1740"/>
                    <a:pt x="1610" y="1896"/>
                  </a:cubicBezTo>
                  <a:cubicBezTo>
                    <a:pt x="1543" y="2030"/>
                    <a:pt x="1649" y="2143"/>
                    <a:pt x="1760" y="2143"/>
                  </a:cubicBezTo>
                  <a:cubicBezTo>
                    <a:pt x="1822" y="2143"/>
                    <a:pt x="1884" y="2109"/>
                    <a:pt x="1921" y="2026"/>
                  </a:cubicBezTo>
                  <a:cubicBezTo>
                    <a:pt x="2077" y="1688"/>
                    <a:pt x="2207" y="1299"/>
                    <a:pt x="2259" y="936"/>
                  </a:cubicBezTo>
                  <a:cubicBezTo>
                    <a:pt x="2259" y="728"/>
                    <a:pt x="2233" y="546"/>
                    <a:pt x="2155" y="390"/>
                  </a:cubicBezTo>
                  <a:cubicBezTo>
                    <a:pt x="2051" y="209"/>
                    <a:pt x="1895" y="79"/>
                    <a:pt x="1740" y="27"/>
                  </a:cubicBezTo>
                  <a:cubicBezTo>
                    <a:pt x="1662" y="1"/>
                    <a:pt x="1584" y="1"/>
                    <a:pt x="1506"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371;p43">
              <a:extLst>
                <a:ext uri="{FF2B5EF4-FFF2-40B4-BE49-F238E27FC236}">
                  <a16:creationId xmlns:a16="http://schemas.microsoft.com/office/drawing/2014/main" id="{5820D253-C72C-4BB0-8881-25ABA88D2E87}"/>
                </a:ext>
              </a:extLst>
            </p:cNvPr>
            <p:cNvSpPr/>
            <p:nvPr/>
          </p:nvSpPr>
          <p:spPr>
            <a:xfrm>
              <a:off x="4503954" y="3241367"/>
              <a:ext cx="125852" cy="121960"/>
            </a:xfrm>
            <a:custGeom>
              <a:avLst/>
              <a:gdLst/>
              <a:ahLst/>
              <a:cxnLst/>
              <a:rect l="l" t="t" r="r" b="b"/>
              <a:pathLst>
                <a:path w="2234" h="2165" extrusionOk="0">
                  <a:moveTo>
                    <a:pt x="1455" y="1"/>
                  </a:moveTo>
                  <a:cubicBezTo>
                    <a:pt x="1377" y="1"/>
                    <a:pt x="1273" y="27"/>
                    <a:pt x="1195" y="52"/>
                  </a:cubicBezTo>
                  <a:lnTo>
                    <a:pt x="1169" y="52"/>
                  </a:lnTo>
                  <a:cubicBezTo>
                    <a:pt x="1065" y="78"/>
                    <a:pt x="987" y="130"/>
                    <a:pt x="910" y="208"/>
                  </a:cubicBezTo>
                  <a:cubicBezTo>
                    <a:pt x="806" y="260"/>
                    <a:pt x="728" y="338"/>
                    <a:pt x="650" y="416"/>
                  </a:cubicBezTo>
                  <a:cubicBezTo>
                    <a:pt x="494" y="572"/>
                    <a:pt x="364" y="753"/>
                    <a:pt x="261" y="961"/>
                  </a:cubicBezTo>
                  <a:cubicBezTo>
                    <a:pt x="157" y="1117"/>
                    <a:pt x="79" y="1299"/>
                    <a:pt x="27" y="1454"/>
                  </a:cubicBezTo>
                  <a:cubicBezTo>
                    <a:pt x="1" y="1506"/>
                    <a:pt x="1" y="1558"/>
                    <a:pt x="27" y="1584"/>
                  </a:cubicBezTo>
                  <a:cubicBezTo>
                    <a:pt x="27" y="1636"/>
                    <a:pt x="79" y="1662"/>
                    <a:pt x="105" y="1688"/>
                  </a:cubicBezTo>
                  <a:cubicBezTo>
                    <a:pt x="131" y="1701"/>
                    <a:pt x="157" y="1707"/>
                    <a:pt x="179" y="1707"/>
                  </a:cubicBezTo>
                  <a:cubicBezTo>
                    <a:pt x="202" y="1707"/>
                    <a:pt x="222" y="1701"/>
                    <a:pt x="235" y="1688"/>
                  </a:cubicBezTo>
                  <a:cubicBezTo>
                    <a:pt x="287" y="1688"/>
                    <a:pt x="312" y="1636"/>
                    <a:pt x="338" y="1610"/>
                  </a:cubicBezTo>
                  <a:cubicBezTo>
                    <a:pt x="416" y="1376"/>
                    <a:pt x="520" y="1169"/>
                    <a:pt x="676" y="987"/>
                  </a:cubicBezTo>
                  <a:cubicBezTo>
                    <a:pt x="754" y="831"/>
                    <a:pt x="884" y="676"/>
                    <a:pt x="1039" y="546"/>
                  </a:cubicBezTo>
                  <a:cubicBezTo>
                    <a:pt x="1091" y="468"/>
                    <a:pt x="1169" y="442"/>
                    <a:pt x="1247" y="390"/>
                  </a:cubicBezTo>
                  <a:lnTo>
                    <a:pt x="1351" y="338"/>
                  </a:lnTo>
                  <a:lnTo>
                    <a:pt x="1481" y="338"/>
                  </a:lnTo>
                  <a:lnTo>
                    <a:pt x="1585" y="364"/>
                  </a:lnTo>
                  <a:lnTo>
                    <a:pt x="1662" y="416"/>
                  </a:lnTo>
                  <a:lnTo>
                    <a:pt x="1740" y="468"/>
                  </a:lnTo>
                  <a:cubicBezTo>
                    <a:pt x="1766" y="494"/>
                    <a:pt x="1766" y="520"/>
                    <a:pt x="1792" y="546"/>
                  </a:cubicBezTo>
                  <a:cubicBezTo>
                    <a:pt x="1818" y="598"/>
                    <a:pt x="1844" y="676"/>
                    <a:pt x="1844" y="727"/>
                  </a:cubicBezTo>
                  <a:cubicBezTo>
                    <a:pt x="1870" y="831"/>
                    <a:pt x="1896" y="961"/>
                    <a:pt x="1870" y="1065"/>
                  </a:cubicBezTo>
                  <a:cubicBezTo>
                    <a:pt x="1870" y="1325"/>
                    <a:pt x="1818" y="1558"/>
                    <a:pt x="1740" y="1792"/>
                  </a:cubicBezTo>
                  <a:cubicBezTo>
                    <a:pt x="1740" y="1844"/>
                    <a:pt x="1714" y="1870"/>
                    <a:pt x="1688" y="1922"/>
                  </a:cubicBezTo>
                  <a:cubicBezTo>
                    <a:pt x="1688" y="1974"/>
                    <a:pt x="1688" y="2000"/>
                    <a:pt x="1688" y="2051"/>
                  </a:cubicBezTo>
                  <a:cubicBezTo>
                    <a:pt x="1714" y="2103"/>
                    <a:pt x="1740" y="2129"/>
                    <a:pt x="1792" y="2155"/>
                  </a:cubicBezTo>
                  <a:cubicBezTo>
                    <a:pt x="1811" y="2161"/>
                    <a:pt x="1830" y="2165"/>
                    <a:pt x="1851" y="2165"/>
                  </a:cubicBezTo>
                  <a:cubicBezTo>
                    <a:pt x="1916" y="2165"/>
                    <a:pt x="1986" y="2131"/>
                    <a:pt x="2026" y="2051"/>
                  </a:cubicBezTo>
                  <a:cubicBezTo>
                    <a:pt x="2156" y="1714"/>
                    <a:pt x="2208" y="1351"/>
                    <a:pt x="2234" y="987"/>
                  </a:cubicBezTo>
                  <a:cubicBezTo>
                    <a:pt x="2234" y="805"/>
                    <a:pt x="2208" y="624"/>
                    <a:pt x="2130" y="442"/>
                  </a:cubicBezTo>
                  <a:cubicBezTo>
                    <a:pt x="2078" y="364"/>
                    <a:pt x="2026" y="286"/>
                    <a:pt x="1974" y="208"/>
                  </a:cubicBezTo>
                  <a:cubicBezTo>
                    <a:pt x="1896" y="156"/>
                    <a:pt x="1818" y="104"/>
                    <a:pt x="1740" y="52"/>
                  </a:cubicBezTo>
                  <a:cubicBezTo>
                    <a:pt x="1662" y="27"/>
                    <a:pt x="1559" y="1"/>
                    <a:pt x="1455"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72;p43">
              <a:extLst>
                <a:ext uri="{FF2B5EF4-FFF2-40B4-BE49-F238E27FC236}">
                  <a16:creationId xmlns:a16="http://schemas.microsoft.com/office/drawing/2014/main" id="{63E38D25-004E-4229-AD28-0EDBD4F7BB28}"/>
                </a:ext>
              </a:extLst>
            </p:cNvPr>
            <p:cNvSpPr/>
            <p:nvPr/>
          </p:nvSpPr>
          <p:spPr>
            <a:xfrm>
              <a:off x="4401595" y="3241367"/>
              <a:ext cx="85742" cy="72331"/>
            </a:xfrm>
            <a:custGeom>
              <a:avLst/>
              <a:gdLst/>
              <a:ahLst/>
              <a:cxnLst/>
              <a:rect l="l" t="t" r="r" b="b"/>
              <a:pathLst>
                <a:path w="1522" h="1284" extrusionOk="0">
                  <a:moveTo>
                    <a:pt x="286" y="1"/>
                  </a:moveTo>
                  <a:cubicBezTo>
                    <a:pt x="208" y="1"/>
                    <a:pt x="156" y="27"/>
                    <a:pt x="131" y="78"/>
                  </a:cubicBezTo>
                  <a:cubicBezTo>
                    <a:pt x="53" y="208"/>
                    <a:pt x="27" y="338"/>
                    <a:pt x="1" y="494"/>
                  </a:cubicBezTo>
                  <a:cubicBezTo>
                    <a:pt x="1" y="546"/>
                    <a:pt x="1" y="624"/>
                    <a:pt x="1" y="676"/>
                  </a:cubicBezTo>
                  <a:cubicBezTo>
                    <a:pt x="1" y="727"/>
                    <a:pt x="1" y="779"/>
                    <a:pt x="27" y="831"/>
                  </a:cubicBezTo>
                  <a:cubicBezTo>
                    <a:pt x="53" y="935"/>
                    <a:pt x="105" y="1039"/>
                    <a:pt x="182" y="1091"/>
                  </a:cubicBezTo>
                  <a:cubicBezTo>
                    <a:pt x="234" y="1169"/>
                    <a:pt x="312" y="1221"/>
                    <a:pt x="390" y="1247"/>
                  </a:cubicBezTo>
                  <a:cubicBezTo>
                    <a:pt x="464" y="1265"/>
                    <a:pt x="537" y="1283"/>
                    <a:pt x="601" y="1283"/>
                  </a:cubicBezTo>
                  <a:cubicBezTo>
                    <a:pt x="628" y="1283"/>
                    <a:pt x="653" y="1280"/>
                    <a:pt x="676" y="1273"/>
                  </a:cubicBezTo>
                  <a:cubicBezTo>
                    <a:pt x="780" y="1247"/>
                    <a:pt x="883" y="1221"/>
                    <a:pt x="987" y="1169"/>
                  </a:cubicBezTo>
                  <a:cubicBezTo>
                    <a:pt x="1091" y="1091"/>
                    <a:pt x="1169" y="1013"/>
                    <a:pt x="1247" y="909"/>
                  </a:cubicBezTo>
                  <a:cubicBezTo>
                    <a:pt x="1325" y="805"/>
                    <a:pt x="1403" y="676"/>
                    <a:pt x="1455" y="520"/>
                  </a:cubicBezTo>
                  <a:cubicBezTo>
                    <a:pt x="1522" y="386"/>
                    <a:pt x="1405" y="273"/>
                    <a:pt x="1285" y="273"/>
                  </a:cubicBezTo>
                  <a:cubicBezTo>
                    <a:pt x="1220" y="273"/>
                    <a:pt x="1154" y="307"/>
                    <a:pt x="1117" y="390"/>
                  </a:cubicBezTo>
                  <a:cubicBezTo>
                    <a:pt x="1091" y="468"/>
                    <a:pt x="1039" y="572"/>
                    <a:pt x="1013" y="650"/>
                  </a:cubicBezTo>
                  <a:cubicBezTo>
                    <a:pt x="961" y="701"/>
                    <a:pt x="909" y="779"/>
                    <a:pt x="857" y="805"/>
                  </a:cubicBezTo>
                  <a:cubicBezTo>
                    <a:pt x="805" y="857"/>
                    <a:pt x="780" y="883"/>
                    <a:pt x="754" y="883"/>
                  </a:cubicBezTo>
                  <a:cubicBezTo>
                    <a:pt x="702" y="909"/>
                    <a:pt x="676" y="909"/>
                    <a:pt x="650" y="935"/>
                  </a:cubicBezTo>
                  <a:lnTo>
                    <a:pt x="494" y="935"/>
                  </a:lnTo>
                  <a:lnTo>
                    <a:pt x="442" y="909"/>
                  </a:lnTo>
                  <a:lnTo>
                    <a:pt x="390" y="857"/>
                  </a:lnTo>
                  <a:lnTo>
                    <a:pt x="364" y="805"/>
                  </a:lnTo>
                  <a:lnTo>
                    <a:pt x="338" y="727"/>
                  </a:lnTo>
                  <a:lnTo>
                    <a:pt x="338" y="598"/>
                  </a:lnTo>
                  <a:cubicBezTo>
                    <a:pt x="338" y="520"/>
                    <a:pt x="364" y="468"/>
                    <a:pt x="364" y="390"/>
                  </a:cubicBezTo>
                  <a:cubicBezTo>
                    <a:pt x="390" y="338"/>
                    <a:pt x="416" y="286"/>
                    <a:pt x="442" y="234"/>
                  </a:cubicBezTo>
                  <a:cubicBezTo>
                    <a:pt x="468" y="130"/>
                    <a:pt x="442" y="27"/>
                    <a:pt x="364"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373;p43">
              <a:extLst>
                <a:ext uri="{FF2B5EF4-FFF2-40B4-BE49-F238E27FC236}">
                  <a16:creationId xmlns:a16="http://schemas.microsoft.com/office/drawing/2014/main" id="{BEDF4A3A-8B5D-4446-B543-A5330FE1F612}"/>
                </a:ext>
              </a:extLst>
            </p:cNvPr>
            <p:cNvSpPr/>
            <p:nvPr/>
          </p:nvSpPr>
          <p:spPr>
            <a:xfrm>
              <a:off x="4312418" y="3061493"/>
              <a:ext cx="83376" cy="35151"/>
            </a:xfrm>
            <a:custGeom>
              <a:avLst/>
              <a:gdLst/>
              <a:ahLst/>
              <a:cxnLst/>
              <a:rect l="l" t="t" r="r" b="b"/>
              <a:pathLst>
                <a:path w="1480" h="624" extrusionOk="0">
                  <a:moveTo>
                    <a:pt x="493" y="0"/>
                  </a:moveTo>
                  <a:cubicBezTo>
                    <a:pt x="500" y="0"/>
                    <a:pt x="507" y="0"/>
                    <a:pt x="514" y="0"/>
                  </a:cubicBezTo>
                  <a:lnTo>
                    <a:pt x="514" y="0"/>
                  </a:lnTo>
                  <a:cubicBezTo>
                    <a:pt x="516" y="0"/>
                    <a:pt x="518" y="0"/>
                    <a:pt x="519" y="0"/>
                  </a:cubicBezTo>
                  <a:close/>
                  <a:moveTo>
                    <a:pt x="514" y="0"/>
                  </a:moveTo>
                  <a:cubicBezTo>
                    <a:pt x="231" y="1"/>
                    <a:pt x="26" y="79"/>
                    <a:pt x="0" y="208"/>
                  </a:cubicBezTo>
                  <a:cubicBezTo>
                    <a:pt x="0" y="234"/>
                    <a:pt x="0" y="286"/>
                    <a:pt x="52" y="312"/>
                  </a:cubicBezTo>
                  <a:cubicBezTo>
                    <a:pt x="208" y="494"/>
                    <a:pt x="441" y="597"/>
                    <a:pt x="701" y="597"/>
                  </a:cubicBezTo>
                  <a:cubicBezTo>
                    <a:pt x="779" y="623"/>
                    <a:pt x="857" y="623"/>
                    <a:pt x="935" y="623"/>
                  </a:cubicBezTo>
                  <a:cubicBezTo>
                    <a:pt x="1220" y="623"/>
                    <a:pt x="1428" y="546"/>
                    <a:pt x="1454" y="416"/>
                  </a:cubicBezTo>
                  <a:cubicBezTo>
                    <a:pt x="1480" y="312"/>
                    <a:pt x="1168" y="104"/>
                    <a:pt x="753" y="26"/>
                  </a:cubicBezTo>
                  <a:cubicBezTo>
                    <a:pt x="680" y="2"/>
                    <a:pt x="608" y="1"/>
                    <a:pt x="51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374;p43">
              <a:extLst>
                <a:ext uri="{FF2B5EF4-FFF2-40B4-BE49-F238E27FC236}">
                  <a16:creationId xmlns:a16="http://schemas.microsoft.com/office/drawing/2014/main" id="{B4C067BE-82B0-4714-ADEB-766851E63F37}"/>
                </a:ext>
              </a:extLst>
            </p:cNvPr>
            <p:cNvSpPr/>
            <p:nvPr/>
          </p:nvSpPr>
          <p:spPr>
            <a:xfrm>
              <a:off x="4575667" y="3146331"/>
              <a:ext cx="74644" cy="51770"/>
            </a:xfrm>
            <a:custGeom>
              <a:avLst/>
              <a:gdLst/>
              <a:ahLst/>
              <a:cxnLst/>
              <a:rect l="l" t="t" r="r" b="b"/>
              <a:pathLst>
                <a:path w="1325" h="919" extrusionOk="0">
                  <a:moveTo>
                    <a:pt x="208" y="0"/>
                  </a:moveTo>
                  <a:cubicBezTo>
                    <a:pt x="130" y="0"/>
                    <a:pt x="52" y="26"/>
                    <a:pt x="0" y="78"/>
                  </a:cubicBezTo>
                  <a:cubicBezTo>
                    <a:pt x="0" y="104"/>
                    <a:pt x="0" y="156"/>
                    <a:pt x="0" y="208"/>
                  </a:cubicBezTo>
                  <a:cubicBezTo>
                    <a:pt x="104" y="415"/>
                    <a:pt x="260" y="597"/>
                    <a:pt x="467" y="701"/>
                  </a:cubicBezTo>
                  <a:cubicBezTo>
                    <a:pt x="649" y="831"/>
                    <a:pt x="857" y="909"/>
                    <a:pt x="1064" y="909"/>
                  </a:cubicBezTo>
                  <a:cubicBezTo>
                    <a:pt x="1084" y="915"/>
                    <a:pt x="1102" y="918"/>
                    <a:pt x="1118" y="918"/>
                  </a:cubicBezTo>
                  <a:cubicBezTo>
                    <a:pt x="1168" y="918"/>
                    <a:pt x="1207" y="889"/>
                    <a:pt x="1246" y="831"/>
                  </a:cubicBezTo>
                  <a:cubicBezTo>
                    <a:pt x="1324" y="701"/>
                    <a:pt x="1142" y="415"/>
                    <a:pt x="779" y="182"/>
                  </a:cubicBezTo>
                  <a:cubicBezTo>
                    <a:pt x="623" y="78"/>
                    <a:pt x="415" y="0"/>
                    <a:pt x="2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8" name="Google Shape;1435;p40">
            <a:extLst>
              <a:ext uri="{FF2B5EF4-FFF2-40B4-BE49-F238E27FC236}">
                <a16:creationId xmlns:a16="http://schemas.microsoft.com/office/drawing/2014/main" id="{1A152DC9-3ACF-4D5D-8BF4-744ADA1FFA99}"/>
              </a:ext>
            </a:extLst>
          </p:cNvPr>
          <p:cNvGrpSpPr/>
          <p:nvPr/>
        </p:nvGrpSpPr>
        <p:grpSpPr>
          <a:xfrm>
            <a:off x="690935" y="2670406"/>
            <a:ext cx="2007040" cy="1838349"/>
            <a:chOff x="305575" y="3666164"/>
            <a:chExt cx="1505280" cy="1378762"/>
          </a:xfrm>
        </p:grpSpPr>
        <p:sp>
          <p:nvSpPr>
            <p:cNvPr id="39" name="Google Shape;1436;p40">
              <a:extLst>
                <a:ext uri="{FF2B5EF4-FFF2-40B4-BE49-F238E27FC236}">
                  <a16:creationId xmlns:a16="http://schemas.microsoft.com/office/drawing/2014/main" id="{BF983FCA-B211-4090-9D1D-7420CCAD013F}"/>
                </a:ext>
              </a:extLst>
            </p:cNvPr>
            <p:cNvSpPr/>
            <p:nvPr/>
          </p:nvSpPr>
          <p:spPr>
            <a:xfrm rot="-821902">
              <a:off x="456018" y="3838771"/>
              <a:ext cx="1200547" cy="1033880"/>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437;p40">
              <a:extLst>
                <a:ext uri="{FF2B5EF4-FFF2-40B4-BE49-F238E27FC236}">
                  <a16:creationId xmlns:a16="http://schemas.microsoft.com/office/drawing/2014/main" id="{8E3DD9AB-29F7-4782-B1A5-E48636AB562E}"/>
                </a:ext>
              </a:extLst>
            </p:cNvPr>
            <p:cNvSpPr/>
            <p:nvPr/>
          </p:nvSpPr>
          <p:spPr>
            <a:xfrm rot="-821902">
              <a:off x="421360" y="3801563"/>
              <a:ext cx="1276536" cy="1107275"/>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438;p40">
              <a:extLst>
                <a:ext uri="{FF2B5EF4-FFF2-40B4-BE49-F238E27FC236}">
                  <a16:creationId xmlns:a16="http://schemas.microsoft.com/office/drawing/2014/main" id="{2B19E3AD-BDE9-46AC-A8C1-EAC28B28C3F9}"/>
                </a:ext>
              </a:extLst>
            </p:cNvPr>
            <p:cNvSpPr/>
            <p:nvPr/>
          </p:nvSpPr>
          <p:spPr>
            <a:xfrm rot="-821902">
              <a:off x="1314365" y="4303492"/>
              <a:ext cx="365036" cy="233998"/>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439;p40">
              <a:extLst>
                <a:ext uri="{FF2B5EF4-FFF2-40B4-BE49-F238E27FC236}">
                  <a16:creationId xmlns:a16="http://schemas.microsoft.com/office/drawing/2014/main" id="{D095EB0D-21FC-446B-A83B-31D6C7D7EA9D}"/>
                </a:ext>
              </a:extLst>
            </p:cNvPr>
            <p:cNvSpPr/>
            <p:nvPr/>
          </p:nvSpPr>
          <p:spPr>
            <a:xfrm rot="-821902">
              <a:off x="1469359" y="4370508"/>
              <a:ext cx="97122" cy="24041"/>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440;p40">
              <a:extLst>
                <a:ext uri="{FF2B5EF4-FFF2-40B4-BE49-F238E27FC236}">
                  <a16:creationId xmlns:a16="http://schemas.microsoft.com/office/drawing/2014/main" id="{E6C54BDF-B270-48D5-87BB-51831C16F8E6}"/>
                </a:ext>
              </a:extLst>
            </p:cNvPr>
            <p:cNvSpPr/>
            <p:nvPr/>
          </p:nvSpPr>
          <p:spPr>
            <a:xfrm rot="-821902">
              <a:off x="1462554" y="4364083"/>
              <a:ext cx="112301" cy="36038"/>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441;p40">
              <a:extLst>
                <a:ext uri="{FF2B5EF4-FFF2-40B4-BE49-F238E27FC236}">
                  <a16:creationId xmlns:a16="http://schemas.microsoft.com/office/drawing/2014/main" id="{5069CE0E-AECE-444F-AA66-49F89DB32F5F}"/>
                </a:ext>
              </a:extLst>
            </p:cNvPr>
            <p:cNvSpPr/>
            <p:nvPr/>
          </p:nvSpPr>
          <p:spPr>
            <a:xfrm rot="-821902">
              <a:off x="1510296" y="4420750"/>
              <a:ext cx="98122" cy="24041"/>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442;p40">
              <a:extLst>
                <a:ext uri="{FF2B5EF4-FFF2-40B4-BE49-F238E27FC236}">
                  <a16:creationId xmlns:a16="http://schemas.microsoft.com/office/drawing/2014/main" id="{3CA3E628-F1D0-467F-ACE9-912D24E7E363}"/>
                </a:ext>
              </a:extLst>
            </p:cNvPr>
            <p:cNvSpPr/>
            <p:nvPr/>
          </p:nvSpPr>
          <p:spPr>
            <a:xfrm rot="-821902">
              <a:off x="1504476" y="4414576"/>
              <a:ext cx="109665" cy="35993"/>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443;p40">
              <a:extLst>
                <a:ext uri="{FF2B5EF4-FFF2-40B4-BE49-F238E27FC236}">
                  <a16:creationId xmlns:a16="http://schemas.microsoft.com/office/drawing/2014/main" id="{C95A49DF-F89A-4C8B-A6F5-E83183BCF690}"/>
                </a:ext>
              </a:extLst>
            </p:cNvPr>
            <p:cNvSpPr/>
            <p:nvPr/>
          </p:nvSpPr>
          <p:spPr>
            <a:xfrm rot="-821902">
              <a:off x="1348306" y="4292762"/>
              <a:ext cx="337404" cy="245177"/>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444;p40">
              <a:extLst>
                <a:ext uri="{FF2B5EF4-FFF2-40B4-BE49-F238E27FC236}">
                  <a16:creationId xmlns:a16="http://schemas.microsoft.com/office/drawing/2014/main" id="{1E8DC887-FFC2-44EF-A3D0-D02000AF294D}"/>
                </a:ext>
              </a:extLst>
            </p:cNvPr>
            <p:cNvSpPr/>
            <p:nvPr/>
          </p:nvSpPr>
          <p:spPr>
            <a:xfrm rot="-821902">
              <a:off x="900741" y="4747170"/>
              <a:ext cx="231692" cy="141335"/>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445;p40">
              <a:extLst>
                <a:ext uri="{FF2B5EF4-FFF2-40B4-BE49-F238E27FC236}">
                  <a16:creationId xmlns:a16="http://schemas.microsoft.com/office/drawing/2014/main" id="{275B0D21-C4E9-415D-8DD2-C4BF91122BA6}"/>
                </a:ext>
              </a:extLst>
            </p:cNvPr>
            <p:cNvSpPr/>
            <p:nvPr/>
          </p:nvSpPr>
          <p:spPr>
            <a:xfrm rot="-821902">
              <a:off x="1254393" y="4667980"/>
              <a:ext cx="231692" cy="141244"/>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1446;p40">
              <a:extLst>
                <a:ext uri="{FF2B5EF4-FFF2-40B4-BE49-F238E27FC236}">
                  <a16:creationId xmlns:a16="http://schemas.microsoft.com/office/drawing/2014/main" id="{B9B5FDF4-947A-4C4A-B48F-F6E0ED01D645}"/>
                </a:ext>
              </a:extLst>
            </p:cNvPr>
            <p:cNvSpPr/>
            <p:nvPr/>
          </p:nvSpPr>
          <p:spPr>
            <a:xfrm rot="-821902">
              <a:off x="666161" y="3989907"/>
              <a:ext cx="852599" cy="866006"/>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1447;p40">
              <a:extLst>
                <a:ext uri="{FF2B5EF4-FFF2-40B4-BE49-F238E27FC236}">
                  <a16:creationId xmlns:a16="http://schemas.microsoft.com/office/drawing/2014/main" id="{C69F5784-7F26-4548-AC28-29FDCF4B189A}"/>
                </a:ext>
              </a:extLst>
            </p:cNvPr>
            <p:cNvSpPr/>
            <p:nvPr/>
          </p:nvSpPr>
          <p:spPr>
            <a:xfrm rot="-821902">
              <a:off x="1209704" y="4297639"/>
              <a:ext cx="91350" cy="69259"/>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1448;p40">
              <a:extLst>
                <a:ext uri="{FF2B5EF4-FFF2-40B4-BE49-F238E27FC236}">
                  <a16:creationId xmlns:a16="http://schemas.microsoft.com/office/drawing/2014/main" id="{4043C6EC-CEFD-4101-B8C2-07458BCC07C2}"/>
                </a:ext>
              </a:extLst>
            </p:cNvPr>
            <p:cNvSpPr/>
            <p:nvPr/>
          </p:nvSpPr>
          <p:spPr>
            <a:xfrm rot="-821902">
              <a:off x="915557" y="4369456"/>
              <a:ext cx="90396" cy="69259"/>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1449;p40">
              <a:extLst>
                <a:ext uri="{FF2B5EF4-FFF2-40B4-BE49-F238E27FC236}">
                  <a16:creationId xmlns:a16="http://schemas.microsoft.com/office/drawing/2014/main" id="{4CC07B33-D456-43BA-84A4-963934E60893}"/>
                </a:ext>
              </a:extLst>
            </p:cNvPr>
            <p:cNvSpPr/>
            <p:nvPr/>
          </p:nvSpPr>
          <p:spPr>
            <a:xfrm rot="-821902">
              <a:off x="1069073" y="4378862"/>
              <a:ext cx="196152" cy="128610"/>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1450;p40">
              <a:extLst>
                <a:ext uri="{FF2B5EF4-FFF2-40B4-BE49-F238E27FC236}">
                  <a16:creationId xmlns:a16="http://schemas.microsoft.com/office/drawing/2014/main" id="{18AD3586-2478-4017-95FA-88107D93E8D9}"/>
                </a:ext>
              </a:extLst>
            </p:cNvPr>
            <p:cNvSpPr/>
            <p:nvPr/>
          </p:nvSpPr>
          <p:spPr>
            <a:xfrm rot="-821902">
              <a:off x="645376" y="4540616"/>
              <a:ext cx="410075" cy="260901"/>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1451;p40">
              <a:extLst>
                <a:ext uri="{FF2B5EF4-FFF2-40B4-BE49-F238E27FC236}">
                  <a16:creationId xmlns:a16="http://schemas.microsoft.com/office/drawing/2014/main" id="{DA0E44AE-4514-4489-9890-04B1F9480F91}"/>
                </a:ext>
              </a:extLst>
            </p:cNvPr>
            <p:cNvSpPr/>
            <p:nvPr/>
          </p:nvSpPr>
          <p:spPr>
            <a:xfrm rot="-821902">
              <a:off x="756829" y="4625829"/>
              <a:ext cx="109620" cy="29676"/>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1452;p40">
              <a:extLst>
                <a:ext uri="{FF2B5EF4-FFF2-40B4-BE49-F238E27FC236}">
                  <a16:creationId xmlns:a16="http://schemas.microsoft.com/office/drawing/2014/main" id="{8BEA5885-4A6B-42AA-9961-CE0F2DF39B2D}"/>
                </a:ext>
              </a:extLst>
            </p:cNvPr>
            <p:cNvSpPr/>
            <p:nvPr/>
          </p:nvSpPr>
          <p:spPr>
            <a:xfrm rot="-821902">
              <a:off x="747096" y="4619237"/>
              <a:ext cx="126117" cy="43537"/>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1453;p40">
              <a:extLst>
                <a:ext uri="{FF2B5EF4-FFF2-40B4-BE49-F238E27FC236}">
                  <a16:creationId xmlns:a16="http://schemas.microsoft.com/office/drawing/2014/main" id="{0050592D-7FD8-4358-9F7B-C07509781EE8}"/>
                </a:ext>
              </a:extLst>
            </p:cNvPr>
            <p:cNvSpPr/>
            <p:nvPr/>
          </p:nvSpPr>
          <p:spPr>
            <a:xfrm rot="-821902">
              <a:off x="739646" y="4697400"/>
              <a:ext cx="108666" cy="29676"/>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1454;p40">
              <a:extLst>
                <a:ext uri="{FF2B5EF4-FFF2-40B4-BE49-F238E27FC236}">
                  <a16:creationId xmlns:a16="http://schemas.microsoft.com/office/drawing/2014/main" id="{D580ED0C-AE77-4540-BC98-3A600EC2AACC}"/>
                </a:ext>
              </a:extLst>
            </p:cNvPr>
            <p:cNvSpPr/>
            <p:nvPr/>
          </p:nvSpPr>
          <p:spPr>
            <a:xfrm rot="-821902">
              <a:off x="729688" y="4690835"/>
              <a:ext cx="125390" cy="43537"/>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1455;p40">
              <a:extLst>
                <a:ext uri="{FF2B5EF4-FFF2-40B4-BE49-F238E27FC236}">
                  <a16:creationId xmlns:a16="http://schemas.microsoft.com/office/drawing/2014/main" id="{B7B1B936-2F30-4C06-84F5-66252566C567}"/>
                </a:ext>
              </a:extLst>
            </p:cNvPr>
            <p:cNvSpPr/>
            <p:nvPr/>
          </p:nvSpPr>
          <p:spPr>
            <a:xfrm rot="-821902">
              <a:off x="639678" y="4538274"/>
              <a:ext cx="381670" cy="274444"/>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1456;p40">
              <a:extLst>
                <a:ext uri="{FF2B5EF4-FFF2-40B4-BE49-F238E27FC236}">
                  <a16:creationId xmlns:a16="http://schemas.microsoft.com/office/drawing/2014/main" id="{CDB78AC0-06FE-4FAC-A49D-03E901E688ED}"/>
                </a:ext>
              </a:extLst>
            </p:cNvPr>
            <p:cNvSpPr/>
            <p:nvPr/>
          </p:nvSpPr>
          <p:spPr>
            <a:xfrm rot="-821902">
              <a:off x="493734" y="3864727"/>
              <a:ext cx="824467" cy="441546"/>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1457;p40">
              <a:extLst>
                <a:ext uri="{FF2B5EF4-FFF2-40B4-BE49-F238E27FC236}">
                  <a16:creationId xmlns:a16="http://schemas.microsoft.com/office/drawing/2014/main" id="{3A3CF6E8-1873-496A-97C7-32FEA84D45EA}"/>
                </a:ext>
              </a:extLst>
            </p:cNvPr>
            <p:cNvSpPr/>
            <p:nvPr/>
          </p:nvSpPr>
          <p:spPr>
            <a:xfrm rot="-821902">
              <a:off x="518945" y="3980907"/>
              <a:ext cx="813196" cy="322207"/>
            </a:xfrm>
            <a:custGeom>
              <a:avLst/>
              <a:gdLst/>
              <a:ahLst/>
              <a:cxnLst/>
              <a:rect l="l" t="t" r="r" b="b"/>
              <a:pathLst>
                <a:path w="17893" h="7090" extrusionOk="0">
                  <a:moveTo>
                    <a:pt x="2110" y="0"/>
                  </a:moveTo>
                  <a:cubicBezTo>
                    <a:pt x="1546" y="0"/>
                    <a:pt x="876" y="440"/>
                    <a:pt x="0" y="1717"/>
                  </a:cubicBezTo>
                  <a:cubicBezTo>
                    <a:pt x="45" y="1732"/>
                    <a:pt x="101" y="1747"/>
                    <a:pt x="152" y="1747"/>
                  </a:cubicBezTo>
                  <a:cubicBezTo>
                    <a:pt x="173" y="1747"/>
                    <a:pt x="193" y="1744"/>
                    <a:pt x="212" y="1738"/>
                  </a:cubicBezTo>
                  <a:cubicBezTo>
                    <a:pt x="607" y="1669"/>
                    <a:pt x="1436" y="1055"/>
                    <a:pt x="2096" y="1055"/>
                  </a:cubicBezTo>
                  <a:cubicBezTo>
                    <a:pt x="2248" y="1055"/>
                    <a:pt x="2390" y="1088"/>
                    <a:pt x="2517" y="1167"/>
                  </a:cubicBezTo>
                  <a:cubicBezTo>
                    <a:pt x="3194" y="1590"/>
                    <a:pt x="3701" y="2309"/>
                    <a:pt x="3109" y="3811"/>
                  </a:cubicBezTo>
                  <a:cubicBezTo>
                    <a:pt x="2538" y="5334"/>
                    <a:pt x="3025" y="6243"/>
                    <a:pt x="3025" y="6243"/>
                  </a:cubicBezTo>
                  <a:cubicBezTo>
                    <a:pt x="4748" y="6856"/>
                    <a:pt x="6498" y="7089"/>
                    <a:pt x="8165" y="7089"/>
                  </a:cubicBezTo>
                  <a:cubicBezTo>
                    <a:pt x="13454" y="7089"/>
                    <a:pt x="17893" y="4741"/>
                    <a:pt x="17893" y="4741"/>
                  </a:cubicBezTo>
                  <a:cubicBezTo>
                    <a:pt x="17681" y="2922"/>
                    <a:pt x="17047" y="1632"/>
                    <a:pt x="16074" y="681"/>
                  </a:cubicBezTo>
                  <a:lnTo>
                    <a:pt x="16074" y="681"/>
                  </a:lnTo>
                  <a:cubicBezTo>
                    <a:pt x="16074" y="681"/>
                    <a:pt x="17893" y="3007"/>
                    <a:pt x="16666" y="3832"/>
                  </a:cubicBezTo>
                  <a:cubicBezTo>
                    <a:pt x="15461" y="4657"/>
                    <a:pt x="11696" y="5503"/>
                    <a:pt x="10808" y="5947"/>
                  </a:cubicBezTo>
                  <a:cubicBezTo>
                    <a:pt x="10422" y="6140"/>
                    <a:pt x="9564" y="6305"/>
                    <a:pt x="8571" y="6305"/>
                  </a:cubicBezTo>
                  <a:cubicBezTo>
                    <a:pt x="7278" y="6305"/>
                    <a:pt x="5754" y="6025"/>
                    <a:pt x="4738" y="5164"/>
                  </a:cubicBezTo>
                  <a:cubicBezTo>
                    <a:pt x="3130" y="3811"/>
                    <a:pt x="4569" y="1971"/>
                    <a:pt x="3659" y="998"/>
                  </a:cubicBezTo>
                  <a:cubicBezTo>
                    <a:pt x="3182" y="488"/>
                    <a:pt x="2704" y="0"/>
                    <a:pt x="2110" y="0"/>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1458;p40">
              <a:extLst>
                <a:ext uri="{FF2B5EF4-FFF2-40B4-BE49-F238E27FC236}">
                  <a16:creationId xmlns:a16="http://schemas.microsoft.com/office/drawing/2014/main" id="{4358B212-79FC-4645-B3A5-3A0B537BF4C0}"/>
                </a:ext>
              </a:extLst>
            </p:cNvPr>
            <p:cNvSpPr/>
            <p:nvPr/>
          </p:nvSpPr>
          <p:spPr>
            <a:xfrm rot="-821902">
              <a:off x="386249" y="4113591"/>
              <a:ext cx="227466" cy="187962"/>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1459;p40">
              <a:extLst>
                <a:ext uri="{FF2B5EF4-FFF2-40B4-BE49-F238E27FC236}">
                  <a16:creationId xmlns:a16="http://schemas.microsoft.com/office/drawing/2014/main" id="{9DD9908F-7141-4C90-91CE-DA9E8C9CF153}"/>
                </a:ext>
              </a:extLst>
            </p:cNvPr>
            <p:cNvSpPr/>
            <p:nvPr/>
          </p:nvSpPr>
          <p:spPr>
            <a:xfrm rot="-821902">
              <a:off x="391327" y="4115754"/>
              <a:ext cx="222648" cy="185190"/>
            </a:xfrm>
            <a:custGeom>
              <a:avLst/>
              <a:gdLst/>
              <a:ahLst/>
              <a:cxnLst/>
              <a:rect l="l" t="t" r="r" b="b"/>
              <a:pathLst>
                <a:path w="4899" h="4075" extrusionOk="0">
                  <a:moveTo>
                    <a:pt x="2805" y="1"/>
                  </a:moveTo>
                  <a:cubicBezTo>
                    <a:pt x="3629" y="382"/>
                    <a:pt x="4010" y="1355"/>
                    <a:pt x="3651" y="2200"/>
                  </a:cubicBezTo>
                  <a:cubicBezTo>
                    <a:pt x="3378" y="2827"/>
                    <a:pt x="2752" y="3209"/>
                    <a:pt x="2096" y="3209"/>
                  </a:cubicBezTo>
                  <a:cubicBezTo>
                    <a:pt x="1887" y="3209"/>
                    <a:pt x="1676" y="3170"/>
                    <a:pt x="1472" y="3089"/>
                  </a:cubicBezTo>
                  <a:cubicBezTo>
                    <a:pt x="795" y="2835"/>
                    <a:pt x="351" y="2158"/>
                    <a:pt x="394" y="1439"/>
                  </a:cubicBezTo>
                  <a:lnTo>
                    <a:pt x="394" y="1439"/>
                  </a:lnTo>
                  <a:cubicBezTo>
                    <a:pt x="1" y="2840"/>
                    <a:pt x="1098" y="4075"/>
                    <a:pt x="2370" y="4075"/>
                  </a:cubicBezTo>
                  <a:cubicBezTo>
                    <a:pt x="2673" y="4075"/>
                    <a:pt x="2986" y="4005"/>
                    <a:pt x="3291" y="3850"/>
                  </a:cubicBezTo>
                  <a:cubicBezTo>
                    <a:pt x="4898" y="3046"/>
                    <a:pt x="4793" y="720"/>
                    <a:pt x="3122" y="86"/>
                  </a:cubicBezTo>
                  <a:cubicBezTo>
                    <a:pt x="3016" y="43"/>
                    <a:pt x="2910" y="22"/>
                    <a:pt x="2805"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1460;p40">
              <a:extLst>
                <a:ext uri="{FF2B5EF4-FFF2-40B4-BE49-F238E27FC236}">
                  <a16:creationId xmlns:a16="http://schemas.microsoft.com/office/drawing/2014/main" id="{748A9F64-BB5B-469E-B24E-267459819601}"/>
                </a:ext>
              </a:extLst>
            </p:cNvPr>
            <p:cNvSpPr/>
            <p:nvPr/>
          </p:nvSpPr>
          <p:spPr>
            <a:xfrm rot="-821902">
              <a:off x="1241660" y="4335654"/>
              <a:ext cx="212241" cy="127292"/>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4" name="Google Shape;1461;p40">
              <a:extLst>
                <a:ext uri="{FF2B5EF4-FFF2-40B4-BE49-F238E27FC236}">
                  <a16:creationId xmlns:a16="http://schemas.microsoft.com/office/drawing/2014/main" id="{368C8588-A642-410D-982D-8D55EE611F41}"/>
                </a:ext>
              </a:extLst>
            </p:cNvPr>
            <p:cNvSpPr/>
            <p:nvPr/>
          </p:nvSpPr>
          <p:spPr>
            <a:xfrm rot="-821902">
              <a:off x="453192" y="3839459"/>
              <a:ext cx="1200547" cy="1033880"/>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5" name="Google Shape;1462;p40">
              <a:extLst>
                <a:ext uri="{FF2B5EF4-FFF2-40B4-BE49-F238E27FC236}">
                  <a16:creationId xmlns:a16="http://schemas.microsoft.com/office/drawing/2014/main" id="{78E8D2EC-D259-4484-B4EB-87F3BA700998}"/>
                </a:ext>
              </a:extLst>
            </p:cNvPr>
            <p:cNvSpPr/>
            <p:nvPr/>
          </p:nvSpPr>
          <p:spPr>
            <a:xfrm rot="-821902">
              <a:off x="418534" y="3802252"/>
              <a:ext cx="1276536" cy="1107275"/>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6" name="Google Shape;1463;p40">
              <a:extLst>
                <a:ext uri="{FF2B5EF4-FFF2-40B4-BE49-F238E27FC236}">
                  <a16:creationId xmlns:a16="http://schemas.microsoft.com/office/drawing/2014/main" id="{FD6F2906-8A40-407E-9CE7-55A2C33FFB32}"/>
                </a:ext>
              </a:extLst>
            </p:cNvPr>
            <p:cNvSpPr/>
            <p:nvPr/>
          </p:nvSpPr>
          <p:spPr>
            <a:xfrm rot="-821902">
              <a:off x="1311539" y="4304181"/>
              <a:ext cx="365036" cy="233998"/>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7" name="Google Shape;1464;p40">
              <a:extLst>
                <a:ext uri="{FF2B5EF4-FFF2-40B4-BE49-F238E27FC236}">
                  <a16:creationId xmlns:a16="http://schemas.microsoft.com/office/drawing/2014/main" id="{E78ACE3E-EDFA-46FA-A5E8-FC4B3AB66821}"/>
                </a:ext>
              </a:extLst>
            </p:cNvPr>
            <p:cNvSpPr/>
            <p:nvPr/>
          </p:nvSpPr>
          <p:spPr>
            <a:xfrm rot="-821902">
              <a:off x="1466533" y="4371196"/>
              <a:ext cx="97122" cy="24041"/>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8" name="Google Shape;1465;p40">
              <a:extLst>
                <a:ext uri="{FF2B5EF4-FFF2-40B4-BE49-F238E27FC236}">
                  <a16:creationId xmlns:a16="http://schemas.microsoft.com/office/drawing/2014/main" id="{9951095E-A8D7-4347-A7B4-B752F7572CB9}"/>
                </a:ext>
              </a:extLst>
            </p:cNvPr>
            <p:cNvSpPr/>
            <p:nvPr/>
          </p:nvSpPr>
          <p:spPr>
            <a:xfrm rot="-821902">
              <a:off x="1459728" y="4364772"/>
              <a:ext cx="112301" cy="36038"/>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9" name="Google Shape;1466;p40">
              <a:extLst>
                <a:ext uri="{FF2B5EF4-FFF2-40B4-BE49-F238E27FC236}">
                  <a16:creationId xmlns:a16="http://schemas.microsoft.com/office/drawing/2014/main" id="{3D9A03A0-B5A9-4B3A-8659-74C32556FF2A}"/>
                </a:ext>
              </a:extLst>
            </p:cNvPr>
            <p:cNvSpPr/>
            <p:nvPr/>
          </p:nvSpPr>
          <p:spPr>
            <a:xfrm rot="-821902">
              <a:off x="1507470" y="4421439"/>
              <a:ext cx="98122" cy="24041"/>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0" name="Google Shape;1467;p40">
              <a:extLst>
                <a:ext uri="{FF2B5EF4-FFF2-40B4-BE49-F238E27FC236}">
                  <a16:creationId xmlns:a16="http://schemas.microsoft.com/office/drawing/2014/main" id="{354048D0-9FD7-41A7-BBE7-3177ACBC36AA}"/>
                </a:ext>
              </a:extLst>
            </p:cNvPr>
            <p:cNvSpPr/>
            <p:nvPr/>
          </p:nvSpPr>
          <p:spPr>
            <a:xfrm rot="-821902">
              <a:off x="1501650" y="4415264"/>
              <a:ext cx="109665" cy="35993"/>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1" name="Google Shape;1468;p40">
              <a:extLst>
                <a:ext uri="{FF2B5EF4-FFF2-40B4-BE49-F238E27FC236}">
                  <a16:creationId xmlns:a16="http://schemas.microsoft.com/office/drawing/2014/main" id="{245CA8C3-F34B-41A3-A95A-1D608282F153}"/>
                </a:ext>
              </a:extLst>
            </p:cNvPr>
            <p:cNvSpPr/>
            <p:nvPr/>
          </p:nvSpPr>
          <p:spPr>
            <a:xfrm rot="-821902">
              <a:off x="1345480" y="4293451"/>
              <a:ext cx="337404" cy="245177"/>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2" name="Google Shape;1469;p40">
              <a:extLst>
                <a:ext uri="{FF2B5EF4-FFF2-40B4-BE49-F238E27FC236}">
                  <a16:creationId xmlns:a16="http://schemas.microsoft.com/office/drawing/2014/main" id="{2511EFC1-27DE-4B45-9BD6-5572CF0A1CA3}"/>
                </a:ext>
              </a:extLst>
            </p:cNvPr>
            <p:cNvSpPr/>
            <p:nvPr/>
          </p:nvSpPr>
          <p:spPr>
            <a:xfrm rot="-821902">
              <a:off x="897915" y="4747859"/>
              <a:ext cx="231692" cy="141335"/>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3" name="Google Shape;1470;p40">
              <a:extLst>
                <a:ext uri="{FF2B5EF4-FFF2-40B4-BE49-F238E27FC236}">
                  <a16:creationId xmlns:a16="http://schemas.microsoft.com/office/drawing/2014/main" id="{48A2B726-2405-4577-9C41-7E9F76F2F560}"/>
                </a:ext>
              </a:extLst>
            </p:cNvPr>
            <p:cNvSpPr/>
            <p:nvPr/>
          </p:nvSpPr>
          <p:spPr>
            <a:xfrm rot="-821902">
              <a:off x="1251567" y="4668669"/>
              <a:ext cx="231692" cy="141244"/>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4" name="Google Shape;1471;p40">
              <a:extLst>
                <a:ext uri="{FF2B5EF4-FFF2-40B4-BE49-F238E27FC236}">
                  <a16:creationId xmlns:a16="http://schemas.microsoft.com/office/drawing/2014/main" id="{17090308-8006-49B3-A09F-1F076A95535A}"/>
                </a:ext>
              </a:extLst>
            </p:cNvPr>
            <p:cNvSpPr/>
            <p:nvPr/>
          </p:nvSpPr>
          <p:spPr>
            <a:xfrm rot="-821902">
              <a:off x="663335" y="3990596"/>
              <a:ext cx="852599" cy="866006"/>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5" name="Google Shape;1472;p40">
              <a:extLst>
                <a:ext uri="{FF2B5EF4-FFF2-40B4-BE49-F238E27FC236}">
                  <a16:creationId xmlns:a16="http://schemas.microsoft.com/office/drawing/2014/main" id="{E8FC85BC-D7B1-4ACE-AE10-E4618381DB5A}"/>
                </a:ext>
              </a:extLst>
            </p:cNvPr>
            <p:cNvSpPr/>
            <p:nvPr/>
          </p:nvSpPr>
          <p:spPr>
            <a:xfrm rot="-821902">
              <a:off x="1206878" y="4298328"/>
              <a:ext cx="91350" cy="69259"/>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6" name="Google Shape;1473;p40">
              <a:extLst>
                <a:ext uri="{FF2B5EF4-FFF2-40B4-BE49-F238E27FC236}">
                  <a16:creationId xmlns:a16="http://schemas.microsoft.com/office/drawing/2014/main" id="{589FDE4F-AE05-4354-A928-AC52B3E04A17}"/>
                </a:ext>
              </a:extLst>
            </p:cNvPr>
            <p:cNvSpPr/>
            <p:nvPr/>
          </p:nvSpPr>
          <p:spPr>
            <a:xfrm rot="-821902">
              <a:off x="912731" y="4370145"/>
              <a:ext cx="90396" cy="69259"/>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7" name="Google Shape;1474;p40">
              <a:extLst>
                <a:ext uri="{FF2B5EF4-FFF2-40B4-BE49-F238E27FC236}">
                  <a16:creationId xmlns:a16="http://schemas.microsoft.com/office/drawing/2014/main" id="{768E9F5D-01A9-4D86-85AA-8E0569275F92}"/>
                </a:ext>
              </a:extLst>
            </p:cNvPr>
            <p:cNvSpPr/>
            <p:nvPr/>
          </p:nvSpPr>
          <p:spPr>
            <a:xfrm rot="-821902">
              <a:off x="1066247" y="4379551"/>
              <a:ext cx="196152" cy="128610"/>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6913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8" name="Google Shape;1475;p40">
              <a:extLst>
                <a:ext uri="{FF2B5EF4-FFF2-40B4-BE49-F238E27FC236}">
                  <a16:creationId xmlns:a16="http://schemas.microsoft.com/office/drawing/2014/main" id="{CCFD8140-EAF2-4BA4-B137-34FDDD7D34EA}"/>
                </a:ext>
              </a:extLst>
            </p:cNvPr>
            <p:cNvSpPr/>
            <p:nvPr/>
          </p:nvSpPr>
          <p:spPr>
            <a:xfrm rot="-821902">
              <a:off x="642550" y="4541305"/>
              <a:ext cx="410075" cy="260901"/>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9" name="Google Shape;1476;p40">
              <a:extLst>
                <a:ext uri="{FF2B5EF4-FFF2-40B4-BE49-F238E27FC236}">
                  <a16:creationId xmlns:a16="http://schemas.microsoft.com/office/drawing/2014/main" id="{2B687282-0A93-4904-A109-B209D05F20C0}"/>
                </a:ext>
              </a:extLst>
            </p:cNvPr>
            <p:cNvSpPr/>
            <p:nvPr/>
          </p:nvSpPr>
          <p:spPr>
            <a:xfrm rot="-821902">
              <a:off x="754003" y="4626518"/>
              <a:ext cx="109620" cy="29676"/>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0" name="Google Shape;1477;p40">
              <a:extLst>
                <a:ext uri="{FF2B5EF4-FFF2-40B4-BE49-F238E27FC236}">
                  <a16:creationId xmlns:a16="http://schemas.microsoft.com/office/drawing/2014/main" id="{0B384F8D-7B1B-4B66-9D3C-10E336231A75}"/>
                </a:ext>
              </a:extLst>
            </p:cNvPr>
            <p:cNvSpPr/>
            <p:nvPr/>
          </p:nvSpPr>
          <p:spPr>
            <a:xfrm rot="-821902">
              <a:off x="744270" y="4619926"/>
              <a:ext cx="126117" cy="43537"/>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1" name="Google Shape;1478;p40">
              <a:extLst>
                <a:ext uri="{FF2B5EF4-FFF2-40B4-BE49-F238E27FC236}">
                  <a16:creationId xmlns:a16="http://schemas.microsoft.com/office/drawing/2014/main" id="{4260B046-B3AC-49F2-897C-558244A5F2CA}"/>
                </a:ext>
              </a:extLst>
            </p:cNvPr>
            <p:cNvSpPr/>
            <p:nvPr/>
          </p:nvSpPr>
          <p:spPr>
            <a:xfrm rot="-821902">
              <a:off x="736820" y="4698089"/>
              <a:ext cx="108666" cy="29676"/>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2" name="Google Shape;1479;p40">
              <a:extLst>
                <a:ext uri="{FF2B5EF4-FFF2-40B4-BE49-F238E27FC236}">
                  <a16:creationId xmlns:a16="http://schemas.microsoft.com/office/drawing/2014/main" id="{2417D83E-F6B0-4210-8C5F-15561DBC5BCE}"/>
                </a:ext>
              </a:extLst>
            </p:cNvPr>
            <p:cNvSpPr/>
            <p:nvPr/>
          </p:nvSpPr>
          <p:spPr>
            <a:xfrm rot="-821902">
              <a:off x="726862" y="4691524"/>
              <a:ext cx="125390" cy="43537"/>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3" name="Google Shape;1480;p40">
              <a:extLst>
                <a:ext uri="{FF2B5EF4-FFF2-40B4-BE49-F238E27FC236}">
                  <a16:creationId xmlns:a16="http://schemas.microsoft.com/office/drawing/2014/main" id="{C8D03C7E-73DF-40D6-B436-873B894A6C5B}"/>
                </a:ext>
              </a:extLst>
            </p:cNvPr>
            <p:cNvSpPr/>
            <p:nvPr/>
          </p:nvSpPr>
          <p:spPr>
            <a:xfrm rot="-821902">
              <a:off x="636852" y="4538963"/>
              <a:ext cx="381670" cy="274444"/>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4" name="Google Shape;1481;p40">
              <a:extLst>
                <a:ext uri="{FF2B5EF4-FFF2-40B4-BE49-F238E27FC236}">
                  <a16:creationId xmlns:a16="http://schemas.microsoft.com/office/drawing/2014/main" id="{8BF7A89F-E35A-46B4-B055-642E4D611088}"/>
                </a:ext>
              </a:extLst>
            </p:cNvPr>
            <p:cNvSpPr/>
            <p:nvPr/>
          </p:nvSpPr>
          <p:spPr>
            <a:xfrm rot="-821902">
              <a:off x="490908" y="3865416"/>
              <a:ext cx="824467" cy="441546"/>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6CA36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5" name="Google Shape;1482;p40">
              <a:extLst>
                <a:ext uri="{FF2B5EF4-FFF2-40B4-BE49-F238E27FC236}">
                  <a16:creationId xmlns:a16="http://schemas.microsoft.com/office/drawing/2014/main" id="{8949AD25-D5EE-4F52-BC6B-2E42AFC1E51C}"/>
                </a:ext>
              </a:extLst>
            </p:cNvPr>
            <p:cNvSpPr/>
            <p:nvPr/>
          </p:nvSpPr>
          <p:spPr>
            <a:xfrm rot="-821902">
              <a:off x="383424" y="4114280"/>
              <a:ext cx="227466" cy="187962"/>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8AC7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6" name="Google Shape;1483;p40">
              <a:extLst>
                <a:ext uri="{FF2B5EF4-FFF2-40B4-BE49-F238E27FC236}">
                  <a16:creationId xmlns:a16="http://schemas.microsoft.com/office/drawing/2014/main" id="{88089ED5-D8CA-4F92-B992-2E05C61D502F}"/>
                </a:ext>
              </a:extLst>
            </p:cNvPr>
            <p:cNvSpPr/>
            <p:nvPr/>
          </p:nvSpPr>
          <p:spPr>
            <a:xfrm rot="-821902">
              <a:off x="1238834" y="4336343"/>
              <a:ext cx="212241" cy="127292"/>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pic>
        <p:nvPicPr>
          <p:cNvPr id="35" name="Picture 34">
            <a:extLst>
              <a:ext uri="{FF2B5EF4-FFF2-40B4-BE49-F238E27FC236}">
                <a16:creationId xmlns:a16="http://schemas.microsoft.com/office/drawing/2014/main" id="{43605AD9-7356-6B1D-6FA6-478CBDF64BE2}"/>
              </a:ext>
            </a:extLst>
          </p:cNvPr>
          <p:cNvPicPr>
            <a:picLocks noChangeAspect="1"/>
          </p:cNvPicPr>
          <p:nvPr/>
        </p:nvPicPr>
        <p:blipFill>
          <a:blip r:embed="rId2"/>
          <a:stretch>
            <a:fillRect/>
          </a:stretch>
        </p:blipFill>
        <p:spPr>
          <a:xfrm>
            <a:off x="1263931" y="1104213"/>
            <a:ext cx="9211854" cy="3371380"/>
          </a:xfrm>
          <a:prstGeom prst="rect">
            <a:avLst/>
          </a:prstGeom>
        </p:spPr>
      </p:pic>
    </p:spTree>
    <p:extLst>
      <p:ext uri="{BB962C8B-B14F-4D97-AF65-F5344CB8AC3E}">
        <p14:creationId xmlns:p14="http://schemas.microsoft.com/office/powerpoint/2010/main" val="3715395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072EA52F-62DE-3808-0689-C63CA7131E01}"/>
              </a:ext>
            </a:extLst>
          </p:cNvPr>
          <p:cNvSpPr txBox="1"/>
          <p:nvPr/>
        </p:nvSpPr>
        <p:spPr>
          <a:xfrm>
            <a:off x="2567678" y="1124843"/>
            <a:ext cx="6653143" cy="1569660"/>
          </a:xfrm>
          <a:prstGeom prst="rect">
            <a:avLst/>
          </a:prstGeom>
          <a:noFill/>
        </p:spPr>
        <p:txBody>
          <a:bodyPr wrap="square" rtlCol="0">
            <a:spAutoFit/>
          </a:bodyPr>
          <a:lstStyle/>
          <a:p>
            <a:pPr algn="ctr" defTabSz="1219170">
              <a:buClr>
                <a:srgbClr val="000000"/>
              </a:buClr>
            </a:pPr>
            <a:r>
              <a:rPr lang="en-US" sz="96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cs typeface="Arial"/>
                <a:sym typeface="Arial"/>
              </a:rPr>
              <a:t>KHỞI ĐỘNG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2" descr="A picture containing toy, doll, vector graphics&#10;&#10;Description automatically generated">
            <a:extLst>
              <a:ext uri="{FF2B5EF4-FFF2-40B4-BE49-F238E27FC236}">
                <a16:creationId xmlns:a16="http://schemas.microsoft.com/office/drawing/2014/main" id="{6FDDCD8A-86D1-85A4-B7DE-1EB4F1B98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627" y="2057701"/>
            <a:ext cx="6142615" cy="4431072"/>
          </a:xfrm>
          <a:prstGeom prst="rect">
            <a:avLst/>
          </a:prstGeom>
        </p:spPr>
      </p:pic>
      <p:pic>
        <p:nvPicPr>
          <p:cNvPr id="4" name="Picture 3">
            <a:extLst>
              <a:ext uri="{FF2B5EF4-FFF2-40B4-BE49-F238E27FC236}">
                <a16:creationId xmlns:a16="http://schemas.microsoft.com/office/drawing/2014/main" id="{67EC96EC-9133-2DEC-7DC5-3528F7AE71A6}"/>
              </a:ext>
            </a:extLst>
          </p:cNvPr>
          <p:cNvPicPr>
            <a:picLocks noChangeAspect="1"/>
          </p:cNvPicPr>
          <p:nvPr/>
        </p:nvPicPr>
        <p:blipFill>
          <a:blip r:embed="rId4"/>
          <a:stretch>
            <a:fillRect/>
          </a:stretch>
        </p:blipFill>
        <p:spPr>
          <a:xfrm>
            <a:off x="534309" y="185018"/>
            <a:ext cx="5389331" cy="3401863"/>
          </a:xfrm>
          <a:prstGeom prst="rect">
            <a:avLst/>
          </a:prstGeom>
        </p:spPr>
      </p:pic>
    </p:spTree>
    <p:extLst>
      <p:ext uri="{BB962C8B-B14F-4D97-AF65-F5344CB8AC3E}">
        <p14:creationId xmlns:p14="http://schemas.microsoft.com/office/powerpoint/2010/main" val="3035318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8189997" y="2405501"/>
            <a:ext cx="3745928" cy="3253312"/>
            <a:chOff x="4867044" y="1719709"/>
            <a:chExt cx="2809446" cy="243998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2"/>
                  </a:moveTo>
                  <a:cubicBezTo>
                    <a:pt x="3164" y="74563"/>
                    <a:pt x="76123" y="10438"/>
                    <a:pt x="212142" y="0"/>
                  </a:cubicBezTo>
                  <a:cubicBezTo>
                    <a:pt x="551316" y="112144"/>
                    <a:pt x="1723830" y="179906"/>
                    <a:pt x="2597303" y="0"/>
                  </a:cubicBezTo>
                  <a:cubicBezTo>
                    <a:pt x="2736680" y="6613"/>
                    <a:pt x="2786000" y="84447"/>
                    <a:pt x="2809446" y="212142"/>
                  </a:cubicBezTo>
                  <a:cubicBezTo>
                    <a:pt x="2830903" y="490911"/>
                    <a:pt x="2812710" y="744319"/>
                    <a:pt x="2809446" y="1060690"/>
                  </a:cubicBezTo>
                  <a:cubicBezTo>
                    <a:pt x="2791178" y="1175867"/>
                    <a:pt x="2735035" y="1247051"/>
                    <a:pt x="2597303" y="1272833"/>
                  </a:cubicBezTo>
                  <a:cubicBezTo>
                    <a:pt x="2290758" y="1290357"/>
                    <a:pt x="1319529" y="1473238"/>
                    <a:pt x="212142" y="1272833"/>
                  </a:cubicBezTo>
                  <a:cubicBezTo>
                    <a:pt x="84925" y="1294371"/>
                    <a:pt x="31368" y="1159757"/>
                    <a:pt x="0" y="1060690"/>
                  </a:cubicBezTo>
                  <a:cubicBezTo>
                    <a:pt x="-27227" y="700673"/>
                    <a:pt x="-17968" y="625923"/>
                    <a:pt x="0" y="212142"/>
                  </a:cubicBezTo>
                  <a:close/>
                </a:path>
                <a:path w="2809446" h="1272833" stroke="0" extrusionOk="0">
                  <a:moveTo>
                    <a:pt x="0" y="212142"/>
                  </a:moveTo>
                  <a:cubicBezTo>
                    <a:pt x="-307" y="95070"/>
                    <a:pt x="86759" y="-2549"/>
                    <a:pt x="212142" y="0"/>
                  </a:cubicBezTo>
                  <a:cubicBezTo>
                    <a:pt x="516606" y="-94026"/>
                    <a:pt x="1705667" y="-130643"/>
                    <a:pt x="2597303" y="0"/>
                  </a:cubicBezTo>
                  <a:cubicBezTo>
                    <a:pt x="2730009" y="3909"/>
                    <a:pt x="2807400" y="120840"/>
                    <a:pt x="2809446" y="212142"/>
                  </a:cubicBezTo>
                  <a:cubicBezTo>
                    <a:pt x="2817405" y="498021"/>
                    <a:pt x="2818879" y="871455"/>
                    <a:pt x="2809446" y="1060690"/>
                  </a:cubicBezTo>
                  <a:cubicBezTo>
                    <a:pt x="2815733" y="1190117"/>
                    <a:pt x="2708860" y="1266953"/>
                    <a:pt x="2597303" y="1272833"/>
                  </a:cubicBezTo>
                  <a:cubicBezTo>
                    <a:pt x="1733917" y="1291126"/>
                    <a:pt x="1012875" y="1364119"/>
                    <a:pt x="212142" y="1272833"/>
                  </a:cubicBezTo>
                  <a:cubicBezTo>
                    <a:pt x="97758" y="1292848"/>
                    <a:pt x="5893" y="1168178"/>
                    <a:pt x="0" y="1060690"/>
                  </a:cubicBezTo>
                  <a:cubicBezTo>
                    <a:pt x="-28874" y="865585"/>
                    <a:pt x="61172" y="313103"/>
                    <a:pt x="0" y="212142"/>
                  </a:cubicBezTo>
                  <a:close/>
                </a:path>
                <a:path w="2809446" h="1272833" fill="none" stroke="0" extrusionOk="0">
                  <a:moveTo>
                    <a:pt x="0" y="212142"/>
                  </a:moveTo>
                  <a:cubicBezTo>
                    <a:pt x="4757" y="93902"/>
                    <a:pt x="73812" y="-5660"/>
                    <a:pt x="212142" y="0"/>
                  </a:cubicBezTo>
                  <a:cubicBezTo>
                    <a:pt x="564723" y="-181730"/>
                    <a:pt x="1778640" y="392"/>
                    <a:pt x="2597303" y="0"/>
                  </a:cubicBezTo>
                  <a:cubicBezTo>
                    <a:pt x="2721637" y="470"/>
                    <a:pt x="2791118" y="97796"/>
                    <a:pt x="2809446" y="212142"/>
                  </a:cubicBezTo>
                  <a:cubicBezTo>
                    <a:pt x="2886104" y="497355"/>
                    <a:pt x="2875429" y="738526"/>
                    <a:pt x="2809446" y="1060690"/>
                  </a:cubicBezTo>
                  <a:cubicBezTo>
                    <a:pt x="2813606" y="1185015"/>
                    <a:pt x="2714852" y="1247775"/>
                    <a:pt x="2597303" y="1272833"/>
                  </a:cubicBezTo>
                  <a:cubicBezTo>
                    <a:pt x="2120846" y="1253270"/>
                    <a:pt x="1196794" y="1412311"/>
                    <a:pt x="212142" y="1272833"/>
                  </a:cubicBezTo>
                  <a:cubicBezTo>
                    <a:pt x="87388" y="1293739"/>
                    <a:pt x="20669" y="1170985"/>
                    <a:pt x="0" y="1060690"/>
                  </a:cubicBezTo>
                  <a:cubicBezTo>
                    <a:pt x="-42025" y="696705"/>
                    <a:pt x="-4196" y="623209"/>
                    <a:pt x="0" y="212142"/>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600" kern="0" dirty="0" err="1">
                  <a:solidFill>
                    <a:srgbClr val="000000"/>
                  </a:solidFill>
                  <a:latin typeface="Calibri" panose="020F0502020204030204" pitchFamily="34" charset="0"/>
                  <a:cs typeface="Calibri" panose="020F0502020204030204" pitchFamily="34" charset="0"/>
                  <a:sym typeface="Arial"/>
                </a:rPr>
                <a:t>Những</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cánh</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buồm</a:t>
              </a:r>
              <a:endParaRPr lang="vi-VN" sz="3600"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13452" y="1719709"/>
              <a:ext cx="1462949" cy="1462949"/>
            </a:xfrm>
            <a:prstGeom prst="rect">
              <a:avLst/>
            </a:prstGeom>
          </p:spPr>
        </p:pic>
      </p:grpSp>
      <p:pic>
        <p:nvPicPr>
          <p:cNvPr id="8" name="Picture 7">
            <a:extLst>
              <a:ext uri="{FF2B5EF4-FFF2-40B4-BE49-F238E27FC236}">
                <a16:creationId xmlns:a16="http://schemas.microsoft.com/office/drawing/2014/main" id="{221CFAE0-56BD-F3A8-B269-9859F0ED2B8C}"/>
              </a:ext>
            </a:extLst>
          </p:cNvPr>
          <p:cNvPicPr>
            <a:picLocks noChangeAspect="1"/>
          </p:cNvPicPr>
          <p:nvPr/>
        </p:nvPicPr>
        <p:blipFill>
          <a:blip r:embed="rId4"/>
          <a:stretch>
            <a:fillRect/>
          </a:stretch>
        </p:blipFill>
        <p:spPr>
          <a:xfrm>
            <a:off x="369631" y="3419167"/>
            <a:ext cx="6891855" cy="28734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82745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1068321" y="2528421"/>
            <a:ext cx="3745928" cy="3340579"/>
            <a:chOff x="4867044" y="1654259"/>
            <a:chExt cx="2809446" cy="250543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2"/>
                  </a:moveTo>
                  <a:cubicBezTo>
                    <a:pt x="3164" y="74563"/>
                    <a:pt x="76123" y="10438"/>
                    <a:pt x="212142" y="0"/>
                  </a:cubicBezTo>
                  <a:cubicBezTo>
                    <a:pt x="551316" y="112144"/>
                    <a:pt x="1723830" y="179906"/>
                    <a:pt x="2597303" y="0"/>
                  </a:cubicBezTo>
                  <a:cubicBezTo>
                    <a:pt x="2736680" y="6613"/>
                    <a:pt x="2786000" y="84447"/>
                    <a:pt x="2809446" y="212142"/>
                  </a:cubicBezTo>
                  <a:cubicBezTo>
                    <a:pt x="2830903" y="490911"/>
                    <a:pt x="2812710" y="744319"/>
                    <a:pt x="2809446" y="1060690"/>
                  </a:cubicBezTo>
                  <a:cubicBezTo>
                    <a:pt x="2791178" y="1175867"/>
                    <a:pt x="2735035" y="1247051"/>
                    <a:pt x="2597303" y="1272833"/>
                  </a:cubicBezTo>
                  <a:cubicBezTo>
                    <a:pt x="2290758" y="1290357"/>
                    <a:pt x="1319529" y="1473238"/>
                    <a:pt x="212142" y="1272833"/>
                  </a:cubicBezTo>
                  <a:cubicBezTo>
                    <a:pt x="84925" y="1294371"/>
                    <a:pt x="31368" y="1159757"/>
                    <a:pt x="0" y="1060690"/>
                  </a:cubicBezTo>
                  <a:cubicBezTo>
                    <a:pt x="-27227" y="700673"/>
                    <a:pt x="-17968" y="625923"/>
                    <a:pt x="0" y="212142"/>
                  </a:cubicBezTo>
                  <a:close/>
                </a:path>
                <a:path w="2809446" h="1272833" stroke="0" extrusionOk="0">
                  <a:moveTo>
                    <a:pt x="0" y="212142"/>
                  </a:moveTo>
                  <a:cubicBezTo>
                    <a:pt x="-307" y="95070"/>
                    <a:pt x="86759" y="-2549"/>
                    <a:pt x="212142" y="0"/>
                  </a:cubicBezTo>
                  <a:cubicBezTo>
                    <a:pt x="516606" y="-94026"/>
                    <a:pt x="1705667" y="-130643"/>
                    <a:pt x="2597303" y="0"/>
                  </a:cubicBezTo>
                  <a:cubicBezTo>
                    <a:pt x="2730009" y="3909"/>
                    <a:pt x="2807400" y="120840"/>
                    <a:pt x="2809446" y="212142"/>
                  </a:cubicBezTo>
                  <a:cubicBezTo>
                    <a:pt x="2817405" y="498021"/>
                    <a:pt x="2818879" y="871455"/>
                    <a:pt x="2809446" y="1060690"/>
                  </a:cubicBezTo>
                  <a:cubicBezTo>
                    <a:pt x="2815733" y="1190117"/>
                    <a:pt x="2708860" y="1266953"/>
                    <a:pt x="2597303" y="1272833"/>
                  </a:cubicBezTo>
                  <a:cubicBezTo>
                    <a:pt x="1733917" y="1291126"/>
                    <a:pt x="1012875" y="1364119"/>
                    <a:pt x="212142" y="1272833"/>
                  </a:cubicBezTo>
                  <a:cubicBezTo>
                    <a:pt x="97758" y="1292848"/>
                    <a:pt x="5893" y="1168178"/>
                    <a:pt x="0" y="1060690"/>
                  </a:cubicBezTo>
                  <a:cubicBezTo>
                    <a:pt x="-28874" y="865585"/>
                    <a:pt x="61172" y="313103"/>
                    <a:pt x="0" y="212142"/>
                  </a:cubicBezTo>
                  <a:close/>
                </a:path>
                <a:path w="2809446" h="1272833" fill="none" stroke="0" extrusionOk="0">
                  <a:moveTo>
                    <a:pt x="0" y="212142"/>
                  </a:moveTo>
                  <a:cubicBezTo>
                    <a:pt x="4757" y="93902"/>
                    <a:pt x="73812" y="-5660"/>
                    <a:pt x="212142" y="0"/>
                  </a:cubicBezTo>
                  <a:cubicBezTo>
                    <a:pt x="564723" y="-181730"/>
                    <a:pt x="1778640" y="392"/>
                    <a:pt x="2597303" y="0"/>
                  </a:cubicBezTo>
                  <a:cubicBezTo>
                    <a:pt x="2721637" y="470"/>
                    <a:pt x="2791118" y="97796"/>
                    <a:pt x="2809446" y="212142"/>
                  </a:cubicBezTo>
                  <a:cubicBezTo>
                    <a:pt x="2886104" y="497355"/>
                    <a:pt x="2875429" y="738526"/>
                    <a:pt x="2809446" y="1060690"/>
                  </a:cubicBezTo>
                  <a:cubicBezTo>
                    <a:pt x="2813606" y="1185015"/>
                    <a:pt x="2714852" y="1247775"/>
                    <a:pt x="2597303" y="1272833"/>
                  </a:cubicBezTo>
                  <a:cubicBezTo>
                    <a:pt x="2120846" y="1253270"/>
                    <a:pt x="1196794" y="1412311"/>
                    <a:pt x="212142" y="1272833"/>
                  </a:cubicBezTo>
                  <a:cubicBezTo>
                    <a:pt x="87388" y="1293739"/>
                    <a:pt x="20669" y="1170985"/>
                    <a:pt x="0" y="1060690"/>
                  </a:cubicBezTo>
                  <a:cubicBezTo>
                    <a:pt x="-42025" y="696705"/>
                    <a:pt x="-4196" y="623209"/>
                    <a:pt x="0" y="212142"/>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de-DE" sz="4000" kern="0" dirty="0">
                  <a:solidFill>
                    <a:srgbClr val="000000"/>
                  </a:solidFill>
                  <a:latin typeface="Calibri" panose="020F0502020204030204" pitchFamily="34" charset="0"/>
                  <a:cs typeface="Calibri" panose="020F0502020204030204" pitchFamily="34" charset="0"/>
                  <a:sym typeface="Arial"/>
                </a:rPr>
                <a:t>Đi hội chùa Hương</a:t>
              </a:r>
              <a:endParaRPr lang="vi-VN" sz="4000"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08078" y="1654259"/>
              <a:ext cx="1462949" cy="1462949"/>
            </a:xfrm>
            <a:prstGeom prst="rect">
              <a:avLst/>
            </a:prstGeom>
          </p:spPr>
        </p:pic>
      </p:grpSp>
      <p:pic>
        <p:nvPicPr>
          <p:cNvPr id="7" name="Picture 6">
            <a:extLst>
              <a:ext uri="{FF2B5EF4-FFF2-40B4-BE49-F238E27FC236}">
                <a16:creationId xmlns:a16="http://schemas.microsoft.com/office/drawing/2014/main" id="{0B11D4B8-EC64-BE12-CB13-96529C9C28DA}"/>
              </a:ext>
            </a:extLst>
          </p:cNvPr>
          <p:cNvPicPr>
            <a:picLocks noChangeAspect="1"/>
          </p:cNvPicPr>
          <p:nvPr/>
        </p:nvPicPr>
        <p:blipFill>
          <a:blip r:embed="rId4"/>
          <a:stretch>
            <a:fillRect/>
          </a:stretch>
        </p:blipFill>
        <p:spPr>
          <a:xfrm>
            <a:off x="5707023" y="2379406"/>
            <a:ext cx="6006884" cy="3508119"/>
          </a:xfrm>
          <a:prstGeom prst="rect">
            <a:avLst/>
          </a:prstGeom>
        </p:spPr>
      </p:pic>
    </p:spTree>
    <p:extLst>
      <p:ext uri="{BB962C8B-B14F-4D97-AF65-F5344CB8AC3E}">
        <p14:creationId xmlns:p14="http://schemas.microsoft.com/office/powerpoint/2010/main" val="3550745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1068321" y="2528421"/>
            <a:ext cx="3745928" cy="3340579"/>
            <a:chOff x="4867044" y="1654259"/>
            <a:chExt cx="2809446" cy="250543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2"/>
                  </a:moveTo>
                  <a:cubicBezTo>
                    <a:pt x="3164" y="74563"/>
                    <a:pt x="76123" y="10438"/>
                    <a:pt x="212142" y="0"/>
                  </a:cubicBezTo>
                  <a:cubicBezTo>
                    <a:pt x="551316" y="112144"/>
                    <a:pt x="1723830" y="179906"/>
                    <a:pt x="2597303" y="0"/>
                  </a:cubicBezTo>
                  <a:cubicBezTo>
                    <a:pt x="2736680" y="6613"/>
                    <a:pt x="2786000" y="84447"/>
                    <a:pt x="2809446" y="212142"/>
                  </a:cubicBezTo>
                  <a:cubicBezTo>
                    <a:pt x="2830903" y="490911"/>
                    <a:pt x="2812710" y="744319"/>
                    <a:pt x="2809446" y="1060690"/>
                  </a:cubicBezTo>
                  <a:cubicBezTo>
                    <a:pt x="2791178" y="1175867"/>
                    <a:pt x="2735035" y="1247051"/>
                    <a:pt x="2597303" y="1272833"/>
                  </a:cubicBezTo>
                  <a:cubicBezTo>
                    <a:pt x="2290758" y="1290357"/>
                    <a:pt x="1319529" y="1473238"/>
                    <a:pt x="212142" y="1272833"/>
                  </a:cubicBezTo>
                  <a:cubicBezTo>
                    <a:pt x="84925" y="1294371"/>
                    <a:pt x="31368" y="1159757"/>
                    <a:pt x="0" y="1060690"/>
                  </a:cubicBezTo>
                  <a:cubicBezTo>
                    <a:pt x="-27227" y="700673"/>
                    <a:pt x="-17968" y="625923"/>
                    <a:pt x="0" y="212142"/>
                  </a:cubicBezTo>
                  <a:close/>
                </a:path>
                <a:path w="2809446" h="1272833" stroke="0" extrusionOk="0">
                  <a:moveTo>
                    <a:pt x="0" y="212142"/>
                  </a:moveTo>
                  <a:cubicBezTo>
                    <a:pt x="-307" y="95070"/>
                    <a:pt x="86759" y="-2549"/>
                    <a:pt x="212142" y="0"/>
                  </a:cubicBezTo>
                  <a:cubicBezTo>
                    <a:pt x="516606" y="-94026"/>
                    <a:pt x="1705667" y="-130643"/>
                    <a:pt x="2597303" y="0"/>
                  </a:cubicBezTo>
                  <a:cubicBezTo>
                    <a:pt x="2730009" y="3909"/>
                    <a:pt x="2807400" y="120840"/>
                    <a:pt x="2809446" y="212142"/>
                  </a:cubicBezTo>
                  <a:cubicBezTo>
                    <a:pt x="2817405" y="498021"/>
                    <a:pt x="2818879" y="871455"/>
                    <a:pt x="2809446" y="1060690"/>
                  </a:cubicBezTo>
                  <a:cubicBezTo>
                    <a:pt x="2815733" y="1190117"/>
                    <a:pt x="2708860" y="1266953"/>
                    <a:pt x="2597303" y="1272833"/>
                  </a:cubicBezTo>
                  <a:cubicBezTo>
                    <a:pt x="1733917" y="1291126"/>
                    <a:pt x="1012875" y="1364119"/>
                    <a:pt x="212142" y="1272833"/>
                  </a:cubicBezTo>
                  <a:cubicBezTo>
                    <a:pt x="97758" y="1292848"/>
                    <a:pt x="5893" y="1168178"/>
                    <a:pt x="0" y="1060690"/>
                  </a:cubicBezTo>
                  <a:cubicBezTo>
                    <a:pt x="-28874" y="865585"/>
                    <a:pt x="61172" y="313103"/>
                    <a:pt x="0" y="212142"/>
                  </a:cubicBezTo>
                  <a:close/>
                </a:path>
                <a:path w="2809446" h="1272833" fill="none" stroke="0" extrusionOk="0">
                  <a:moveTo>
                    <a:pt x="0" y="212142"/>
                  </a:moveTo>
                  <a:cubicBezTo>
                    <a:pt x="4757" y="93902"/>
                    <a:pt x="73812" y="-5660"/>
                    <a:pt x="212142" y="0"/>
                  </a:cubicBezTo>
                  <a:cubicBezTo>
                    <a:pt x="564723" y="-181730"/>
                    <a:pt x="1778640" y="392"/>
                    <a:pt x="2597303" y="0"/>
                  </a:cubicBezTo>
                  <a:cubicBezTo>
                    <a:pt x="2721637" y="470"/>
                    <a:pt x="2791118" y="97796"/>
                    <a:pt x="2809446" y="212142"/>
                  </a:cubicBezTo>
                  <a:cubicBezTo>
                    <a:pt x="2886104" y="497355"/>
                    <a:pt x="2875429" y="738526"/>
                    <a:pt x="2809446" y="1060690"/>
                  </a:cubicBezTo>
                  <a:cubicBezTo>
                    <a:pt x="2813606" y="1185015"/>
                    <a:pt x="2714852" y="1247775"/>
                    <a:pt x="2597303" y="1272833"/>
                  </a:cubicBezTo>
                  <a:cubicBezTo>
                    <a:pt x="2120846" y="1253270"/>
                    <a:pt x="1196794" y="1412311"/>
                    <a:pt x="212142" y="1272833"/>
                  </a:cubicBezTo>
                  <a:cubicBezTo>
                    <a:pt x="87388" y="1293739"/>
                    <a:pt x="20669" y="1170985"/>
                    <a:pt x="0" y="1060690"/>
                  </a:cubicBezTo>
                  <a:cubicBezTo>
                    <a:pt x="-42025" y="696705"/>
                    <a:pt x="-4196" y="623209"/>
                    <a:pt x="0" y="212142"/>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kern="0" dirty="0" err="1">
                  <a:solidFill>
                    <a:srgbClr val="000000"/>
                  </a:solidFill>
                  <a:latin typeface="Calibri" panose="020F0502020204030204" pitchFamily="34" charset="0"/>
                  <a:cs typeface="Calibri" panose="020F0502020204030204" pitchFamily="34" charset="0"/>
                  <a:sym typeface="Arial"/>
                </a:rPr>
                <a:t>Cây</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đa</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quê</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hương</a:t>
              </a:r>
              <a:endParaRPr lang="vi-VN" sz="3733"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08078" y="1654259"/>
              <a:ext cx="1462949" cy="1462949"/>
            </a:xfrm>
            <a:prstGeom prst="rect">
              <a:avLst/>
            </a:prstGeom>
          </p:spPr>
        </p:pic>
      </p:grpSp>
      <p:pic>
        <p:nvPicPr>
          <p:cNvPr id="8" name="Picture 7">
            <a:extLst>
              <a:ext uri="{FF2B5EF4-FFF2-40B4-BE49-F238E27FC236}">
                <a16:creationId xmlns:a16="http://schemas.microsoft.com/office/drawing/2014/main" id="{D1EDC3BC-C48A-A3BB-F462-955BD769351A}"/>
              </a:ext>
            </a:extLst>
          </p:cNvPr>
          <p:cNvPicPr>
            <a:picLocks noChangeAspect="1"/>
          </p:cNvPicPr>
          <p:nvPr/>
        </p:nvPicPr>
        <p:blipFill>
          <a:blip r:embed="rId4"/>
          <a:stretch>
            <a:fillRect/>
          </a:stretch>
        </p:blipFill>
        <p:spPr>
          <a:xfrm>
            <a:off x="5559220" y="2392311"/>
            <a:ext cx="6343650" cy="4000500"/>
          </a:xfrm>
          <a:prstGeom prst="rect">
            <a:avLst/>
          </a:prstGeom>
        </p:spPr>
      </p:pic>
    </p:spTree>
    <p:extLst>
      <p:ext uri="{BB962C8B-B14F-4D97-AF65-F5344CB8AC3E}">
        <p14:creationId xmlns:p14="http://schemas.microsoft.com/office/powerpoint/2010/main" val="3080770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1068321" y="2528421"/>
            <a:ext cx="3745928" cy="3340579"/>
            <a:chOff x="4867044" y="1654259"/>
            <a:chExt cx="2809446" cy="250543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2"/>
                  </a:moveTo>
                  <a:cubicBezTo>
                    <a:pt x="3164" y="74563"/>
                    <a:pt x="76123" y="10438"/>
                    <a:pt x="212142" y="0"/>
                  </a:cubicBezTo>
                  <a:cubicBezTo>
                    <a:pt x="551316" y="112144"/>
                    <a:pt x="1723830" y="179906"/>
                    <a:pt x="2597303" y="0"/>
                  </a:cubicBezTo>
                  <a:cubicBezTo>
                    <a:pt x="2736680" y="6613"/>
                    <a:pt x="2786000" y="84447"/>
                    <a:pt x="2809446" y="212142"/>
                  </a:cubicBezTo>
                  <a:cubicBezTo>
                    <a:pt x="2830903" y="490911"/>
                    <a:pt x="2812710" y="744319"/>
                    <a:pt x="2809446" y="1060690"/>
                  </a:cubicBezTo>
                  <a:cubicBezTo>
                    <a:pt x="2791178" y="1175867"/>
                    <a:pt x="2735035" y="1247051"/>
                    <a:pt x="2597303" y="1272833"/>
                  </a:cubicBezTo>
                  <a:cubicBezTo>
                    <a:pt x="2290758" y="1290357"/>
                    <a:pt x="1319529" y="1473238"/>
                    <a:pt x="212142" y="1272833"/>
                  </a:cubicBezTo>
                  <a:cubicBezTo>
                    <a:pt x="84925" y="1294371"/>
                    <a:pt x="31368" y="1159757"/>
                    <a:pt x="0" y="1060690"/>
                  </a:cubicBezTo>
                  <a:cubicBezTo>
                    <a:pt x="-27227" y="700673"/>
                    <a:pt x="-17968" y="625923"/>
                    <a:pt x="0" y="212142"/>
                  </a:cubicBezTo>
                  <a:close/>
                </a:path>
                <a:path w="2809446" h="1272833" stroke="0" extrusionOk="0">
                  <a:moveTo>
                    <a:pt x="0" y="212142"/>
                  </a:moveTo>
                  <a:cubicBezTo>
                    <a:pt x="-307" y="95070"/>
                    <a:pt x="86759" y="-2549"/>
                    <a:pt x="212142" y="0"/>
                  </a:cubicBezTo>
                  <a:cubicBezTo>
                    <a:pt x="516606" y="-94026"/>
                    <a:pt x="1705667" y="-130643"/>
                    <a:pt x="2597303" y="0"/>
                  </a:cubicBezTo>
                  <a:cubicBezTo>
                    <a:pt x="2730009" y="3909"/>
                    <a:pt x="2807400" y="120840"/>
                    <a:pt x="2809446" y="212142"/>
                  </a:cubicBezTo>
                  <a:cubicBezTo>
                    <a:pt x="2817405" y="498021"/>
                    <a:pt x="2818879" y="871455"/>
                    <a:pt x="2809446" y="1060690"/>
                  </a:cubicBezTo>
                  <a:cubicBezTo>
                    <a:pt x="2815733" y="1190117"/>
                    <a:pt x="2708860" y="1266953"/>
                    <a:pt x="2597303" y="1272833"/>
                  </a:cubicBezTo>
                  <a:cubicBezTo>
                    <a:pt x="1733917" y="1291126"/>
                    <a:pt x="1012875" y="1364119"/>
                    <a:pt x="212142" y="1272833"/>
                  </a:cubicBezTo>
                  <a:cubicBezTo>
                    <a:pt x="97758" y="1292848"/>
                    <a:pt x="5893" y="1168178"/>
                    <a:pt x="0" y="1060690"/>
                  </a:cubicBezTo>
                  <a:cubicBezTo>
                    <a:pt x="-28874" y="865585"/>
                    <a:pt x="61172" y="313103"/>
                    <a:pt x="0" y="212142"/>
                  </a:cubicBezTo>
                  <a:close/>
                </a:path>
                <a:path w="2809446" h="1272833" fill="none" stroke="0" extrusionOk="0">
                  <a:moveTo>
                    <a:pt x="0" y="212142"/>
                  </a:moveTo>
                  <a:cubicBezTo>
                    <a:pt x="4757" y="93902"/>
                    <a:pt x="73812" y="-5660"/>
                    <a:pt x="212142" y="0"/>
                  </a:cubicBezTo>
                  <a:cubicBezTo>
                    <a:pt x="564723" y="-181730"/>
                    <a:pt x="1778640" y="392"/>
                    <a:pt x="2597303" y="0"/>
                  </a:cubicBezTo>
                  <a:cubicBezTo>
                    <a:pt x="2721637" y="470"/>
                    <a:pt x="2791118" y="97796"/>
                    <a:pt x="2809446" y="212142"/>
                  </a:cubicBezTo>
                  <a:cubicBezTo>
                    <a:pt x="2886104" y="497355"/>
                    <a:pt x="2875429" y="738526"/>
                    <a:pt x="2809446" y="1060690"/>
                  </a:cubicBezTo>
                  <a:cubicBezTo>
                    <a:pt x="2813606" y="1185015"/>
                    <a:pt x="2714852" y="1247775"/>
                    <a:pt x="2597303" y="1272833"/>
                  </a:cubicBezTo>
                  <a:cubicBezTo>
                    <a:pt x="2120846" y="1253270"/>
                    <a:pt x="1196794" y="1412311"/>
                    <a:pt x="212142" y="1272833"/>
                  </a:cubicBezTo>
                  <a:cubicBezTo>
                    <a:pt x="87388" y="1293739"/>
                    <a:pt x="20669" y="1170985"/>
                    <a:pt x="0" y="1060690"/>
                  </a:cubicBezTo>
                  <a:cubicBezTo>
                    <a:pt x="-42025" y="696705"/>
                    <a:pt x="-4196" y="623209"/>
                    <a:pt x="0" y="212142"/>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kern="0" dirty="0" err="1">
                  <a:solidFill>
                    <a:srgbClr val="000000"/>
                  </a:solidFill>
                  <a:latin typeface="Calibri" panose="020F0502020204030204" pitchFamily="34" charset="0"/>
                  <a:cs typeface="Calibri" panose="020F0502020204030204" pitchFamily="34" charset="0"/>
                  <a:sym typeface="Arial"/>
                </a:rPr>
                <a:t>Chuyến</a:t>
              </a:r>
              <a:r>
                <a:rPr lang="en-US" sz="3733" kern="0" dirty="0">
                  <a:solidFill>
                    <a:srgbClr val="000000"/>
                  </a:solidFill>
                  <a:latin typeface="Calibri" panose="020F0502020204030204" pitchFamily="34" charset="0"/>
                  <a:cs typeface="Calibri" panose="020F0502020204030204" pitchFamily="34" charset="0"/>
                  <a:sym typeface="Arial"/>
                </a:rPr>
                <a:t> du </a:t>
              </a:r>
              <a:r>
                <a:rPr lang="en-US" sz="3733" kern="0" dirty="0" err="1">
                  <a:solidFill>
                    <a:srgbClr val="000000"/>
                  </a:solidFill>
                  <a:latin typeface="Calibri" panose="020F0502020204030204" pitchFamily="34" charset="0"/>
                  <a:cs typeface="Calibri" panose="020F0502020204030204" pitchFamily="34" charset="0"/>
                  <a:sym typeface="Arial"/>
                </a:rPr>
                <a:t>lịch</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thú</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vị</a:t>
              </a:r>
              <a:endParaRPr lang="vi-VN" sz="3733"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08078" y="1654259"/>
              <a:ext cx="1462949" cy="1462949"/>
            </a:xfrm>
            <a:prstGeom prst="rect">
              <a:avLst/>
            </a:prstGeom>
          </p:spPr>
        </p:pic>
      </p:grpSp>
      <p:pic>
        <p:nvPicPr>
          <p:cNvPr id="7" name="Picture 6">
            <a:extLst>
              <a:ext uri="{FF2B5EF4-FFF2-40B4-BE49-F238E27FC236}">
                <a16:creationId xmlns:a16="http://schemas.microsoft.com/office/drawing/2014/main" id="{90361968-0E47-E630-B82C-8F95A5D670FE}"/>
              </a:ext>
            </a:extLst>
          </p:cNvPr>
          <p:cNvPicPr>
            <a:picLocks noChangeAspect="1"/>
          </p:cNvPicPr>
          <p:nvPr/>
        </p:nvPicPr>
        <p:blipFill>
          <a:blip r:embed="rId4"/>
          <a:stretch>
            <a:fillRect/>
          </a:stretch>
        </p:blipFill>
        <p:spPr>
          <a:xfrm>
            <a:off x="5518047" y="2455914"/>
            <a:ext cx="6229350" cy="3676650"/>
          </a:xfrm>
          <a:prstGeom prst="rect">
            <a:avLst/>
          </a:prstGeom>
        </p:spPr>
      </p:pic>
    </p:spTree>
    <p:extLst>
      <p:ext uri="{BB962C8B-B14F-4D97-AF65-F5344CB8AC3E}">
        <p14:creationId xmlns:p14="http://schemas.microsoft.com/office/powerpoint/2010/main" val="2426700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Picture 2">
            <a:extLst>
              <a:ext uri="{FF2B5EF4-FFF2-40B4-BE49-F238E27FC236}">
                <a16:creationId xmlns:a16="http://schemas.microsoft.com/office/drawing/2014/main" id="{1C8E37BC-1DDC-E1E2-6F80-FCC06ABFB633}"/>
              </a:ext>
            </a:extLst>
          </p:cNvPr>
          <p:cNvPicPr>
            <a:picLocks noChangeAspect="1"/>
          </p:cNvPicPr>
          <p:nvPr/>
        </p:nvPicPr>
        <p:blipFill>
          <a:blip r:embed="rId3"/>
          <a:stretch>
            <a:fillRect/>
          </a:stretch>
        </p:blipFill>
        <p:spPr>
          <a:xfrm>
            <a:off x="2348929" y="1124631"/>
            <a:ext cx="7303641" cy="1865538"/>
          </a:xfrm>
          <a:prstGeom prst="rect">
            <a:avLst/>
          </a:prstGeom>
        </p:spPr>
      </p:pic>
    </p:spTree>
    <p:extLst>
      <p:ext uri="{BB962C8B-B14F-4D97-AF65-F5344CB8AC3E}">
        <p14:creationId xmlns:p14="http://schemas.microsoft.com/office/powerpoint/2010/main" val="1582632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396181"/>
            <a:ext cx="11479349" cy="5010071"/>
          </a:xfrm>
          <a:custGeom>
            <a:avLst/>
            <a:gdLst>
              <a:gd name="connsiteX0" fmla="*/ 0 w 11479349"/>
              <a:gd name="connsiteY0" fmla="*/ 627811 h 5010071"/>
              <a:gd name="connsiteX1" fmla="*/ 572795 w 11479349"/>
              <a:gd name="connsiteY1" fmla="*/ 0 h 5010071"/>
              <a:gd name="connsiteX2" fmla="*/ 1123929 w 11479349"/>
              <a:gd name="connsiteY2" fmla="*/ 0 h 5010071"/>
              <a:gd name="connsiteX3" fmla="*/ 2191750 w 11479349"/>
              <a:gd name="connsiteY3" fmla="*/ 0 h 5010071"/>
              <a:gd name="connsiteX4" fmla="*/ 3052897 w 11479349"/>
              <a:gd name="connsiteY4" fmla="*/ 0 h 5010071"/>
              <a:gd name="connsiteX5" fmla="*/ 3914043 w 11479349"/>
              <a:gd name="connsiteY5" fmla="*/ 0 h 5010071"/>
              <a:gd name="connsiteX6" fmla="*/ 4878527 w 11479349"/>
              <a:gd name="connsiteY6" fmla="*/ 0 h 5010071"/>
              <a:gd name="connsiteX7" fmla="*/ 5739674 w 11479349"/>
              <a:gd name="connsiteY7" fmla="*/ 0 h 5010071"/>
              <a:gd name="connsiteX8" fmla="*/ 6497483 w 11479349"/>
              <a:gd name="connsiteY8" fmla="*/ 0 h 5010071"/>
              <a:gd name="connsiteX9" fmla="*/ 7255291 w 11479349"/>
              <a:gd name="connsiteY9" fmla="*/ 0 h 5010071"/>
              <a:gd name="connsiteX10" fmla="*/ 7806426 w 11479349"/>
              <a:gd name="connsiteY10" fmla="*/ 0 h 5010071"/>
              <a:gd name="connsiteX11" fmla="*/ 8564234 w 11479349"/>
              <a:gd name="connsiteY11" fmla="*/ 0 h 5010071"/>
              <a:gd name="connsiteX12" fmla="*/ 9218706 w 11479349"/>
              <a:gd name="connsiteY12" fmla="*/ 0 h 5010071"/>
              <a:gd name="connsiteX13" fmla="*/ 9769839 w 11479349"/>
              <a:gd name="connsiteY13" fmla="*/ 0 h 5010071"/>
              <a:gd name="connsiteX14" fmla="*/ 10906553 w 11479349"/>
              <a:gd name="connsiteY14" fmla="*/ 0 h 5010071"/>
              <a:gd name="connsiteX15" fmla="*/ 11479349 w 11479349"/>
              <a:gd name="connsiteY15" fmla="*/ 627811 h 5010071"/>
              <a:gd name="connsiteX16" fmla="*/ 11479349 w 11479349"/>
              <a:gd name="connsiteY16" fmla="*/ 1528878 h 5010071"/>
              <a:gd name="connsiteX17" fmla="*/ 11479349 w 11479349"/>
              <a:gd name="connsiteY17" fmla="*/ 2467490 h 5010071"/>
              <a:gd name="connsiteX18" fmla="*/ 11479349 w 11479349"/>
              <a:gd name="connsiteY18" fmla="*/ 3368557 h 5010071"/>
              <a:gd name="connsiteX19" fmla="*/ 11479349 w 11479349"/>
              <a:gd name="connsiteY19" fmla="*/ 4382259 h 5010071"/>
              <a:gd name="connsiteX20" fmla="*/ 10906553 w 11479349"/>
              <a:gd name="connsiteY20" fmla="*/ 5010071 h 5010071"/>
              <a:gd name="connsiteX21" fmla="*/ 10148743 w 11479349"/>
              <a:gd name="connsiteY21" fmla="*/ 5010071 h 5010071"/>
              <a:gd name="connsiteX22" fmla="*/ 9494273 w 11479349"/>
              <a:gd name="connsiteY22" fmla="*/ 5010071 h 5010071"/>
              <a:gd name="connsiteX23" fmla="*/ 8943139 w 11479349"/>
              <a:gd name="connsiteY23" fmla="*/ 5010071 h 5010071"/>
              <a:gd name="connsiteX24" fmla="*/ 7875317 w 11479349"/>
              <a:gd name="connsiteY24" fmla="*/ 5010071 h 5010071"/>
              <a:gd name="connsiteX25" fmla="*/ 7220846 w 11479349"/>
              <a:gd name="connsiteY25" fmla="*/ 5010071 h 5010071"/>
              <a:gd name="connsiteX26" fmla="*/ 6566374 w 11479349"/>
              <a:gd name="connsiteY26" fmla="*/ 5010071 h 5010071"/>
              <a:gd name="connsiteX27" fmla="*/ 5498553 w 11479349"/>
              <a:gd name="connsiteY27" fmla="*/ 5010071 h 5010071"/>
              <a:gd name="connsiteX28" fmla="*/ 4947419 w 11479349"/>
              <a:gd name="connsiteY28" fmla="*/ 5010071 h 5010071"/>
              <a:gd name="connsiteX29" fmla="*/ 3982935 w 11479349"/>
              <a:gd name="connsiteY29" fmla="*/ 5010071 h 5010071"/>
              <a:gd name="connsiteX30" fmla="*/ 3121789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518736 h 5010071"/>
              <a:gd name="connsiteX35" fmla="*/ 0 w 11479349"/>
              <a:gd name="connsiteY35" fmla="*/ 2617668 h 5010071"/>
              <a:gd name="connsiteX36" fmla="*/ 0 w 11479349"/>
              <a:gd name="connsiteY36" fmla="*/ 1716601 h 5010071"/>
              <a:gd name="connsiteX37" fmla="*/ 0 w 11479349"/>
              <a:gd name="connsiteY37" fmla="*/ 627811 h 5010071"/>
              <a:gd name="connsiteX0" fmla="*/ 0 w 11479349"/>
              <a:gd name="connsiteY0" fmla="*/ 627811 h 5010071"/>
              <a:gd name="connsiteX1" fmla="*/ 572795 w 11479349"/>
              <a:gd name="connsiteY1" fmla="*/ 0 h 5010071"/>
              <a:gd name="connsiteX2" fmla="*/ 1537279 w 11479349"/>
              <a:gd name="connsiteY2" fmla="*/ 0 h 5010071"/>
              <a:gd name="connsiteX3" fmla="*/ 2191750 w 11479349"/>
              <a:gd name="connsiteY3" fmla="*/ 0 h 5010071"/>
              <a:gd name="connsiteX4" fmla="*/ 2846222 w 11479349"/>
              <a:gd name="connsiteY4" fmla="*/ 0 h 5010071"/>
              <a:gd name="connsiteX5" fmla="*/ 3810706 w 11479349"/>
              <a:gd name="connsiteY5" fmla="*/ 0 h 5010071"/>
              <a:gd name="connsiteX6" fmla="*/ 4568515 w 11479349"/>
              <a:gd name="connsiteY6" fmla="*/ 0 h 5010071"/>
              <a:gd name="connsiteX7" fmla="*/ 5636337 w 11479349"/>
              <a:gd name="connsiteY7" fmla="*/ 0 h 5010071"/>
              <a:gd name="connsiteX8" fmla="*/ 6704158 w 11479349"/>
              <a:gd name="connsiteY8" fmla="*/ 0 h 5010071"/>
              <a:gd name="connsiteX9" fmla="*/ 7668642 w 11479349"/>
              <a:gd name="connsiteY9" fmla="*/ 0 h 5010071"/>
              <a:gd name="connsiteX10" fmla="*/ 8323113 w 11479349"/>
              <a:gd name="connsiteY10" fmla="*/ 0 h 5010071"/>
              <a:gd name="connsiteX11" fmla="*/ 8874247 w 11479349"/>
              <a:gd name="connsiteY11" fmla="*/ 0 h 5010071"/>
              <a:gd name="connsiteX12" fmla="*/ 9942069 w 11479349"/>
              <a:gd name="connsiteY12" fmla="*/ 0 h 5010071"/>
              <a:gd name="connsiteX13" fmla="*/ 10906553 w 11479349"/>
              <a:gd name="connsiteY13" fmla="*/ 0 h 5010071"/>
              <a:gd name="connsiteX14" fmla="*/ 11479349 w 11479349"/>
              <a:gd name="connsiteY14" fmla="*/ 627811 h 5010071"/>
              <a:gd name="connsiteX15" fmla="*/ 11479349 w 11479349"/>
              <a:gd name="connsiteY15" fmla="*/ 1453790 h 5010071"/>
              <a:gd name="connsiteX16" fmla="*/ 11479349 w 11479349"/>
              <a:gd name="connsiteY16" fmla="*/ 2467490 h 5010071"/>
              <a:gd name="connsiteX17" fmla="*/ 11479349 w 11479349"/>
              <a:gd name="connsiteY17" fmla="*/ 3368557 h 5010071"/>
              <a:gd name="connsiteX18" fmla="*/ 11479349 w 11479349"/>
              <a:gd name="connsiteY18" fmla="*/ 4382259 h 5010071"/>
              <a:gd name="connsiteX19" fmla="*/ 10906553 w 11479349"/>
              <a:gd name="connsiteY19" fmla="*/ 5010071 h 5010071"/>
              <a:gd name="connsiteX20" fmla="*/ 10045406 w 11479349"/>
              <a:gd name="connsiteY20" fmla="*/ 5010071 h 5010071"/>
              <a:gd name="connsiteX21" fmla="*/ 9390935 w 11479349"/>
              <a:gd name="connsiteY21" fmla="*/ 5010071 h 5010071"/>
              <a:gd name="connsiteX22" fmla="*/ 8736463 w 11479349"/>
              <a:gd name="connsiteY22" fmla="*/ 5010071 h 5010071"/>
              <a:gd name="connsiteX23" fmla="*/ 7668642 w 11479349"/>
              <a:gd name="connsiteY23" fmla="*/ 5010071 h 5010071"/>
              <a:gd name="connsiteX24" fmla="*/ 6910833 w 11479349"/>
              <a:gd name="connsiteY24" fmla="*/ 5010071 h 5010071"/>
              <a:gd name="connsiteX25" fmla="*/ 5843011 w 11479349"/>
              <a:gd name="connsiteY25" fmla="*/ 5010071 h 5010071"/>
              <a:gd name="connsiteX26" fmla="*/ 4775190 w 11479349"/>
              <a:gd name="connsiteY26" fmla="*/ 5010071 h 5010071"/>
              <a:gd name="connsiteX27" fmla="*/ 4419020 w 11479349"/>
              <a:gd name="connsiteY27" fmla="*/ 5010071 h 5010071"/>
              <a:gd name="connsiteX28" fmla="*/ 4017381 w 11479349"/>
              <a:gd name="connsiteY28" fmla="*/ 5010071 h 5010071"/>
              <a:gd name="connsiteX29" fmla="*/ 3466247 w 11479349"/>
              <a:gd name="connsiteY29" fmla="*/ 5010071 h 5010071"/>
              <a:gd name="connsiteX30" fmla="*/ 2811777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481192 h 5010071"/>
              <a:gd name="connsiteX35" fmla="*/ 0 w 11479349"/>
              <a:gd name="connsiteY35" fmla="*/ 2655213 h 5010071"/>
              <a:gd name="connsiteX36" fmla="*/ 0 w 11479349"/>
              <a:gd name="connsiteY36" fmla="*/ 1829235 h 5010071"/>
              <a:gd name="connsiteX37" fmla="*/ 0 w 11479349"/>
              <a:gd name="connsiteY37" fmla="*/ 627811 h 5010071"/>
              <a:gd name="connsiteX0" fmla="*/ 0 w 11479349"/>
              <a:gd name="connsiteY0" fmla="*/ 627811 h 5010071"/>
              <a:gd name="connsiteX1" fmla="*/ 572795 w 11479349"/>
              <a:gd name="connsiteY1" fmla="*/ 0 h 5010071"/>
              <a:gd name="connsiteX2" fmla="*/ 1123929 w 11479349"/>
              <a:gd name="connsiteY2" fmla="*/ 0 h 5010071"/>
              <a:gd name="connsiteX3" fmla="*/ 1679196 w 11479349"/>
              <a:gd name="connsiteY3" fmla="*/ 0 h 5010071"/>
              <a:gd name="connsiteX4" fmla="*/ 2191750 w 11479349"/>
              <a:gd name="connsiteY4" fmla="*/ 0 h 5010071"/>
              <a:gd name="connsiteX5" fmla="*/ 3052897 w 11479349"/>
              <a:gd name="connsiteY5" fmla="*/ 0 h 5010071"/>
              <a:gd name="connsiteX6" fmla="*/ 3914043 w 11479349"/>
              <a:gd name="connsiteY6" fmla="*/ 0 h 5010071"/>
              <a:gd name="connsiteX7" fmla="*/ 4878527 w 11479349"/>
              <a:gd name="connsiteY7" fmla="*/ 0 h 5010071"/>
              <a:gd name="connsiteX8" fmla="*/ 5739674 w 11479349"/>
              <a:gd name="connsiteY8" fmla="*/ 0 h 5010071"/>
              <a:gd name="connsiteX9" fmla="*/ 6497483 w 11479349"/>
              <a:gd name="connsiteY9" fmla="*/ 0 h 5010071"/>
              <a:gd name="connsiteX10" fmla="*/ 7255291 w 11479349"/>
              <a:gd name="connsiteY10" fmla="*/ 0 h 5010071"/>
              <a:gd name="connsiteX11" fmla="*/ 7806426 w 11479349"/>
              <a:gd name="connsiteY11" fmla="*/ 0 h 5010071"/>
              <a:gd name="connsiteX12" fmla="*/ 8564234 w 11479349"/>
              <a:gd name="connsiteY12" fmla="*/ 0 h 5010071"/>
              <a:gd name="connsiteX13" fmla="*/ 9218706 w 11479349"/>
              <a:gd name="connsiteY13" fmla="*/ 0 h 5010071"/>
              <a:gd name="connsiteX14" fmla="*/ 9769839 w 11479349"/>
              <a:gd name="connsiteY14" fmla="*/ 0 h 5010071"/>
              <a:gd name="connsiteX15" fmla="*/ 10906553 w 11479349"/>
              <a:gd name="connsiteY15" fmla="*/ 0 h 5010071"/>
              <a:gd name="connsiteX16" fmla="*/ 11479349 w 11479349"/>
              <a:gd name="connsiteY16" fmla="*/ 627811 h 5010071"/>
              <a:gd name="connsiteX17" fmla="*/ 11479349 w 11479349"/>
              <a:gd name="connsiteY17" fmla="*/ 1528878 h 5010071"/>
              <a:gd name="connsiteX18" fmla="*/ 11479349 w 11479349"/>
              <a:gd name="connsiteY18" fmla="*/ 2467490 h 5010071"/>
              <a:gd name="connsiteX19" fmla="*/ 11479349 w 11479349"/>
              <a:gd name="connsiteY19" fmla="*/ 3368557 h 5010071"/>
              <a:gd name="connsiteX20" fmla="*/ 11479349 w 11479349"/>
              <a:gd name="connsiteY20" fmla="*/ 4382259 h 5010071"/>
              <a:gd name="connsiteX21" fmla="*/ 10906553 w 11479349"/>
              <a:gd name="connsiteY21" fmla="*/ 5010071 h 5010071"/>
              <a:gd name="connsiteX22" fmla="*/ 10148743 w 11479349"/>
              <a:gd name="connsiteY22" fmla="*/ 5010071 h 5010071"/>
              <a:gd name="connsiteX23" fmla="*/ 9494273 w 11479349"/>
              <a:gd name="connsiteY23" fmla="*/ 5010071 h 5010071"/>
              <a:gd name="connsiteX24" fmla="*/ 8943139 w 11479349"/>
              <a:gd name="connsiteY24" fmla="*/ 5010071 h 5010071"/>
              <a:gd name="connsiteX25" fmla="*/ 7875317 w 11479349"/>
              <a:gd name="connsiteY25" fmla="*/ 5010071 h 5010071"/>
              <a:gd name="connsiteX26" fmla="*/ 7220846 w 11479349"/>
              <a:gd name="connsiteY26" fmla="*/ 5010071 h 5010071"/>
              <a:gd name="connsiteX27" fmla="*/ 6566374 w 11479349"/>
              <a:gd name="connsiteY27" fmla="*/ 5010071 h 5010071"/>
              <a:gd name="connsiteX28" fmla="*/ 5498553 w 11479349"/>
              <a:gd name="connsiteY28" fmla="*/ 5010071 h 5010071"/>
              <a:gd name="connsiteX29" fmla="*/ 4947419 w 11479349"/>
              <a:gd name="connsiteY29" fmla="*/ 5010071 h 5010071"/>
              <a:gd name="connsiteX30" fmla="*/ 3982935 w 11479349"/>
              <a:gd name="connsiteY30" fmla="*/ 5010071 h 5010071"/>
              <a:gd name="connsiteX31" fmla="*/ 3121789 w 11479349"/>
              <a:gd name="connsiteY31" fmla="*/ 5010071 h 5010071"/>
              <a:gd name="connsiteX32" fmla="*/ 2157305 w 11479349"/>
              <a:gd name="connsiteY32" fmla="*/ 5010071 h 5010071"/>
              <a:gd name="connsiteX33" fmla="*/ 572795 w 11479349"/>
              <a:gd name="connsiteY33" fmla="*/ 5010071 h 5010071"/>
              <a:gd name="connsiteX34" fmla="*/ 0 w 11479349"/>
              <a:gd name="connsiteY34" fmla="*/ 4382259 h 5010071"/>
              <a:gd name="connsiteX35" fmla="*/ 0 w 11479349"/>
              <a:gd name="connsiteY35" fmla="*/ 3518736 h 5010071"/>
              <a:gd name="connsiteX36" fmla="*/ 0 w 11479349"/>
              <a:gd name="connsiteY36" fmla="*/ 2617668 h 5010071"/>
              <a:gd name="connsiteX37" fmla="*/ 0 w 11479349"/>
              <a:gd name="connsiteY37" fmla="*/ 1716601 h 5010071"/>
              <a:gd name="connsiteX38" fmla="*/ 0 w 11479349"/>
              <a:gd name="connsiteY38" fmla="*/ 627811 h 501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479349" h="5010071" fill="none" extrusionOk="0">
                <a:moveTo>
                  <a:pt x="0" y="627811"/>
                </a:moveTo>
                <a:cubicBezTo>
                  <a:pt x="-43920" y="394416"/>
                  <a:pt x="307528" y="-68134"/>
                  <a:pt x="572795" y="0"/>
                </a:cubicBezTo>
                <a:cubicBezTo>
                  <a:pt x="785856" y="14977"/>
                  <a:pt x="889893" y="-12910"/>
                  <a:pt x="1123929" y="0"/>
                </a:cubicBezTo>
                <a:cubicBezTo>
                  <a:pt x="1233103" y="45893"/>
                  <a:pt x="2020601" y="-76045"/>
                  <a:pt x="2191750" y="0"/>
                </a:cubicBezTo>
                <a:cubicBezTo>
                  <a:pt x="2407226" y="29541"/>
                  <a:pt x="2798086" y="15227"/>
                  <a:pt x="3052897" y="0"/>
                </a:cubicBezTo>
                <a:cubicBezTo>
                  <a:pt x="3359547" y="119647"/>
                  <a:pt x="3534880" y="-82165"/>
                  <a:pt x="3914043" y="0"/>
                </a:cubicBezTo>
                <a:cubicBezTo>
                  <a:pt x="4255983" y="-24599"/>
                  <a:pt x="4602688" y="31161"/>
                  <a:pt x="4878527" y="0"/>
                </a:cubicBezTo>
                <a:cubicBezTo>
                  <a:pt x="5177225" y="-49319"/>
                  <a:pt x="5558164" y="75433"/>
                  <a:pt x="5739674" y="0"/>
                </a:cubicBezTo>
                <a:cubicBezTo>
                  <a:pt x="5954929" y="-32011"/>
                  <a:pt x="6191233" y="-36741"/>
                  <a:pt x="6497483" y="0"/>
                </a:cubicBezTo>
                <a:cubicBezTo>
                  <a:pt x="6884105" y="46843"/>
                  <a:pt x="7001110" y="-6867"/>
                  <a:pt x="7255291" y="0"/>
                </a:cubicBezTo>
                <a:cubicBezTo>
                  <a:pt x="7482266" y="9165"/>
                  <a:pt x="7579477" y="28195"/>
                  <a:pt x="7806426" y="0"/>
                </a:cubicBezTo>
                <a:cubicBezTo>
                  <a:pt x="8067225" y="4140"/>
                  <a:pt x="8342684" y="29433"/>
                  <a:pt x="8564234" y="0"/>
                </a:cubicBezTo>
                <a:cubicBezTo>
                  <a:pt x="8782644" y="29366"/>
                  <a:pt x="8881784" y="-64206"/>
                  <a:pt x="9218706" y="0"/>
                </a:cubicBezTo>
                <a:cubicBezTo>
                  <a:pt x="9551880" y="16190"/>
                  <a:pt x="9563465" y="-11004"/>
                  <a:pt x="9769839" y="0"/>
                </a:cubicBezTo>
                <a:cubicBezTo>
                  <a:pt x="9964094" y="-165460"/>
                  <a:pt x="10473933" y="-31860"/>
                  <a:pt x="10906553" y="0"/>
                </a:cubicBezTo>
                <a:cubicBezTo>
                  <a:pt x="11142892" y="114425"/>
                  <a:pt x="11584839" y="317905"/>
                  <a:pt x="11479349" y="627811"/>
                </a:cubicBezTo>
                <a:cubicBezTo>
                  <a:pt x="11412701" y="809663"/>
                  <a:pt x="11365382" y="1122574"/>
                  <a:pt x="11479349" y="1528878"/>
                </a:cubicBezTo>
                <a:cubicBezTo>
                  <a:pt x="11507769" y="1960269"/>
                  <a:pt x="11440089" y="2007056"/>
                  <a:pt x="11479349" y="2467490"/>
                </a:cubicBezTo>
                <a:cubicBezTo>
                  <a:pt x="11524948" y="2924707"/>
                  <a:pt x="11541985" y="3171672"/>
                  <a:pt x="11479349" y="3368557"/>
                </a:cubicBezTo>
                <a:cubicBezTo>
                  <a:pt x="11482449" y="3669399"/>
                  <a:pt x="11469495" y="4175380"/>
                  <a:pt x="11479349" y="4382259"/>
                </a:cubicBezTo>
                <a:cubicBezTo>
                  <a:pt x="11390121" y="4725669"/>
                  <a:pt x="11177844" y="4978411"/>
                  <a:pt x="10906553" y="5010071"/>
                </a:cubicBezTo>
                <a:cubicBezTo>
                  <a:pt x="10479988" y="5021141"/>
                  <a:pt x="10378212" y="4946247"/>
                  <a:pt x="10148743" y="5010071"/>
                </a:cubicBezTo>
                <a:cubicBezTo>
                  <a:pt x="10000366" y="4979595"/>
                  <a:pt x="9685498" y="5029984"/>
                  <a:pt x="9494273" y="5010071"/>
                </a:cubicBezTo>
                <a:cubicBezTo>
                  <a:pt x="9331454" y="5069763"/>
                  <a:pt x="9161662" y="4993155"/>
                  <a:pt x="8943139" y="5010071"/>
                </a:cubicBezTo>
                <a:cubicBezTo>
                  <a:pt x="8681149" y="4831253"/>
                  <a:pt x="8249880" y="5050622"/>
                  <a:pt x="7875317" y="5010071"/>
                </a:cubicBezTo>
                <a:cubicBezTo>
                  <a:pt x="7412851" y="4992923"/>
                  <a:pt x="7397972" y="5007489"/>
                  <a:pt x="7220846" y="5010071"/>
                </a:cubicBezTo>
                <a:cubicBezTo>
                  <a:pt x="6980694" y="5041254"/>
                  <a:pt x="6771703" y="5037593"/>
                  <a:pt x="6566374" y="5010071"/>
                </a:cubicBezTo>
                <a:cubicBezTo>
                  <a:pt x="6392852" y="4919055"/>
                  <a:pt x="5891185" y="4909406"/>
                  <a:pt x="5498553" y="5010071"/>
                </a:cubicBezTo>
                <a:cubicBezTo>
                  <a:pt x="5108946" y="5004273"/>
                  <a:pt x="5208588" y="5011880"/>
                  <a:pt x="4947419" y="5010071"/>
                </a:cubicBezTo>
                <a:cubicBezTo>
                  <a:pt x="4715123" y="4942530"/>
                  <a:pt x="4436078" y="4976430"/>
                  <a:pt x="3982935" y="5010071"/>
                </a:cubicBezTo>
                <a:cubicBezTo>
                  <a:pt x="3574396" y="5065949"/>
                  <a:pt x="3265756" y="4986024"/>
                  <a:pt x="3121789" y="5010071"/>
                </a:cubicBezTo>
                <a:cubicBezTo>
                  <a:pt x="2941182" y="5085399"/>
                  <a:pt x="2654205" y="5168254"/>
                  <a:pt x="2157305" y="5010071"/>
                </a:cubicBezTo>
                <a:cubicBezTo>
                  <a:pt x="1808631" y="4887673"/>
                  <a:pt x="1310265" y="5077436"/>
                  <a:pt x="572795" y="5010071"/>
                </a:cubicBezTo>
                <a:cubicBezTo>
                  <a:pt x="248533" y="4948626"/>
                  <a:pt x="-134025" y="4780583"/>
                  <a:pt x="0" y="4382259"/>
                </a:cubicBezTo>
                <a:cubicBezTo>
                  <a:pt x="8623" y="4149132"/>
                  <a:pt x="73892" y="3922532"/>
                  <a:pt x="0" y="3518736"/>
                </a:cubicBezTo>
                <a:cubicBezTo>
                  <a:pt x="8271" y="3132369"/>
                  <a:pt x="12325" y="2829406"/>
                  <a:pt x="0" y="2617668"/>
                </a:cubicBezTo>
                <a:cubicBezTo>
                  <a:pt x="555" y="2327766"/>
                  <a:pt x="72789" y="2102007"/>
                  <a:pt x="0" y="1716601"/>
                </a:cubicBezTo>
                <a:cubicBezTo>
                  <a:pt x="76050" y="1312203"/>
                  <a:pt x="-35078" y="1126750"/>
                  <a:pt x="0" y="627811"/>
                </a:cubicBezTo>
                <a:close/>
              </a:path>
              <a:path w="11479349" h="5010071" stroke="0" extrusionOk="0">
                <a:moveTo>
                  <a:pt x="0" y="627811"/>
                </a:moveTo>
                <a:cubicBezTo>
                  <a:pt x="-34948" y="183326"/>
                  <a:pt x="286177" y="9909"/>
                  <a:pt x="572795" y="0"/>
                </a:cubicBezTo>
                <a:cubicBezTo>
                  <a:pt x="772763" y="64980"/>
                  <a:pt x="1255141" y="109755"/>
                  <a:pt x="1537279" y="0"/>
                </a:cubicBezTo>
                <a:cubicBezTo>
                  <a:pt x="1788485" y="-43030"/>
                  <a:pt x="1878237" y="-38660"/>
                  <a:pt x="2191750" y="0"/>
                </a:cubicBezTo>
                <a:cubicBezTo>
                  <a:pt x="2517894" y="490"/>
                  <a:pt x="2533890" y="-20089"/>
                  <a:pt x="2846222" y="0"/>
                </a:cubicBezTo>
                <a:cubicBezTo>
                  <a:pt x="3143158" y="-70816"/>
                  <a:pt x="3461979" y="17976"/>
                  <a:pt x="3810706" y="0"/>
                </a:cubicBezTo>
                <a:cubicBezTo>
                  <a:pt x="4103579" y="39315"/>
                  <a:pt x="4351983" y="-10151"/>
                  <a:pt x="4568515" y="0"/>
                </a:cubicBezTo>
                <a:cubicBezTo>
                  <a:pt x="4596008" y="828"/>
                  <a:pt x="5089275" y="-68327"/>
                  <a:pt x="5636337" y="0"/>
                </a:cubicBezTo>
                <a:cubicBezTo>
                  <a:pt x="6179324" y="51734"/>
                  <a:pt x="6217118" y="-28095"/>
                  <a:pt x="6704158" y="0"/>
                </a:cubicBezTo>
                <a:cubicBezTo>
                  <a:pt x="7196096" y="29747"/>
                  <a:pt x="7358617" y="-88530"/>
                  <a:pt x="7668642" y="0"/>
                </a:cubicBezTo>
                <a:cubicBezTo>
                  <a:pt x="8036169" y="17607"/>
                  <a:pt x="8130191" y="-13279"/>
                  <a:pt x="8323113" y="0"/>
                </a:cubicBezTo>
                <a:cubicBezTo>
                  <a:pt x="8531574" y="81124"/>
                  <a:pt x="8700224" y="-44577"/>
                  <a:pt x="8874247" y="0"/>
                </a:cubicBezTo>
                <a:cubicBezTo>
                  <a:pt x="9109793" y="-41920"/>
                  <a:pt x="9578139" y="-110173"/>
                  <a:pt x="9942069" y="0"/>
                </a:cubicBezTo>
                <a:cubicBezTo>
                  <a:pt x="10357330" y="74848"/>
                  <a:pt x="10683859" y="-66847"/>
                  <a:pt x="10906553" y="0"/>
                </a:cubicBezTo>
                <a:cubicBezTo>
                  <a:pt x="11282094" y="-101792"/>
                  <a:pt x="11491700" y="339135"/>
                  <a:pt x="11479349" y="627811"/>
                </a:cubicBezTo>
                <a:cubicBezTo>
                  <a:pt x="11513121" y="912264"/>
                  <a:pt x="11510928" y="1132260"/>
                  <a:pt x="11479349" y="1453790"/>
                </a:cubicBezTo>
                <a:cubicBezTo>
                  <a:pt x="11511891" y="1625681"/>
                  <a:pt x="11538606" y="2092957"/>
                  <a:pt x="11479349" y="2467490"/>
                </a:cubicBezTo>
                <a:cubicBezTo>
                  <a:pt x="11454601" y="2684737"/>
                  <a:pt x="11469739" y="2931196"/>
                  <a:pt x="11479349" y="3368557"/>
                </a:cubicBezTo>
                <a:cubicBezTo>
                  <a:pt x="11498002" y="3778529"/>
                  <a:pt x="11405017" y="4044241"/>
                  <a:pt x="11479349" y="4382259"/>
                </a:cubicBezTo>
                <a:cubicBezTo>
                  <a:pt x="11465865" y="4632357"/>
                  <a:pt x="11330939" y="4910547"/>
                  <a:pt x="10906553" y="5010071"/>
                </a:cubicBezTo>
                <a:cubicBezTo>
                  <a:pt x="10497688" y="5010074"/>
                  <a:pt x="10426273" y="4990617"/>
                  <a:pt x="10045406" y="5010071"/>
                </a:cubicBezTo>
                <a:cubicBezTo>
                  <a:pt x="9660642" y="5020169"/>
                  <a:pt x="9710586" y="5058388"/>
                  <a:pt x="9390935" y="5010071"/>
                </a:cubicBezTo>
                <a:cubicBezTo>
                  <a:pt x="9110004" y="5006250"/>
                  <a:pt x="8948118" y="5008239"/>
                  <a:pt x="8736463" y="5010071"/>
                </a:cubicBezTo>
                <a:cubicBezTo>
                  <a:pt x="8636426" y="4964813"/>
                  <a:pt x="8039916" y="4971701"/>
                  <a:pt x="7668642" y="5010071"/>
                </a:cubicBezTo>
                <a:cubicBezTo>
                  <a:pt x="7367455" y="4939528"/>
                  <a:pt x="7135515" y="4992412"/>
                  <a:pt x="6910833" y="5010071"/>
                </a:cubicBezTo>
                <a:cubicBezTo>
                  <a:pt x="6617070" y="5033263"/>
                  <a:pt x="6177504" y="4910953"/>
                  <a:pt x="5843011" y="5010071"/>
                </a:cubicBezTo>
                <a:cubicBezTo>
                  <a:pt x="5558661" y="4951473"/>
                  <a:pt x="5055212" y="5001539"/>
                  <a:pt x="4775190" y="5010071"/>
                </a:cubicBezTo>
                <a:cubicBezTo>
                  <a:pt x="4641613" y="5011270"/>
                  <a:pt x="4585946" y="5011266"/>
                  <a:pt x="4419020" y="5010071"/>
                </a:cubicBezTo>
                <a:cubicBezTo>
                  <a:pt x="4248940" y="5024868"/>
                  <a:pt x="4161351" y="5008922"/>
                  <a:pt x="4017381" y="5010071"/>
                </a:cubicBezTo>
                <a:cubicBezTo>
                  <a:pt x="3866130" y="5059982"/>
                  <a:pt x="3608359" y="5052750"/>
                  <a:pt x="3466247" y="5010071"/>
                </a:cubicBezTo>
                <a:cubicBezTo>
                  <a:pt x="3258956" y="5055652"/>
                  <a:pt x="3161264" y="4979498"/>
                  <a:pt x="2811777" y="5010071"/>
                </a:cubicBezTo>
                <a:cubicBezTo>
                  <a:pt x="2473939" y="4999787"/>
                  <a:pt x="2327894" y="5058903"/>
                  <a:pt x="2157305" y="5010071"/>
                </a:cubicBezTo>
                <a:cubicBezTo>
                  <a:pt x="2029890" y="5080308"/>
                  <a:pt x="1359706" y="5041012"/>
                  <a:pt x="572795" y="5010071"/>
                </a:cubicBezTo>
                <a:cubicBezTo>
                  <a:pt x="270789" y="5009635"/>
                  <a:pt x="102576" y="4708065"/>
                  <a:pt x="0" y="4382259"/>
                </a:cubicBezTo>
                <a:cubicBezTo>
                  <a:pt x="-6520" y="3932440"/>
                  <a:pt x="-50601" y="3694083"/>
                  <a:pt x="0" y="3481192"/>
                </a:cubicBezTo>
                <a:cubicBezTo>
                  <a:pt x="-51855" y="3168935"/>
                  <a:pt x="56206" y="3023006"/>
                  <a:pt x="0" y="2655213"/>
                </a:cubicBezTo>
                <a:cubicBezTo>
                  <a:pt x="-80620" y="2377394"/>
                  <a:pt x="33955" y="2222714"/>
                  <a:pt x="0" y="1829235"/>
                </a:cubicBezTo>
                <a:cubicBezTo>
                  <a:pt x="97617" y="1479640"/>
                  <a:pt x="14071" y="798798"/>
                  <a:pt x="0" y="627811"/>
                </a:cubicBezTo>
                <a:close/>
              </a:path>
              <a:path w="11479349" h="5010071" fill="none" stroke="0" extrusionOk="0">
                <a:moveTo>
                  <a:pt x="0" y="627811"/>
                </a:moveTo>
                <a:cubicBezTo>
                  <a:pt x="16711" y="383020"/>
                  <a:pt x="238916" y="-21011"/>
                  <a:pt x="572795" y="0"/>
                </a:cubicBezTo>
                <a:cubicBezTo>
                  <a:pt x="798815" y="10236"/>
                  <a:pt x="913213" y="2778"/>
                  <a:pt x="1123929" y="0"/>
                </a:cubicBezTo>
                <a:cubicBezTo>
                  <a:pt x="1396727" y="17283"/>
                  <a:pt x="1450464" y="15029"/>
                  <a:pt x="1679196" y="0"/>
                </a:cubicBezTo>
                <a:cubicBezTo>
                  <a:pt x="1907928" y="-15029"/>
                  <a:pt x="2079717" y="-25205"/>
                  <a:pt x="2191750" y="0"/>
                </a:cubicBezTo>
                <a:cubicBezTo>
                  <a:pt x="2401990" y="6430"/>
                  <a:pt x="2864033" y="-73826"/>
                  <a:pt x="3052897" y="0"/>
                </a:cubicBezTo>
                <a:cubicBezTo>
                  <a:pt x="3300038" y="43686"/>
                  <a:pt x="3554302" y="-90453"/>
                  <a:pt x="3914043" y="0"/>
                </a:cubicBezTo>
                <a:cubicBezTo>
                  <a:pt x="4226257" y="-57346"/>
                  <a:pt x="4556409" y="36691"/>
                  <a:pt x="4878527" y="0"/>
                </a:cubicBezTo>
                <a:cubicBezTo>
                  <a:pt x="5244572" y="-80844"/>
                  <a:pt x="5566341" y="-1246"/>
                  <a:pt x="5739674" y="0"/>
                </a:cubicBezTo>
                <a:cubicBezTo>
                  <a:pt x="5906104" y="6899"/>
                  <a:pt x="6141491" y="-31017"/>
                  <a:pt x="6497483" y="0"/>
                </a:cubicBezTo>
                <a:cubicBezTo>
                  <a:pt x="6874046" y="-14968"/>
                  <a:pt x="7041632" y="-79223"/>
                  <a:pt x="7255291" y="0"/>
                </a:cubicBezTo>
                <a:cubicBezTo>
                  <a:pt x="7480720" y="27868"/>
                  <a:pt x="7591422" y="-14234"/>
                  <a:pt x="7806426" y="0"/>
                </a:cubicBezTo>
                <a:cubicBezTo>
                  <a:pt x="7966669" y="10234"/>
                  <a:pt x="8392092" y="-110598"/>
                  <a:pt x="8564234" y="0"/>
                </a:cubicBezTo>
                <a:cubicBezTo>
                  <a:pt x="8772363" y="53684"/>
                  <a:pt x="8898074" y="-8786"/>
                  <a:pt x="9218706" y="0"/>
                </a:cubicBezTo>
                <a:cubicBezTo>
                  <a:pt x="9550624" y="20274"/>
                  <a:pt x="9568837" y="-3306"/>
                  <a:pt x="9769839" y="0"/>
                </a:cubicBezTo>
                <a:cubicBezTo>
                  <a:pt x="10011476" y="109085"/>
                  <a:pt x="10468072" y="-40969"/>
                  <a:pt x="10906553" y="0"/>
                </a:cubicBezTo>
                <a:cubicBezTo>
                  <a:pt x="11193677" y="36188"/>
                  <a:pt x="11469831" y="199460"/>
                  <a:pt x="11479349" y="627811"/>
                </a:cubicBezTo>
                <a:cubicBezTo>
                  <a:pt x="11421162" y="815754"/>
                  <a:pt x="11449292" y="1048599"/>
                  <a:pt x="11479349" y="1528878"/>
                </a:cubicBezTo>
                <a:cubicBezTo>
                  <a:pt x="11494603" y="1948158"/>
                  <a:pt x="11489230" y="2018298"/>
                  <a:pt x="11479349" y="2467490"/>
                </a:cubicBezTo>
                <a:cubicBezTo>
                  <a:pt x="11490376" y="2957203"/>
                  <a:pt x="11535383" y="3108291"/>
                  <a:pt x="11479349" y="3368557"/>
                </a:cubicBezTo>
                <a:cubicBezTo>
                  <a:pt x="11397797" y="3658416"/>
                  <a:pt x="11442435" y="4096443"/>
                  <a:pt x="11479349" y="4382259"/>
                </a:cubicBezTo>
                <a:cubicBezTo>
                  <a:pt x="11425737" y="4720587"/>
                  <a:pt x="11157492" y="5068592"/>
                  <a:pt x="10906553" y="5010071"/>
                </a:cubicBezTo>
                <a:cubicBezTo>
                  <a:pt x="10509270" y="4999115"/>
                  <a:pt x="10276097" y="4980860"/>
                  <a:pt x="10148743" y="5010071"/>
                </a:cubicBezTo>
                <a:cubicBezTo>
                  <a:pt x="9997141" y="4986882"/>
                  <a:pt x="9682097" y="5021239"/>
                  <a:pt x="9494273" y="5010071"/>
                </a:cubicBezTo>
                <a:cubicBezTo>
                  <a:pt x="9290626" y="5045408"/>
                  <a:pt x="9168118" y="5055949"/>
                  <a:pt x="8943139" y="5010071"/>
                </a:cubicBezTo>
                <a:cubicBezTo>
                  <a:pt x="8792931" y="5030575"/>
                  <a:pt x="8345266" y="5086119"/>
                  <a:pt x="7875317" y="5010071"/>
                </a:cubicBezTo>
                <a:cubicBezTo>
                  <a:pt x="7408176" y="4994138"/>
                  <a:pt x="7402836" y="5004406"/>
                  <a:pt x="7220846" y="5010071"/>
                </a:cubicBezTo>
                <a:cubicBezTo>
                  <a:pt x="7003345" y="5011267"/>
                  <a:pt x="6779668" y="4989886"/>
                  <a:pt x="6566374" y="5010071"/>
                </a:cubicBezTo>
                <a:cubicBezTo>
                  <a:pt x="6382315" y="5015762"/>
                  <a:pt x="5916787" y="5041412"/>
                  <a:pt x="5498553" y="5010071"/>
                </a:cubicBezTo>
                <a:cubicBezTo>
                  <a:pt x="5117540" y="5015611"/>
                  <a:pt x="5201709" y="5015621"/>
                  <a:pt x="4947419" y="5010071"/>
                </a:cubicBezTo>
                <a:cubicBezTo>
                  <a:pt x="4746370" y="5016246"/>
                  <a:pt x="4420846" y="5024968"/>
                  <a:pt x="3982935" y="5010071"/>
                </a:cubicBezTo>
                <a:cubicBezTo>
                  <a:pt x="3550279" y="5052932"/>
                  <a:pt x="3413414" y="5004206"/>
                  <a:pt x="3121789" y="5010071"/>
                </a:cubicBezTo>
                <a:cubicBezTo>
                  <a:pt x="2825343" y="5087962"/>
                  <a:pt x="2613216" y="5036958"/>
                  <a:pt x="2157305" y="5010071"/>
                </a:cubicBezTo>
                <a:cubicBezTo>
                  <a:pt x="1678146" y="4927917"/>
                  <a:pt x="1330599" y="5042160"/>
                  <a:pt x="572795" y="5010071"/>
                </a:cubicBezTo>
                <a:cubicBezTo>
                  <a:pt x="177162" y="5010524"/>
                  <a:pt x="-68861" y="4691570"/>
                  <a:pt x="0" y="4382259"/>
                </a:cubicBezTo>
                <a:cubicBezTo>
                  <a:pt x="56322" y="4097226"/>
                  <a:pt x="21650" y="3941210"/>
                  <a:pt x="0" y="3518736"/>
                </a:cubicBezTo>
                <a:cubicBezTo>
                  <a:pt x="-35980" y="3121484"/>
                  <a:pt x="-7955" y="2783131"/>
                  <a:pt x="0" y="2617668"/>
                </a:cubicBezTo>
                <a:cubicBezTo>
                  <a:pt x="-61389" y="2473147"/>
                  <a:pt x="-1826" y="2175296"/>
                  <a:pt x="0" y="1716601"/>
                </a:cubicBezTo>
                <a:cubicBezTo>
                  <a:pt x="12578" y="1292026"/>
                  <a:pt x="-11433" y="1139743"/>
                  <a:pt x="0" y="627811"/>
                </a:cubicBezTo>
                <a:close/>
              </a:path>
              <a:path w="11479349" h="5010071" fill="none" stroke="0" extrusionOk="0">
                <a:moveTo>
                  <a:pt x="0" y="627811"/>
                </a:moveTo>
                <a:cubicBezTo>
                  <a:pt x="-22124" y="406280"/>
                  <a:pt x="287984" y="-40439"/>
                  <a:pt x="572795" y="0"/>
                </a:cubicBezTo>
                <a:cubicBezTo>
                  <a:pt x="765672" y="18236"/>
                  <a:pt x="886745" y="-5002"/>
                  <a:pt x="1123929" y="0"/>
                </a:cubicBezTo>
                <a:cubicBezTo>
                  <a:pt x="1301754" y="10831"/>
                  <a:pt x="1989868" y="-48404"/>
                  <a:pt x="2191750" y="0"/>
                </a:cubicBezTo>
                <a:cubicBezTo>
                  <a:pt x="2363926" y="25472"/>
                  <a:pt x="2850605" y="-56622"/>
                  <a:pt x="3052897" y="0"/>
                </a:cubicBezTo>
                <a:cubicBezTo>
                  <a:pt x="3344104" y="69370"/>
                  <a:pt x="3566723" y="-93858"/>
                  <a:pt x="3914043" y="0"/>
                </a:cubicBezTo>
                <a:cubicBezTo>
                  <a:pt x="4265041" y="-7231"/>
                  <a:pt x="4553556" y="52879"/>
                  <a:pt x="4878527" y="0"/>
                </a:cubicBezTo>
                <a:cubicBezTo>
                  <a:pt x="5213768" y="-69144"/>
                  <a:pt x="5566670" y="57110"/>
                  <a:pt x="5739674" y="0"/>
                </a:cubicBezTo>
                <a:cubicBezTo>
                  <a:pt x="5935150" y="-25448"/>
                  <a:pt x="6126845" y="-31490"/>
                  <a:pt x="6497483" y="0"/>
                </a:cubicBezTo>
                <a:cubicBezTo>
                  <a:pt x="6840298" y="15304"/>
                  <a:pt x="7060158" y="-55657"/>
                  <a:pt x="7255291" y="0"/>
                </a:cubicBezTo>
                <a:cubicBezTo>
                  <a:pt x="7479153" y="18904"/>
                  <a:pt x="7588860" y="20027"/>
                  <a:pt x="7806426" y="0"/>
                </a:cubicBezTo>
                <a:cubicBezTo>
                  <a:pt x="8053981" y="4433"/>
                  <a:pt x="8351438" y="-41463"/>
                  <a:pt x="8564234" y="0"/>
                </a:cubicBezTo>
                <a:cubicBezTo>
                  <a:pt x="8758568" y="9593"/>
                  <a:pt x="8887584" y="-31453"/>
                  <a:pt x="9218706" y="0"/>
                </a:cubicBezTo>
                <a:cubicBezTo>
                  <a:pt x="9553148" y="19053"/>
                  <a:pt x="9565139" y="-5415"/>
                  <a:pt x="9769839" y="0"/>
                </a:cubicBezTo>
                <a:cubicBezTo>
                  <a:pt x="9903479" y="-30754"/>
                  <a:pt x="10486869" y="-101439"/>
                  <a:pt x="10906553" y="0"/>
                </a:cubicBezTo>
                <a:cubicBezTo>
                  <a:pt x="11195784" y="89924"/>
                  <a:pt x="11558124" y="281155"/>
                  <a:pt x="11479349" y="627811"/>
                </a:cubicBezTo>
                <a:cubicBezTo>
                  <a:pt x="11411769" y="827298"/>
                  <a:pt x="11407169" y="1100696"/>
                  <a:pt x="11479349" y="1528878"/>
                </a:cubicBezTo>
                <a:cubicBezTo>
                  <a:pt x="11504655" y="1957591"/>
                  <a:pt x="11458761" y="2011607"/>
                  <a:pt x="11479349" y="2467490"/>
                </a:cubicBezTo>
                <a:cubicBezTo>
                  <a:pt x="11529053" y="2928110"/>
                  <a:pt x="11552739" y="3142901"/>
                  <a:pt x="11479349" y="3368557"/>
                </a:cubicBezTo>
                <a:cubicBezTo>
                  <a:pt x="11485481" y="3683797"/>
                  <a:pt x="11445232" y="4145357"/>
                  <a:pt x="11479349" y="4382259"/>
                </a:cubicBezTo>
                <a:cubicBezTo>
                  <a:pt x="11417458" y="4769184"/>
                  <a:pt x="11186945" y="4999058"/>
                  <a:pt x="10906553" y="5010071"/>
                </a:cubicBezTo>
                <a:cubicBezTo>
                  <a:pt x="10489227" y="5032883"/>
                  <a:pt x="10350576" y="4959720"/>
                  <a:pt x="10148743" y="5010071"/>
                </a:cubicBezTo>
                <a:cubicBezTo>
                  <a:pt x="9984913" y="4998976"/>
                  <a:pt x="9695207" y="5022003"/>
                  <a:pt x="9494273" y="5010071"/>
                </a:cubicBezTo>
                <a:cubicBezTo>
                  <a:pt x="9284468" y="5061103"/>
                  <a:pt x="9144586" y="5006896"/>
                  <a:pt x="8943139" y="5010071"/>
                </a:cubicBezTo>
                <a:cubicBezTo>
                  <a:pt x="8725813" y="4979524"/>
                  <a:pt x="8279370" y="5064477"/>
                  <a:pt x="7875317" y="5010071"/>
                </a:cubicBezTo>
                <a:cubicBezTo>
                  <a:pt x="7409818" y="4995876"/>
                  <a:pt x="7399130" y="5005468"/>
                  <a:pt x="7220846" y="5010071"/>
                </a:cubicBezTo>
                <a:cubicBezTo>
                  <a:pt x="7026587" y="5020605"/>
                  <a:pt x="6820955" y="5041658"/>
                  <a:pt x="6566374" y="5010071"/>
                </a:cubicBezTo>
                <a:cubicBezTo>
                  <a:pt x="6415250" y="4925317"/>
                  <a:pt x="5923108" y="4942211"/>
                  <a:pt x="5498553" y="5010071"/>
                </a:cubicBezTo>
                <a:cubicBezTo>
                  <a:pt x="5110854" y="5013419"/>
                  <a:pt x="5203055" y="5012063"/>
                  <a:pt x="4947419" y="5010071"/>
                </a:cubicBezTo>
                <a:cubicBezTo>
                  <a:pt x="4741239" y="4943926"/>
                  <a:pt x="4393171" y="5025006"/>
                  <a:pt x="3982935" y="5010071"/>
                </a:cubicBezTo>
                <a:cubicBezTo>
                  <a:pt x="3577563" y="5043245"/>
                  <a:pt x="3336902" y="4993789"/>
                  <a:pt x="3121789" y="5010071"/>
                </a:cubicBezTo>
                <a:cubicBezTo>
                  <a:pt x="2861575" y="5087972"/>
                  <a:pt x="2643105" y="5069080"/>
                  <a:pt x="2157305" y="5010071"/>
                </a:cubicBezTo>
                <a:cubicBezTo>
                  <a:pt x="1686173" y="4924609"/>
                  <a:pt x="1405031" y="5045808"/>
                  <a:pt x="572795" y="5010071"/>
                </a:cubicBezTo>
                <a:cubicBezTo>
                  <a:pt x="214837" y="4972561"/>
                  <a:pt x="-122329" y="4825514"/>
                  <a:pt x="0" y="4382259"/>
                </a:cubicBezTo>
                <a:cubicBezTo>
                  <a:pt x="35959" y="4138077"/>
                  <a:pt x="18782" y="3914231"/>
                  <a:pt x="0" y="3518736"/>
                </a:cubicBezTo>
                <a:cubicBezTo>
                  <a:pt x="-26123" y="3121324"/>
                  <a:pt x="-4963" y="2787034"/>
                  <a:pt x="0" y="2617668"/>
                </a:cubicBezTo>
                <a:cubicBezTo>
                  <a:pt x="-42464" y="2388676"/>
                  <a:pt x="47330" y="2105369"/>
                  <a:pt x="0" y="1716601"/>
                </a:cubicBezTo>
                <a:cubicBezTo>
                  <a:pt x="23000" y="1313011"/>
                  <a:pt x="3716" y="1134142"/>
                  <a:pt x="0" y="62781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27811 h 5010071"/>
                      <a:gd name="connsiteX1" fmla="*/ 572795 w 11479349"/>
                      <a:gd name="connsiteY1" fmla="*/ 0 h 5010071"/>
                      <a:gd name="connsiteX2" fmla="*/ 1123929 w 11479349"/>
                      <a:gd name="connsiteY2" fmla="*/ 0 h 5010071"/>
                      <a:gd name="connsiteX3" fmla="*/ 2191750 w 11479349"/>
                      <a:gd name="connsiteY3" fmla="*/ 0 h 5010071"/>
                      <a:gd name="connsiteX4" fmla="*/ 3052897 w 11479349"/>
                      <a:gd name="connsiteY4" fmla="*/ 0 h 5010071"/>
                      <a:gd name="connsiteX5" fmla="*/ 3914043 w 11479349"/>
                      <a:gd name="connsiteY5" fmla="*/ 0 h 5010071"/>
                      <a:gd name="connsiteX6" fmla="*/ 4878527 w 11479349"/>
                      <a:gd name="connsiteY6" fmla="*/ 0 h 5010071"/>
                      <a:gd name="connsiteX7" fmla="*/ 5739674 w 11479349"/>
                      <a:gd name="connsiteY7" fmla="*/ 0 h 5010071"/>
                      <a:gd name="connsiteX8" fmla="*/ 6497483 w 11479349"/>
                      <a:gd name="connsiteY8" fmla="*/ 0 h 5010071"/>
                      <a:gd name="connsiteX9" fmla="*/ 7255291 w 11479349"/>
                      <a:gd name="connsiteY9" fmla="*/ 0 h 5010071"/>
                      <a:gd name="connsiteX10" fmla="*/ 7806426 w 11479349"/>
                      <a:gd name="connsiteY10" fmla="*/ 0 h 5010071"/>
                      <a:gd name="connsiteX11" fmla="*/ 8564234 w 11479349"/>
                      <a:gd name="connsiteY11" fmla="*/ 0 h 5010071"/>
                      <a:gd name="connsiteX12" fmla="*/ 9218706 w 11479349"/>
                      <a:gd name="connsiteY12" fmla="*/ 0 h 5010071"/>
                      <a:gd name="connsiteX13" fmla="*/ 9769839 w 11479349"/>
                      <a:gd name="connsiteY13" fmla="*/ 0 h 5010071"/>
                      <a:gd name="connsiteX14" fmla="*/ 10906553 w 11479349"/>
                      <a:gd name="connsiteY14" fmla="*/ 0 h 5010071"/>
                      <a:gd name="connsiteX15" fmla="*/ 11479349 w 11479349"/>
                      <a:gd name="connsiteY15" fmla="*/ 627811 h 5010071"/>
                      <a:gd name="connsiteX16" fmla="*/ 11479349 w 11479349"/>
                      <a:gd name="connsiteY16" fmla="*/ 1528878 h 5010071"/>
                      <a:gd name="connsiteX17" fmla="*/ 11479349 w 11479349"/>
                      <a:gd name="connsiteY17" fmla="*/ 2467490 h 5010071"/>
                      <a:gd name="connsiteX18" fmla="*/ 11479349 w 11479349"/>
                      <a:gd name="connsiteY18" fmla="*/ 3368557 h 5010071"/>
                      <a:gd name="connsiteX19" fmla="*/ 11479349 w 11479349"/>
                      <a:gd name="connsiteY19" fmla="*/ 4382259 h 5010071"/>
                      <a:gd name="connsiteX20" fmla="*/ 10906553 w 11479349"/>
                      <a:gd name="connsiteY20" fmla="*/ 5010071 h 5010071"/>
                      <a:gd name="connsiteX21" fmla="*/ 10148743 w 11479349"/>
                      <a:gd name="connsiteY21" fmla="*/ 5010071 h 5010071"/>
                      <a:gd name="connsiteX22" fmla="*/ 9494273 w 11479349"/>
                      <a:gd name="connsiteY22" fmla="*/ 5010071 h 5010071"/>
                      <a:gd name="connsiteX23" fmla="*/ 8943139 w 11479349"/>
                      <a:gd name="connsiteY23" fmla="*/ 5010071 h 5010071"/>
                      <a:gd name="connsiteX24" fmla="*/ 7875317 w 11479349"/>
                      <a:gd name="connsiteY24" fmla="*/ 5010071 h 5010071"/>
                      <a:gd name="connsiteX25" fmla="*/ 7220846 w 11479349"/>
                      <a:gd name="connsiteY25" fmla="*/ 5010071 h 5010071"/>
                      <a:gd name="connsiteX26" fmla="*/ 6566374 w 11479349"/>
                      <a:gd name="connsiteY26" fmla="*/ 5010071 h 5010071"/>
                      <a:gd name="connsiteX27" fmla="*/ 5498553 w 11479349"/>
                      <a:gd name="connsiteY27" fmla="*/ 5010071 h 5010071"/>
                      <a:gd name="connsiteX28" fmla="*/ 4947419 w 11479349"/>
                      <a:gd name="connsiteY28" fmla="*/ 5010071 h 5010071"/>
                      <a:gd name="connsiteX29" fmla="*/ 3982935 w 11479349"/>
                      <a:gd name="connsiteY29" fmla="*/ 5010071 h 5010071"/>
                      <a:gd name="connsiteX30" fmla="*/ 3121789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518736 h 5010071"/>
                      <a:gd name="connsiteX35" fmla="*/ 0 w 11479349"/>
                      <a:gd name="connsiteY35" fmla="*/ 2617668 h 5010071"/>
                      <a:gd name="connsiteX36" fmla="*/ 0 w 11479349"/>
                      <a:gd name="connsiteY36" fmla="*/ 1716601 h 5010071"/>
                      <a:gd name="connsiteX37" fmla="*/ 0 w 11479349"/>
                      <a:gd name="connsiteY37" fmla="*/ 627811 h 5010071"/>
                      <a:gd name="connsiteX0" fmla="*/ 0 w 11479349"/>
                      <a:gd name="connsiteY0" fmla="*/ 627811 h 5010071"/>
                      <a:gd name="connsiteX1" fmla="*/ 572795 w 11479349"/>
                      <a:gd name="connsiteY1" fmla="*/ 0 h 5010071"/>
                      <a:gd name="connsiteX2" fmla="*/ 1537279 w 11479349"/>
                      <a:gd name="connsiteY2" fmla="*/ 0 h 5010071"/>
                      <a:gd name="connsiteX3" fmla="*/ 2191750 w 11479349"/>
                      <a:gd name="connsiteY3" fmla="*/ 0 h 5010071"/>
                      <a:gd name="connsiteX4" fmla="*/ 2846222 w 11479349"/>
                      <a:gd name="connsiteY4" fmla="*/ 0 h 5010071"/>
                      <a:gd name="connsiteX5" fmla="*/ 3810706 w 11479349"/>
                      <a:gd name="connsiteY5" fmla="*/ 0 h 5010071"/>
                      <a:gd name="connsiteX6" fmla="*/ 4568515 w 11479349"/>
                      <a:gd name="connsiteY6" fmla="*/ 0 h 5010071"/>
                      <a:gd name="connsiteX7" fmla="*/ 5636337 w 11479349"/>
                      <a:gd name="connsiteY7" fmla="*/ 0 h 5010071"/>
                      <a:gd name="connsiteX8" fmla="*/ 6704158 w 11479349"/>
                      <a:gd name="connsiteY8" fmla="*/ 0 h 5010071"/>
                      <a:gd name="connsiteX9" fmla="*/ 7668642 w 11479349"/>
                      <a:gd name="connsiteY9" fmla="*/ 0 h 5010071"/>
                      <a:gd name="connsiteX10" fmla="*/ 8323113 w 11479349"/>
                      <a:gd name="connsiteY10" fmla="*/ 0 h 5010071"/>
                      <a:gd name="connsiteX11" fmla="*/ 8874247 w 11479349"/>
                      <a:gd name="connsiteY11" fmla="*/ 0 h 5010071"/>
                      <a:gd name="connsiteX12" fmla="*/ 9942069 w 11479349"/>
                      <a:gd name="connsiteY12" fmla="*/ 0 h 5010071"/>
                      <a:gd name="connsiteX13" fmla="*/ 10906553 w 11479349"/>
                      <a:gd name="connsiteY13" fmla="*/ 0 h 5010071"/>
                      <a:gd name="connsiteX14" fmla="*/ 11479349 w 11479349"/>
                      <a:gd name="connsiteY14" fmla="*/ 627811 h 5010071"/>
                      <a:gd name="connsiteX15" fmla="*/ 11479349 w 11479349"/>
                      <a:gd name="connsiteY15" fmla="*/ 1453790 h 5010071"/>
                      <a:gd name="connsiteX16" fmla="*/ 11479349 w 11479349"/>
                      <a:gd name="connsiteY16" fmla="*/ 2467490 h 5010071"/>
                      <a:gd name="connsiteX17" fmla="*/ 11479349 w 11479349"/>
                      <a:gd name="connsiteY17" fmla="*/ 3368557 h 5010071"/>
                      <a:gd name="connsiteX18" fmla="*/ 11479349 w 11479349"/>
                      <a:gd name="connsiteY18" fmla="*/ 4382259 h 5010071"/>
                      <a:gd name="connsiteX19" fmla="*/ 10906553 w 11479349"/>
                      <a:gd name="connsiteY19" fmla="*/ 5010071 h 5010071"/>
                      <a:gd name="connsiteX20" fmla="*/ 10045406 w 11479349"/>
                      <a:gd name="connsiteY20" fmla="*/ 5010071 h 5010071"/>
                      <a:gd name="connsiteX21" fmla="*/ 9390935 w 11479349"/>
                      <a:gd name="connsiteY21" fmla="*/ 5010071 h 5010071"/>
                      <a:gd name="connsiteX22" fmla="*/ 8736463 w 11479349"/>
                      <a:gd name="connsiteY22" fmla="*/ 5010071 h 5010071"/>
                      <a:gd name="connsiteX23" fmla="*/ 7668642 w 11479349"/>
                      <a:gd name="connsiteY23" fmla="*/ 5010071 h 5010071"/>
                      <a:gd name="connsiteX24" fmla="*/ 6910833 w 11479349"/>
                      <a:gd name="connsiteY24" fmla="*/ 5010071 h 5010071"/>
                      <a:gd name="connsiteX25" fmla="*/ 5843011 w 11479349"/>
                      <a:gd name="connsiteY25" fmla="*/ 5010071 h 5010071"/>
                      <a:gd name="connsiteX26" fmla="*/ 4775190 w 11479349"/>
                      <a:gd name="connsiteY26" fmla="*/ 5010071 h 5010071"/>
                      <a:gd name="connsiteX27" fmla="*/ 4419020 w 11479349"/>
                      <a:gd name="connsiteY27" fmla="*/ 5010071 h 5010071"/>
                      <a:gd name="connsiteX28" fmla="*/ 4017381 w 11479349"/>
                      <a:gd name="connsiteY28" fmla="*/ 5010071 h 5010071"/>
                      <a:gd name="connsiteX29" fmla="*/ 3466247 w 11479349"/>
                      <a:gd name="connsiteY29" fmla="*/ 5010071 h 5010071"/>
                      <a:gd name="connsiteX30" fmla="*/ 2811777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481192 h 5010071"/>
                      <a:gd name="connsiteX35" fmla="*/ 0 w 11479349"/>
                      <a:gd name="connsiteY35" fmla="*/ 2655213 h 5010071"/>
                      <a:gd name="connsiteX36" fmla="*/ 0 w 11479349"/>
                      <a:gd name="connsiteY36" fmla="*/ 1829235 h 5010071"/>
                      <a:gd name="connsiteX37" fmla="*/ 0 w 11479349"/>
                      <a:gd name="connsiteY37" fmla="*/ 627811 h 501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010071" fill="none" extrusionOk="0">
                        <a:moveTo>
                          <a:pt x="0" y="627811"/>
                        </a:moveTo>
                        <a:cubicBezTo>
                          <a:pt x="-24460" y="334840"/>
                          <a:pt x="282998" y="-49348"/>
                          <a:pt x="572795" y="0"/>
                        </a:cubicBezTo>
                        <a:cubicBezTo>
                          <a:pt x="787847" y="17777"/>
                          <a:pt x="896402" y="-11522"/>
                          <a:pt x="1123929" y="0"/>
                        </a:cubicBezTo>
                        <a:cubicBezTo>
                          <a:pt x="1272200" y="28185"/>
                          <a:pt x="2001288" y="-52928"/>
                          <a:pt x="2191750" y="0"/>
                        </a:cubicBezTo>
                        <a:cubicBezTo>
                          <a:pt x="2411269" y="21889"/>
                          <a:pt x="2809198" y="-18694"/>
                          <a:pt x="3052897" y="0"/>
                        </a:cubicBezTo>
                        <a:cubicBezTo>
                          <a:pt x="3326187" y="74017"/>
                          <a:pt x="3536697" y="-68637"/>
                          <a:pt x="3914043" y="0"/>
                        </a:cubicBezTo>
                        <a:cubicBezTo>
                          <a:pt x="4268908" y="129"/>
                          <a:pt x="4561360" y="43555"/>
                          <a:pt x="4878527" y="0"/>
                        </a:cubicBezTo>
                        <a:cubicBezTo>
                          <a:pt x="5206989" y="-48569"/>
                          <a:pt x="5544637" y="35368"/>
                          <a:pt x="5739674" y="0"/>
                        </a:cubicBezTo>
                        <a:cubicBezTo>
                          <a:pt x="5951626" y="-25845"/>
                          <a:pt x="6152817" y="-19821"/>
                          <a:pt x="6497483" y="0"/>
                        </a:cubicBezTo>
                        <a:cubicBezTo>
                          <a:pt x="6866744" y="15536"/>
                          <a:pt x="7027186" y="-31280"/>
                          <a:pt x="7255291" y="0"/>
                        </a:cubicBezTo>
                        <a:cubicBezTo>
                          <a:pt x="7478542" y="22899"/>
                          <a:pt x="7580846" y="18352"/>
                          <a:pt x="7806426" y="0"/>
                        </a:cubicBezTo>
                        <a:cubicBezTo>
                          <a:pt x="8059161" y="2331"/>
                          <a:pt x="8347657" y="7571"/>
                          <a:pt x="8564234" y="0"/>
                        </a:cubicBezTo>
                        <a:cubicBezTo>
                          <a:pt x="8772931" y="36856"/>
                          <a:pt x="8889770" y="-41493"/>
                          <a:pt x="9218706" y="0"/>
                        </a:cubicBezTo>
                        <a:cubicBezTo>
                          <a:pt x="9549162" y="20218"/>
                          <a:pt x="9564835" y="-10557"/>
                          <a:pt x="9769839" y="0"/>
                        </a:cubicBezTo>
                        <a:cubicBezTo>
                          <a:pt x="9966707" y="-69103"/>
                          <a:pt x="10438868" y="-1886"/>
                          <a:pt x="10906553" y="0"/>
                        </a:cubicBezTo>
                        <a:cubicBezTo>
                          <a:pt x="11156432" y="38344"/>
                          <a:pt x="11575236" y="313578"/>
                          <a:pt x="11479349" y="627811"/>
                        </a:cubicBezTo>
                        <a:cubicBezTo>
                          <a:pt x="11430948" y="815267"/>
                          <a:pt x="11405344" y="1124339"/>
                          <a:pt x="11479349" y="1528878"/>
                        </a:cubicBezTo>
                        <a:cubicBezTo>
                          <a:pt x="11516798" y="1936669"/>
                          <a:pt x="11450368" y="2013889"/>
                          <a:pt x="11479349" y="2467490"/>
                        </a:cubicBezTo>
                        <a:cubicBezTo>
                          <a:pt x="11500333" y="2913489"/>
                          <a:pt x="11527008" y="3138222"/>
                          <a:pt x="11479349" y="3368557"/>
                        </a:cubicBezTo>
                        <a:cubicBezTo>
                          <a:pt x="11475715" y="3662593"/>
                          <a:pt x="11470141" y="4154721"/>
                          <a:pt x="11479349" y="4382259"/>
                        </a:cubicBezTo>
                        <a:cubicBezTo>
                          <a:pt x="11445455" y="4712256"/>
                          <a:pt x="11176957" y="4984911"/>
                          <a:pt x="10906553" y="5010071"/>
                        </a:cubicBezTo>
                        <a:cubicBezTo>
                          <a:pt x="10510519" y="5013395"/>
                          <a:pt x="10340300" y="4967858"/>
                          <a:pt x="10148743" y="5010071"/>
                        </a:cubicBezTo>
                        <a:cubicBezTo>
                          <a:pt x="9991219" y="5017783"/>
                          <a:pt x="9684763" y="5006713"/>
                          <a:pt x="9494273" y="5010071"/>
                        </a:cubicBezTo>
                        <a:cubicBezTo>
                          <a:pt x="9314855" y="5043871"/>
                          <a:pt x="9163916" y="5008502"/>
                          <a:pt x="8943139" y="5010071"/>
                        </a:cubicBezTo>
                        <a:cubicBezTo>
                          <a:pt x="8699228" y="4905146"/>
                          <a:pt x="8319477" y="5032702"/>
                          <a:pt x="7875317" y="5010071"/>
                        </a:cubicBezTo>
                        <a:cubicBezTo>
                          <a:pt x="7410144" y="4993221"/>
                          <a:pt x="7401232" y="5007795"/>
                          <a:pt x="7220846" y="5010071"/>
                        </a:cubicBezTo>
                        <a:cubicBezTo>
                          <a:pt x="7015432" y="5023199"/>
                          <a:pt x="6787035" y="5002558"/>
                          <a:pt x="6566374" y="5010071"/>
                        </a:cubicBezTo>
                        <a:cubicBezTo>
                          <a:pt x="6357470" y="4993446"/>
                          <a:pt x="5882091" y="4958518"/>
                          <a:pt x="5498553" y="5010071"/>
                        </a:cubicBezTo>
                        <a:cubicBezTo>
                          <a:pt x="5121395" y="5018924"/>
                          <a:pt x="5202388" y="5006934"/>
                          <a:pt x="4947419" y="5010071"/>
                        </a:cubicBezTo>
                        <a:cubicBezTo>
                          <a:pt x="4708322" y="4968611"/>
                          <a:pt x="4421228" y="4990112"/>
                          <a:pt x="3982935" y="5010071"/>
                        </a:cubicBezTo>
                        <a:cubicBezTo>
                          <a:pt x="3564917" y="5035610"/>
                          <a:pt x="3309151" y="4973626"/>
                          <a:pt x="3121789" y="5010071"/>
                        </a:cubicBezTo>
                        <a:cubicBezTo>
                          <a:pt x="2916674" y="5063063"/>
                          <a:pt x="2631960" y="5122965"/>
                          <a:pt x="2157305" y="5010071"/>
                        </a:cubicBezTo>
                        <a:cubicBezTo>
                          <a:pt x="1732248" y="4948114"/>
                          <a:pt x="1331573" y="5058834"/>
                          <a:pt x="572795" y="5010071"/>
                        </a:cubicBezTo>
                        <a:cubicBezTo>
                          <a:pt x="257344" y="5017178"/>
                          <a:pt x="-85749" y="4741779"/>
                          <a:pt x="0" y="4382259"/>
                        </a:cubicBezTo>
                        <a:cubicBezTo>
                          <a:pt x="16314" y="4114778"/>
                          <a:pt x="34156" y="3906946"/>
                          <a:pt x="0" y="3518736"/>
                        </a:cubicBezTo>
                        <a:cubicBezTo>
                          <a:pt x="-12427" y="3135813"/>
                          <a:pt x="10365" y="2819407"/>
                          <a:pt x="0" y="2617668"/>
                        </a:cubicBezTo>
                        <a:cubicBezTo>
                          <a:pt x="-1880" y="2356743"/>
                          <a:pt x="39748" y="2109391"/>
                          <a:pt x="0" y="1716601"/>
                        </a:cubicBezTo>
                        <a:cubicBezTo>
                          <a:pt x="36098" y="1310907"/>
                          <a:pt x="-27230" y="1136124"/>
                          <a:pt x="0" y="627811"/>
                        </a:cubicBezTo>
                        <a:close/>
                      </a:path>
                      <a:path w="11479349" h="5010071" stroke="0" extrusionOk="0">
                        <a:moveTo>
                          <a:pt x="0" y="627811"/>
                        </a:moveTo>
                        <a:cubicBezTo>
                          <a:pt x="-17416" y="239788"/>
                          <a:pt x="283611" y="41311"/>
                          <a:pt x="572795" y="0"/>
                        </a:cubicBezTo>
                        <a:cubicBezTo>
                          <a:pt x="771469" y="39957"/>
                          <a:pt x="1291457" y="61072"/>
                          <a:pt x="1537279" y="0"/>
                        </a:cubicBezTo>
                        <a:cubicBezTo>
                          <a:pt x="1785190" y="-42952"/>
                          <a:pt x="1873188" y="-22533"/>
                          <a:pt x="2191750" y="0"/>
                        </a:cubicBezTo>
                        <a:cubicBezTo>
                          <a:pt x="2516660" y="3523"/>
                          <a:pt x="2531626" y="-15002"/>
                          <a:pt x="2846222" y="0"/>
                        </a:cubicBezTo>
                        <a:cubicBezTo>
                          <a:pt x="3151722" y="-31925"/>
                          <a:pt x="3513438" y="6688"/>
                          <a:pt x="3810706" y="0"/>
                        </a:cubicBezTo>
                        <a:cubicBezTo>
                          <a:pt x="4098907" y="33602"/>
                          <a:pt x="4359125" y="-4269"/>
                          <a:pt x="4568515" y="0"/>
                        </a:cubicBezTo>
                        <a:cubicBezTo>
                          <a:pt x="4696203" y="-9242"/>
                          <a:pt x="5102582" y="-54155"/>
                          <a:pt x="5636337" y="0"/>
                        </a:cubicBezTo>
                        <a:cubicBezTo>
                          <a:pt x="6163981" y="44913"/>
                          <a:pt x="6199454" y="-35979"/>
                          <a:pt x="6704158" y="0"/>
                        </a:cubicBezTo>
                        <a:cubicBezTo>
                          <a:pt x="7205436" y="34077"/>
                          <a:pt x="7344860" y="-53157"/>
                          <a:pt x="7668642" y="0"/>
                        </a:cubicBezTo>
                        <a:cubicBezTo>
                          <a:pt x="8031032" y="19664"/>
                          <a:pt x="8133418" y="-24608"/>
                          <a:pt x="8323113" y="0"/>
                        </a:cubicBezTo>
                        <a:cubicBezTo>
                          <a:pt x="8517761" y="51312"/>
                          <a:pt x="8713560" y="-33107"/>
                          <a:pt x="8874247" y="0"/>
                        </a:cubicBezTo>
                        <a:cubicBezTo>
                          <a:pt x="9049340" y="8883"/>
                          <a:pt x="9572172" y="-98091"/>
                          <a:pt x="9942069" y="0"/>
                        </a:cubicBezTo>
                        <a:cubicBezTo>
                          <a:pt x="10355409" y="24099"/>
                          <a:pt x="10663513" y="-13063"/>
                          <a:pt x="10906553" y="0"/>
                        </a:cubicBezTo>
                        <a:cubicBezTo>
                          <a:pt x="11238206" y="-51073"/>
                          <a:pt x="11463432" y="260554"/>
                          <a:pt x="11479349" y="627811"/>
                        </a:cubicBezTo>
                        <a:cubicBezTo>
                          <a:pt x="11507918" y="915945"/>
                          <a:pt x="11477889" y="1176760"/>
                          <a:pt x="11479349" y="1453790"/>
                        </a:cubicBezTo>
                        <a:cubicBezTo>
                          <a:pt x="11513476" y="1660409"/>
                          <a:pt x="11526945" y="2162199"/>
                          <a:pt x="11479349" y="2467490"/>
                        </a:cubicBezTo>
                        <a:cubicBezTo>
                          <a:pt x="11444624" y="2714808"/>
                          <a:pt x="11460126" y="2958444"/>
                          <a:pt x="11479349" y="3368557"/>
                        </a:cubicBezTo>
                        <a:cubicBezTo>
                          <a:pt x="11508741" y="3749412"/>
                          <a:pt x="11424797" y="4080162"/>
                          <a:pt x="11479349" y="4382259"/>
                        </a:cubicBezTo>
                        <a:cubicBezTo>
                          <a:pt x="11452162" y="4696875"/>
                          <a:pt x="11269260" y="4946281"/>
                          <a:pt x="10906553" y="5010071"/>
                        </a:cubicBezTo>
                        <a:cubicBezTo>
                          <a:pt x="10499656" y="5017275"/>
                          <a:pt x="10429461" y="4991396"/>
                          <a:pt x="10045406" y="5010071"/>
                        </a:cubicBezTo>
                        <a:cubicBezTo>
                          <a:pt x="9659811" y="5023538"/>
                          <a:pt x="9709143" y="5055195"/>
                          <a:pt x="9390935" y="5010071"/>
                        </a:cubicBezTo>
                        <a:cubicBezTo>
                          <a:pt x="9080007" y="4977620"/>
                          <a:pt x="8916854" y="5015477"/>
                          <a:pt x="8736463" y="5010071"/>
                        </a:cubicBezTo>
                        <a:cubicBezTo>
                          <a:pt x="8618570" y="4976392"/>
                          <a:pt x="8021768" y="4992110"/>
                          <a:pt x="7668642" y="5010071"/>
                        </a:cubicBezTo>
                        <a:cubicBezTo>
                          <a:pt x="7355097" y="4969744"/>
                          <a:pt x="7153790" y="5003929"/>
                          <a:pt x="6910833" y="5010071"/>
                        </a:cubicBezTo>
                        <a:cubicBezTo>
                          <a:pt x="6633355" y="5007283"/>
                          <a:pt x="6193034" y="4984762"/>
                          <a:pt x="5843011" y="5010071"/>
                        </a:cubicBezTo>
                        <a:cubicBezTo>
                          <a:pt x="5519572" y="4972731"/>
                          <a:pt x="5040658" y="5005426"/>
                          <a:pt x="4775190" y="5010071"/>
                        </a:cubicBezTo>
                        <a:cubicBezTo>
                          <a:pt x="4653690" y="5003350"/>
                          <a:pt x="4591411" y="5012064"/>
                          <a:pt x="4419020" y="5010071"/>
                        </a:cubicBezTo>
                        <a:cubicBezTo>
                          <a:pt x="4246629" y="5008079"/>
                          <a:pt x="4163961" y="5006857"/>
                          <a:pt x="4017381" y="5010071"/>
                        </a:cubicBezTo>
                        <a:cubicBezTo>
                          <a:pt x="3837402" y="5029234"/>
                          <a:pt x="3643078" y="5029119"/>
                          <a:pt x="3466247" y="5010071"/>
                        </a:cubicBezTo>
                        <a:cubicBezTo>
                          <a:pt x="3269313" y="5031113"/>
                          <a:pt x="3140631" y="4985932"/>
                          <a:pt x="2811777" y="5010071"/>
                        </a:cubicBezTo>
                        <a:cubicBezTo>
                          <a:pt x="2499313" y="5021403"/>
                          <a:pt x="2305170" y="5031787"/>
                          <a:pt x="2157305" y="5010071"/>
                        </a:cubicBezTo>
                        <a:cubicBezTo>
                          <a:pt x="2028187" y="5061207"/>
                          <a:pt x="1341817" y="5028292"/>
                          <a:pt x="572795" y="5010071"/>
                        </a:cubicBezTo>
                        <a:cubicBezTo>
                          <a:pt x="277742" y="5025862"/>
                          <a:pt x="61162" y="4672645"/>
                          <a:pt x="0" y="4382259"/>
                        </a:cubicBezTo>
                        <a:cubicBezTo>
                          <a:pt x="-10382" y="3936732"/>
                          <a:pt x="-10575" y="3723816"/>
                          <a:pt x="0" y="3481192"/>
                        </a:cubicBezTo>
                        <a:cubicBezTo>
                          <a:pt x="-47691" y="3174889"/>
                          <a:pt x="35603" y="2981463"/>
                          <a:pt x="0" y="2655213"/>
                        </a:cubicBezTo>
                        <a:cubicBezTo>
                          <a:pt x="-57007" y="2368445"/>
                          <a:pt x="21907" y="2205352"/>
                          <a:pt x="0" y="1829235"/>
                        </a:cubicBezTo>
                        <a:cubicBezTo>
                          <a:pt x="51204" y="1475987"/>
                          <a:pt x="18811" y="831083"/>
                          <a:pt x="0" y="627811"/>
                        </a:cubicBezTo>
                        <a:close/>
                      </a:path>
                      <a:path w="11479349" h="5010071" fill="none" stroke="0" extrusionOk="0">
                        <a:moveTo>
                          <a:pt x="0" y="627811"/>
                        </a:moveTo>
                        <a:cubicBezTo>
                          <a:pt x="-5710" y="362280"/>
                          <a:pt x="279116" y="-4849"/>
                          <a:pt x="572795" y="0"/>
                        </a:cubicBezTo>
                        <a:cubicBezTo>
                          <a:pt x="785857" y="28693"/>
                          <a:pt x="917532" y="-141"/>
                          <a:pt x="1123929" y="0"/>
                        </a:cubicBezTo>
                        <a:cubicBezTo>
                          <a:pt x="1330039" y="989"/>
                          <a:pt x="1930478" y="2698"/>
                          <a:pt x="2191750" y="0"/>
                        </a:cubicBezTo>
                        <a:cubicBezTo>
                          <a:pt x="2393470" y="13465"/>
                          <a:pt x="2848914" y="-62251"/>
                          <a:pt x="3052897" y="0"/>
                        </a:cubicBezTo>
                        <a:cubicBezTo>
                          <a:pt x="3309157" y="24819"/>
                          <a:pt x="3589460" y="-74774"/>
                          <a:pt x="3914043" y="0"/>
                        </a:cubicBezTo>
                        <a:cubicBezTo>
                          <a:pt x="4264727" y="-7654"/>
                          <a:pt x="4537770" y="57158"/>
                          <a:pt x="4878527" y="0"/>
                        </a:cubicBezTo>
                        <a:cubicBezTo>
                          <a:pt x="5225074" y="-88152"/>
                          <a:pt x="5554189" y="27982"/>
                          <a:pt x="5739674" y="0"/>
                        </a:cubicBezTo>
                        <a:cubicBezTo>
                          <a:pt x="5922042" y="-9649"/>
                          <a:pt x="6115405" y="-17344"/>
                          <a:pt x="6497483" y="0"/>
                        </a:cubicBezTo>
                        <a:cubicBezTo>
                          <a:pt x="6853873" y="10186"/>
                          <a:pt x="7048405" y="-48849"/>
                          <a:pt x="7255291" y="0"/>
                        </a:cubicBezTo>
                        <a:cubicBezTo>
                          <a:pt x="7476195" y="24848"/>
                          <a:pt x="7594026" y="6546"/>
                          <a:pt x="7806426" y="0"/>
                        </a:cubicBezTo>
                        <a:cubicBezTo>
                          <a:pt x="7992345" y="11089"/>
                          <a:pt x="8360632" y="-69993"/>
                          <a:pt x="8564234" y="0"/>
                        </a:cubicBezTo>
                        <a:cubicBezTo>
                          <a:pt x="8767364" y="33497"/>
                          <a:pt x="8891360" y="-16098"/>
                          <a:pt x="9218706" y="0"/>
                        </a:cubicBezTo>
                        <a:cubicBezTo>
                          <a:pt x="9548418" y="27475"/>
                          <a:pt x="9570990" y="-6468"/>
                          <a:pt x="9769839" y="0"/>
                        </a:cubicBezTo>
                        <a:cubicBezTo>
                          <a:pt x="9917566" y="39674"/>
                          <a:pt x="10428711" y="-18121"/>
                          <a:pt x="10906553" y="0"/>
                        </a:cubicBezTo>
                        <a:cubicBezTo>
                          <a:pt x="11192611" y="45443"/>
                          <a:pt x="11501085" y="239890"/>
                          <a:pt x="11479349" y="627811"/>
                        </a:cubicBezTo>
                        <a:cubicBezTo>
                          <a:pt x="11412810" y="858183"/>
                          <a:pt x="11445653" y="1053525"/>
                          <a:pt x="11479349" y="1528878"/>
                        </a:cubicBezTo>
                        <a:cubicBezTo>
                          <a:pt x="11506082" y="1953502"/>
                          <a:pt x="11479871" y="2023608"/>
                          <a:pt x="11479349" y="2467490"/>
                        </a:cubicBezTo>
                        <a:cubicBezTo>
                          <a:pt x="11521982" y="2925094"/>
                          <a:pt x="11550358" y="3110250"/>
                          <a:pt x="11479349" y="3368557"/>
                        </a:cubicBezTo>
                        <a:cubicBezTo>
                          <a:pt x="11450577" y="3640880"/>
                          <a:pt x="11423858" y="4095202"/>
                          <a:pt x="11479349" y="4382259"/>
                        </a:cubicBezTo>
                        <a:cubicBezTo>
                          <a:pt x="11468224" y="4743757"/>
                          <a:pt x="11173444" y="5051771"/>
                          <a:pt x="10906553" y="5010071"/>
                        </a:cubicBezTo>
                        <a:cubicBezTo>
                          <a:pt x="10538176" y="5011177"/>
                          <a:pt x="10318838" y="4978231"/>
                          <a:pt x="10148743" y="5010071"/>
                        </a:cubicBezTo>
                        <a:cubicBezTo>
                          <a:pt x="9983577" y="5024975"/>
                          <a:pt x="9696555" y="5010762"/>
                          <a:pt x="9494273" y="5010071"/>
                        </a:cubicBezTo>
                        <a:cubicBezTo>
                          <a:pt x="9280740" y="5040598"/>
                          <a:pt x="9152134" y="5037018"/>
                          <a:pt x="8943139" y="5010071"/>
                        </a:cubicBezTo>
                        <a:cubicBezTo>
                          <a:pt x="8744217" y="5055192"/>
                          <a:pt x="8323155" y="5042371"/>
                          <a:pt x="7875317" y="5010071"/>
                        </a:cubicBezTo>
                        <a:cubicBezTo>
                          <a:pt x="7407552" y="4994099"/>
                          <a:pt x="7403500" y="5006744"/>
                          <a:pt x="7220846" y="5010071"/>
                        </a:cubicBezTo>
                        <a:cubicBezTo>
                          <a:pt x="7046348" y="5009831"/>
                          <a:pt x="6794859" y="5000604"/>
                          <a:pt x="6566374" y="5010071"/>
                        </a:cubicBezTo>
                        <a:cubicBezTo>
                          <a:pt x="6370418" y="4991984"/>
                          <a:pt x="5939433" y="4973909"/>
                          <a:pt x="5498553" y="5010071"/>
                        </a:cubicBezTo>
                        <a:cubicBezTo>
                          <a:pt x="5111703" y="5014683"/>
                          <a:pt x="5199705" y="5010497"/>
                          <a:pt x="4947419" y="5010071"/>
                        </a:cubicBezTo>
                        <a:cubicBezTo>
                          <a:pt x="4715970" y="5001006"/>
                          <a:pt x="4383112" y="5032878"/>
                          <a:pt x="3982935" y="5010071"/>
                        </a:cubicBezTo>
                        <a:cubicBezTo>
                          <a:pt x="3605282" y="5044696"/>
                          <a:pt x="3376169" y="4994645"/>
                          <a:pt x="3121789" y="5010071"/>
                        </a:cubicBezTo>
                        <a:cubicBezTo>
                          <a:pt x="2837343" y="5085856"/>
                          <a:pt x="2607037" y="5024295"/>
                          <a:pt x="2157305" y="5010071"/>
                        </a:cubicBezTo>
                        <a:cubicBezTo>
                          <a:pt x="1675370" y="4942132"/>
                          <a:pt x="1393323" y="5031181"/>
                          <a:pt x="572795" y="5010071"/>
                        </a:cubicBezTo>
                        <a:cubicBezTo>
                          <a:pt x="226018" y="5016208"/>
                          <a:pt x="-81582" y="4774418"/>
                          <a:pt x="0" y="4382259"/>
                        </a:cubicBezTo>
                        <a:cubicBezTo>
                          <a:pt x="40028" y="4095915"/>
                          <a:pt x="10473" y="3904367"/>
                          <a:pt x="0" y="3518736"/>
                        </a:cubicBezTo>
                        <a:cubicBezTo>
                          <a:pt x="-36429" y="3117515"/>
                          <a:pt x="-6115" y="2777252"/>
                          <a:pt x="0" y="2617668"/>
                        </a:cubicBezTo>
                        <a:cubicBezTo>
                          <a:pt x="-21332" y="2439032"/>
                          <a:pt x="27291" y="2097571"/>
                          <a:pt x="0" y="1716601"/>
                        </a:cubicBezTo>
                        <a:cubicBezTo>
                          <a:pt x="707" y="1313539"/>
                          <a:pt x="25211" y="1152788"/>
                          <a:pt x="0" y="62781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just" defTabSz="1219170">
              <a:lnSpc>
                <a:spcPct val="110000"/>
              </a:lnSpc>
              <a:buClr>
                <a:srgbClr val="000000"/>
              </a:buClr>
            </a:pPr>
            <a:endParaRPr lang="vi-VN" sz="3733" kern="0" dirty="0">
              <a:solidFill>
                <a:srgbClr val="000000"/>
              </a:solidFill>
              <a:latin typeface="Calibri" panose="020F0502020204030204" pitchFamily="34" charset="0"/>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E5F0F758-5E23-D1BA-87A6-B7245EF23C9B}"/>
              </a:ext>
            </a:extLst>
          </p:cNvPr>
          <p:cNvPicPr>
            <a:picLocks noChangeAspect="1"/>
          </p:cNvPicPr>
          <p:nvPr/>
        </p:nvPicPr>
        <p:blipFill>
          <a:blip r:embed="rId3"/>
          <a:stretch>
            <a:fillRect/>
          </a:stretch>
        </p:blipFill>
        <p:spPr>
          <a:xfrm>
            <a:off x="292105" y="328167"/>
            <a:ext cx="11607790" cy="774259"/>
          </a:xfrm>
          <a:prstGeom prst="rect">
            <a:avLst/>
          </a:prstGeom>
        </p:spPr>
      </p:pic>
      <p:sp>
        <p:nvSpPr>
          <p:cNvPr id="6" name="TextBox 5">
            <a:extLst>
              <a:ext uri="{FF2B5EF4-FFF2-40B4-BE49-F238E27FC236}">
                <a16:creationId xmlns:a16="http://schemas.microsoft.com/office/drawing/2014/main" id="{4E175507-4F34-027C-4E4B-A4B210902835}"/>
              </a:ext>
            </a:extLst>
          </p:cNvPr>
          <p:cNvSpPr txBox="1"/>
          <p:nvPr/>
        </p:nvSpPr>
        <p:spPr>
          <a:xfrm>
            <a:off x="707922" y="1769806"/>
            <a:ext cx="10795820" cy="3970318"/>
          </a:xfrm>
          <a:prstGeom prst="rect">
            <a:avLst/>
          </a:prstGeom>
          <a:noFill/>
        </p:spPr>
        <p:txBody>
          <a:bodyPr wrap="square" rtlCol="0">
            <a:spAutoFit/>
          </a:bodyPr>
          <a:lstStyle/>
          <a:p>
            <a:pPr algn="just"/>
            <a:r>
              <a:rPr lang="en-US" sz="3600" b="0" i="0" dirty="0">
                <a:solidFill>
                  <a:srgbClr val="000000"/>
                </a:solidFill>
                <a:effectLst/>
              </a:rPr>
              <a:t>   </a:t>
            </a:r>
            <a:r>
              <a:rPr lang="vi-VN" sz="3600" b="0" i="0" dirty="0">
                <a:solidFill>
                  <a:srgbClr val="000000"/>
                </a:solidFill>
                <a:effectLst/>
              </a:rPr>
              <a:t>Tô Hoài tên khai sinh là Nguyễn Sen, sinh ngày 07 tháng 9 năm 1920, tại làng Nghĩa Đô, phủ Hoài Đức, tỉnh Hà Đông (nay là phường Nghĩa Đô, quận Cầu Giấy, Hà Nội). Ông là tác giả của nhiều tác phẩm nổi tiếng: “Dế Mèn phiêu lưu kí”,“Truyện Tây Bắc”,... Ông đã được nhà nước Việt Nam tặng Giải thưởng Hồ Chí Minh về Văn học – Nghệ thuật.</a:t>
            </a:r>
            <a:endParaRPr lang="en-US" sz="3600" dirty="0"/>
          </a:p>
        </p:txBody>
      </p:sp>
    </p:spTree>
    <p:extLst>
      <p:ext uri="{BB962C8B-B14F-4D97-AF65-F5344CB8AC3E}">
        <p14:creationId xmlns:p14="http://schemas.microsoft.com/office/powerpoint/2010/main" val="350289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16 Tùy chỉnh">
      <a:majorFont>
        <a:latin typeface="UTM Cookie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5 Tùy chỉnh">
      <a:majorFont>
        <a:latin typeface="UVN Banh M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TotalTime>
  <Words>603</Words>
  <Application>Microsoft Office PowerPoint</Application>
  <PresentationFormat>Widescreen</PresentationFormat>
  <Paragraphs>52</Paragraphs>
  <Slides>18</Slides>
  <Notes>16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微软雅黑</vt:lpstr>
      <vt:lpstr>Anaheim</vt:lpstr>
      <vt:lpstr>Arial</vt:lpstr>
      <vt:lpstr>Baloo</vt:lpstr>
      <vt:lpstr>Calibri</vt:lpstr>
      <vt:lpstr>Fredoka One</vt:lpstr>
      <vt:lpstr>Gloria Hallelujah</vt:lpstr>
      <vt:lpstr>Hammersmith One</vt:lpstr>
      <vt:lpstr>Quicksand SemiBold</vt:lpstr>
      <vt:lpstr>SVN-Hole Hearted</vt:lpstr>
      <vt:lpstr>UVN Banh Mi</vt:lpstr>
      <vt:lpstr>字魂189号-星岩乐黑体</vt:lpstr>
      <vt:lpstr>Fall Vibes Stickers fo Marketing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15</cp:revision>
  <dcterms:created xsi:type="dcterms:W3CDTF">2024-02-12T02:12:04Z</dcterms:created>
  <dcterms:modified xsi:type="dcterms:W3CDTF">2024-02-20T14:02:03Z</dcterms:modified>
  <cp:category>9Slide.vn</cp:category>
</cp:coreProperties>
</file>