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45" r:id="rId2"/>
    <p:sldId id="368" r:id="rId3"/>
    <p:sldId id="369" r:id="rId4"/>
    <p:sldId id="313" r:id="rId5"/>
    <p:sldId id="314" r:id="rId6"/>
    <p:sldId id="257" r:id="rId7"/>
    <p:sldId id="274" r:id="rId8"/>
    <p:sldId id="316" r:id="rId9"/>
    <p:sldId id="373" r:id="rId10"/>
    <p:sldId id="374" r:id="rId11"/>
    <p:sldId id="271" r:id="rId12"/>
    <p:sldId id="318" r:id="rId13"/>
    <p:sldId id="353" r:id="rId14"/>
    <p:sldId id="273" r:id="rId15"/>
    <p:sldId id="319" r:id="rId16"/>
    <p:sldId id="320" r:id="rId17"/>
    <p:sldId id="35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25" r:id="rId32"/>
    <p:sldId id="261" r:id="rId33"/>
    <p:sldId id="265" r:id="rId34"/>
    <p:sldId id="388" r:id="rId35"/>
    <p:sldId id="367" r:id="rId36"/>
    <p:sldId id="371" r:id="rId37"/>
    <p:sldId id="35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41" autoAdjust="0"/>
  </p:normalViewPr>
  <p:slideViewPr>
    <p:cSldViewPr snapToGrid="0">
      <p:cViewPr varScale="1">
        <p:scale>
          <a:sx n="52" d="100"/>
          <a:sy n="52" d="100"/>
        </p:scale>
        <p:origin x="144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346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B238403-FF8E-4FC7-525F-8118D435415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13.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4.xml"/><Relationship Id="rId16"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8.xml"/><Relationship Id="rId16"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4.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audio" Target="../media/audio1.wav"/><Relationship Id="rId7" Type="http://schemas.openxmlformats.org/officeDocument/2006/relationships/image" Target="../media/image77.sv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notesSlide" Target="../notesSlides/notesSlide32.xml"/><Relationship Id="rId16" Type="http://schemas.openxmlformats.org/officeDocument/2006/relationships/image" Target="../media/image86.sv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81.pn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1.svg"/><Relationship Id="rId5" Type="http://schemas.openxmlformats.org/officeDocument/2006/relationships/image" Target="../media/image27.png"/><Relationship Id="rId4" Type="http://schemas.openxmlformats.org/officeDocument/2006/relationships/image" Target="../media/image90.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5.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5.sv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6.sv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4.png"/><Relationship Id="rId5" Type="http://schemas.openxmlformats.org/officeDocument/2006/relationships/image" Target="../media/image91.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23.svg"/><Relationship Id="rId5" Type="http://schemas.openxmlformats.org/officeDocument/2006/relationships/image" Target="../media/image26.sv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8.svg"/><Relationship Id="rId5" Type="http://schemas.openxmlformats.org/officeDocument/2006/relationships/image" Target="../media/image31.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id="{98095320-72CD-4DDB-AC81-BFB265942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id="{12AF1F5D-2926-44A3-8D58-49B189A79D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id="{15875F00-6698-4C92-9903-719F008257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id="{1370FE1B-6F99-410C-A5A6-18499D957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id="{DF54EEF1-B987-4666-B3F4-7CDDB2014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id="{58EC29F6-00BF-46DB-91FC-F18F7E0EB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650765" y="827715"/>
            <a:ext cx="6653020" cy="2699776"/>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FF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6" y="1278839"/>
              <a:ext cx="5238790" cy="1230000"/>
            </a:xfrm>
            <a:prstGeom prst="rect">
              <a:avLst/>
            </a:prstGeom>
            <a:noFill/>
          </p:spPr>
          <p:txBody>
            <a:bodyPr wrap="square" rtlCol="0">
              <a:spAutoFit/>
            </a:bodyPr>
            <a:lstStyle/>
            <a:p>
              <a:pPr algn="ctr" defTabSz="1219170">
                <a:buClr>
                  <a:srgbClr val="000000"/>
                </a:buClr>
                <a:defRPr/>
              </a:pPr>
              <a:r>
                <a:rPr lang="en-US" sz="6400" b="1" kern="0" dirty="0">
                  <a:solidFill>
                    <a:srgbClr val="FF0000"/>
                  </a:solidFill>
                  <a:latin typeface="#9Slide03 Arima Madurai Bold" panose="00000800000000000000" pitchFamily="2" charset="0"/>
                  <a:cs typeface="#9Slide03 Arima Madurai Bold" panose="00000800000000000000" pitchFamily="2" charset="0"/>
                  <a:sym typeface="Arial"/>
                </a:rPr>
                <a:t>CHIA SẺ</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15681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1479</Words>
  <Application>Microsoft Office PowerPoint</Application>
  <PresentationFormat>Widescreen</PresentationFormat>
  <Paragraphs>76</Paragraphs>
  <Slides>37</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#9Slide03 Arima Madurai Bold</vt:lpstr>
      <vt:lpstr>Arial</vt:lpstr>
      <vt:lpstr>Berkshire Swash</vt:lpstr>
      <vt:lpstr>Calibri</vt:lpstr>
      <vt:lpstr>Cambria</vt:lpstr>
      <vt:lpstr>Coiny</vt:lpstr>
      <vt:lpstr>Lato</vt:lpstr>
      <vt:lpstr>Livvic</vt:lpstr>
      <vt:lpstr>Open Sans</vt:lpstr>
      <vt:lpstr>OpenSans</vt:lpstr>
      <vt:lpstr>Roboto</vt:lpstr>
      <vt:lpstr>Roboto Condensed Light</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27</cp:revision>
  <dcterms:created xsi:type="dcterms:W3CDTF">2023-12-19T07:18:53Z</dcterms:created>
  <dcterms:modified xsi:type="dcterms:W3CDTF">2024-02-20T13:41:10Z</dcterms:modified>
  <cp:category>9Slide.vn</cp:category>
</cp:coreProperties>
</file>