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40" r:id="rId3"/>
    <p:sldId id="342" r:id="rId4"/>
    <p:sldId id="341" r:id="rId5"/>
    <p:sldId id="352" r:id="rId6"/>
    <p:sldId id="344" r:id="rId7"/>
    <p:sldId id="349" r:id="rId8"/>
    <p:sldId id="2007577291" r:id="rId9"/>
    <p:sldId id="305" r:id="rId10"/>
    <p:sldId id="35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389" autoAdjust="0"/>
  </p:normalViewPr>
  <p:slideViewPr>
    <p:cSldViewPr snapToGrid="0">
      <p:cViewPr varScale="1">
        <p:scale>
          <a:sx n="48" d="100"/>
          <a:sy n="48" d="100"/>
        </p:scale>
        <p:origin x="15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2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963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675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63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15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63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03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0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3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99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03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916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69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942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29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69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5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94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97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84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04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481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3F20F4-58DD-9B24-88A3-1A7885BE70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407BB-6997-6A86-1F90-0E95B370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3F098-142C-A415-E819-C1F1087CD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B5BE3-8148-D22F-FC65-6C778209F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231A4-8BAD-2F4A-5A16-7FF8C1F1E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DB75D-8CCF-799F-E7EC-C82AA2BC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350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4BF9D3-BC25-AFAF-AE44-FA4AD4936C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798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75B77F-A660-1228-C9CF-9BD64AE3A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8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E2FA15-D7D4-6B18-4FAD-79E6CFF1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1996" y="556966"/>
            <a:ext cx="4932091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66DAE-7DB1-A773-6E10-1AE18EC0D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9" y="1625575"/>
            <a:ext cx="10553091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960309-6BE4-28F5-61FB-621547F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076" y="7589"/>
            <a:ext cx="12192000" cy="6850411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AD0173A0-E30F-D92D-797B-AC07235E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2824" y="414129"/>
            <a:ext cx="4696391" cy="9215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2D367B-817B-4102-9846-0F80313D2954}"/>
              </a:ext>
            </a:extLst>
          </p:cNvPr>
          <p:cNvGrpSpPr/>
          <p:nvPr/>
        </p:nvGrpSpPr>
        <p:grpSpPr>
          <a:xfrm>
            <a:off x="2311891" y="1538086"/>
            <a:ext cx="7724731" cy="2856139"/>
            <a:chOff x="2469349" y="1376332"/>
            <a:chExt cx="7724731" cy="28561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32B7BBB-00B0-50EA-F9FB-27B6F38C5746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1E2A28-60E1-0DAE-3FC3-081C04611240}"/>
                </a:ext>
              </a:extLst>
            </p:cNvPr>
            <p:cNvSpPr txBox="1"/>
            <p:nvPr/>
          </p:nvSpPr>
          <p:spPr>
            <a:xfrm>
              <a:off x="2557758" y="1984464"/>
              <a:ext cx="76363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Arial" panose="020B0604020202020204" pitchFamily="34" charset="0"/>
                </a:rPr>
                <a:t>ĐỌC SÁCH BÁO VIẾT VỀ NHỮNG CÔNG TRÌNH KIẾN TRÚC NỔI TIẾNG TRÊN THẾ GIỚI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-93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7">
            <a:extLst>
              <a:ext uri="{FF2B5EF4-FFF2-40B4-BE49-F238E27FC236}">
                <a16:creationId xmlns:a16="http://schemas.microsoft.com/office/drawing/2014/main" id="{FC6FB952-E746-7CEB-189E-1A5DA6BF44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00039">
            <a:off x="9337569" y="147383"/>
            <a:ext cx="1548971" cy="670448"/>
          </a:xfrm>
          <a:prstGeom prst="rect">
            <a:avLst/>
          </a:prstGeom>
        </p:spPr>
      </p:pic>
      <p:pic>
        <p:nvPicPr>
          <p:cNvPr id="24" name="Picture 27">
            <a:extLst>
              <a:ext uri="{FF2B5EF4-FFF2-40B4-BE49-F238E27FC236}">
                <a16:creationId xmlns:a16="http://schemas.microsoft.com/office/drawing/2014/main" id="{35112D61-8251-9948-0B7F-A37F3D9A94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299961" flipH="1">
            <a:off x="1425152" y="148821"/>
            <a:ext cx="1548971" cy="67044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ED3BB2B-65E5-C89C-7C80-3B76EE5F3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2407">
            <a:off x="-1246875" y="1345077"/>
            <a:ext cx="3887238" cy="3922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12C2D7D-E7D1-96A3-F30B-FAF53674B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2651" y="618862"/>
            <a:ext cx="4033908" cy="56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2382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857250" y="306400"/>
            <a:ext cx="10300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sách báo viết về những công trình kiến trúc nổi tiếng trên thế giới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Nguồn gốc của kim tự tháp: Trí tuệ của các Pharaoh hay công nghệ ngoài hành  tinh?">
            <a:extLst>
              <a:ext uri="{FF2B5EF4-FFF2-40B4-BE49-F238E27FC236}">
                <a16:creationId xmlns:a16="http://schemas.microsoft.com/office/drawing/2014/main" id="{6975B292-2C6E-60CD-2133-1B7C150A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26018"/>
            <a:ext cx="5335094" cy="35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5630A-E9B0-C16E-2BA6-90CBC689B1F7}"/>
              </a:ext>
            </a:extLst>
          </p:cNvPr>
          <p:cNvSpPr txBox="1"/>
          <p:nvPr/>
        </p:nvSpPr>
        <p:spPr>
          <a:xfrm>
            <a:off x="990600" y="570547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Kim tự tháp Ai Cập.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áp nghiêng Pisa - kiến trúc kì lạ của thế giới | baotintuc.vn">
            <a:extLst>
              <a:ext uri="{FF2B5EF4-FFF2-40B4-BE49-F238E27FC236}">
                <a16:creationId xmlns:a16="http://schemas.microsoft.com/office/drawing/2014/main" id="{AE3D89CA-E8DD-8FB2-6478-5FA8F02A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2024063"/>
            <a:ext cx="4772025" cy="35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9A940-4AF6-6B8D-7F8B-98A917DED897}"/>
              </a:ext>
            </a:extLst>
          </p:cNvPr>
          <p:cNvSpPr txBox="1"/>
          <p:nvPr/>
        </p:nvSpPr>
        <p:spPr>
          <a:xfrm>
            <a:off x="6572250" y="56864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 nghiêng Pi-sa (Ý).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1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2050" name="Picture 2" descr="Tượng Nữ Thần Tự Do - Biểu Tượng Tự Do Của Nước Mỹ">
            <a:extLst>
              <a:ext uri="{FF2B5EF4-FFF2-40B4-BE49-F238E27FC236}">
                <a16:creationId xmlns:a16="http://schemas.microsoft.com/office/drawing/2014/main" id="{FCCA3AB7-339A-9B14-D81C-89F54A8F6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9" y="947739"/>
            <a:ext cx="5144776" cy="32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14CE4-37A3-F411-ECB5-DDB7178BA541}"/>
              </a:ext>
            </a:extLst>
          </p:cNvPr>
          <p:cNvSpPr txBox="1"/>
          <p:nvPr/>
        </p:nvSpPr>
        <p:spPr>
          <a:xfrm>
            <a:off x="809625" y="4391025"/>
            <a:ext cx="482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 nữ thần tự do (Mỹ).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Hướng dẫn khám phá nhà hát Opera Sydney chi tiết nhất - Fantasea Travel">
            <a:extLst>
              <a:ext uri="{FF2B5EF4-FFF2-40B4-BE49-F238E27FC236}">
                <a16:creationId xmlns:a16="http://schemas.microsoft.com/office/drawing/2014/main" id="{C4D6141E-0BFB-57C3-5BAA-1B92DABD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4" y="942975"/>
            <a:ext cx="540067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900EA4-374B-27B1-4E67-55936A238B63}"/>
              </a:ext>
            </a:extLst>
          </p:cNvPr>
          <p:cNvSpPr txBox="1"/>
          <p:nvPr/>
        </p:nvSpPr>
        <p:spPr>
          <a:xfrm>
            <a:off x="6524625" y="4324350"/>
            <a:ext cx="509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hát Opera Sydney (Úc)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60F4C-E62C-4723-8EFE-09532C386401}"/>
              </a:ext>
            </a:extLst>
          </p:cNvPr>
          <p:cNvSpPr txBox="1"/>
          <p:nvPr/>
        </p:nvSpPr>
        <p:spPr>
          <a:xfrm>
            <a:off x="1469205" y="399576"/>
            <a:ext cx="9606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EB1DB-92DA-99BC-B27B-643EE280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1073211"/>
            <a:ext cx="3852862" cy="54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71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0FD16-8C2C-9191-CC35-95C05B842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09B8AE-117A-4883-941E-60930DBA59F6}"/>
              </a:ext>
            </a:extLst>
          </p:cNvPr>
          <p:cNvSpPr/>
          <p:nvPr/>
        </p:nvSpPr>
        <p:spPr>
          <a:xfrm>
            <a:off x="316588" y="257437"/>
            <a:ext cx="11507820" cy="6343125"/>
          </a:xfrm>
          <a:prstGeom prst="roundRect">
            <a:avLst/>
          </a:prstGeom>
          <a:solidFill>
            <a:srgbClr val="F5F5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F8F38B-D7DD-C777-FFD6-110C588D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020718" y="306401"/>
            <a:ext cx="3171282" cy="12222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02071-A009-434A-A3EB-E872E721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1004" y="-1"/>
            <a:ext cx="3251200" cy="1253067"/>
          </a:xfrm>
          <a:prstGeom prst="rect">
            <a:avLst/>
          </a:prstGeom>
        </p:spPr>
      </p:pic>
      <p:pic>
        <p:nvPicPr>
          <p:cNvPr id="9" name="Picture 7" descr="A group of kids reading books&#10;&#10;Description automatically generated with medium confidence">
            <a:extLst>
              <a:ext uri="{FF2B5EF4-FFF2-40B4-BE49-F238E27FC236}">
                <a16:creationId xmlns:a16="http://schemas.microsoft.com/office/drawing/2014/main" id="{5FD2AE2F-1B26-4B8E-9CDD-1A2BB674B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/>
        </p:blipFill>
        <p:spPr>
          <a:xfrm>
            <a:off x="6605198" y="2562225"/>
            <a:ext cx="5177118" cy="3657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EAA526-EACD-4574-B2ED-FD5EC932274B}"/>
              </a:ext>
            </a:extLst>
          </p:cNvPr>
          <p:cNvSpPr txBox="1"/>
          <p:nvPr/>
        </p:nvSpPr>
        <p:spPr>
          <a:xfrm>
            <a:off x="518535" y="340793"/>
            <a:ext cx="103113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Trao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trúc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nổi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6D7493-704F-C4B6-4304-DDD987412029}"/>
              </a:ext>
            </a:extLst>
          </p:cNvPr>
          <p:cNvGrpSpPr/>
          <p:nvPr/>
        </p:nvGrpSpPr>
        <p:grpSpPr>
          <a:xfrm>
            <a:off x="390966" y="2242936"/>
            <a:ext cx="6097476" cy="2856139"/>
            <a:chOff x="2388854" y="1376332"/>
            <a:chExt cx="7723200" cy="28561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D93C49A-6310-8CAD-0755-AB9A128F0000}"/>
                </a:ext>
              </a:extLst>
            </p:cNvPr>
            <p:cNvSpPr/>
            <p:nvPr/>
          </p:nvSpPr>
          <p:spPr>
            <a:xfrm>
              <a:off x="2469349" y="1376332"/>
              <a:ext cx="7642705" cy="285613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395478-125F-E272-CBF3-DB60C42F9EBC}"/>
                </a:ext>
              </a:extLst>
            </p:cNvPr>
            <p:cNvSpPr txBox="1"/>
            <p:nvPr/>
          </p:nvSpPr>
          <p:spPr>
            <a:xfrm>
              <a:off x="2388854" y="1641564"/>
              <a:ext cx="763632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Tên công trình đó là gì?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Thuộc quốc gia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marR="0" lvl="0" indent="-57150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điểm độc đáo của công trình?...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23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21599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Về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: Chia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sẻ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với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người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thâ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cách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thư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điện</a:t>
                </a:r>
                <a:r>
                  <a:rPr lang="en-US" sz="48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8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tử</a:t>
                </a:r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5AC05-BBE7-2DDD-BEC8-B2C494598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t="1017" r="3167" b="9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18DA79-46E5-791B-1899-2096E0870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121" y="17900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7E0D93-86DF-453C-A864-A4BD6CF5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95" y="0"/>
            <a:ext cx="12239766" cy="5856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1C753-2A06-470D-AE8A-4569CB29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95" y="2014209"/>
            <a:ext cx="12266024" cy="48437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60CFB4-C027-4EE7-A3F9-CB98013F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93" y="631402"/>
            <a:ext cx="7422142" cy="34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</TotalTime>
  <Words>137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iCiel Pony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10</cp:revision>
  <dcterms:created xsi:type="dcterms:W3CDTF">2024-02-09T13:52:24Z</dcterms:created>
  <dcterms:modified xsi:type="dcterms:W3CDTF">2024-02-20T13:55:10Z</dcterms:modified>
  <cp:category>9Slide.vn</cp:category>
</cp:coreProperties>
</file>