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1"/>
  </p:sldMasterIdLst>
  <p:notesMasterIdLst>
    <p:notesMasterId r:id="rId19"/>
  </p:notesMasterIdLst>
  <p:sldIdLst>
    <p:sldId id="317" r:id="rId2"/>
    <p:sldId id="431" r:id="rId3"/>
    <p:sldId id="319" r:id="rId4"/>
    <p:sldId id="325" r:id="rId5"/>
    <p:sldId id="318" r:id="rId6"/>
    <p:sldId id="425" r:id="rId7"/>
    <p:sldId id="426" r:id="rId8"/>
    <p:sldId id="273" r:id="rId9"/>
    <p:sldId id="432" r:id="rId10"/>
    <p:sldId id="433" r:id="rId11"/>
    <p:sldId id="434" r:id="rId12"/>
    <p:sldId id="435" r:id="rId13"/>
    <p:sldId id="274" r:id="rId14"/>
    <p:sldId id="436" r:id="rId15"/>
    <p:sldId id="437" r:id="rId16"/>
    <p:sldId id="438" r:id="rId17"/>
    <p:sldId id="42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9747" autoAdjust="0"/>
  </p:normalViewPr>
  <p:slideViewPr>
    <p:cSldViewPr snapToGrid="0">
      <p:cViewPr varScale="1">
        <p:scale>
          <a:sx n="47" d="100"/>
          <a:sy n="47" d="100"/>
        </p:scale>
        <p:origin x="1602"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1FEAAD-ADAC-470F-80F0-0EAAB81BC2EA}" type="datetimeFigureOut">
              <a:rPr lang="en-US" smtClean="0"/>
              <a:t>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777D92-1865-499E-834E-1B7808430BB8}" type="slidenum">
              <a:rPr lang="en-US" smtClean="0"/>
              <a:t>‹#›</a:t>
            </a:fld>
            <a:endParaRPr lang="en-US"/>
          </a:p>
        </p:txBody>
      </p:sp>
    </p:spTree>
    <p:extLst>
      <p:ext uri="{BB962C8B-B14F-4D97-AF65-F5344CB8AC3E}">
        <p14:creationId xmlns:p14="http://schemas.microsoft.com/office/powerpoint/2010/main" val="905703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4"/>
        <p:cNvGrpSpPr/>
        <p:nvPr/>
      </p:nvGrpSpPr>
      <p:grpSpPr>
        <a:xfrm>
          <a:off x="0" y="0"/>
          <a:ext cx="0" cy="0"/>
          <a:chOff x="0" y="0"/>
          <a:chExt cx="0" cy="0"/>
        </a:xfrm>
      </p:grpSpPr>
      <p:sp>
        <p:nvSpPr>
          <p:cNvPr id="1905" name="Google Shape;1905;gb5e3ec5bec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6" name="Google Shape;1906;gb5e3ec5bec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41374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16350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90292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defRPr/>
            </a:pPr>
            <a:r>
              <a:rPr lang="en-US" dirty="0" err="1"/>
              <a:t>Thầy</a:t>
            </a:r>
            <a:r>
              <a:rPr lang="en-US" baseline="0" dirty="0"/>
              <a:t> </a:t>
            </a:r>
            <a:r>
              <a:rPr lang="en-US" baseline="0" dirty="0" err="1"/>
              <a:t>cô</a:t>
            </a:r>
            <a:r>
              <a:rPr lang="en-US" baseline="0" dirty="0"/>
              <a:t> click </a:t>
            </a:r>
            <a:r>
              <a:rPr lang="en-US" baseline="0" dirty="0" err="1"/>
              <a:t>vào</a:t>
            </a:r>
            <a:r>
              <a:rPr lang="en-US" baseline="0" dirty="0"/>
              <a:t> </a:t>
            </a:r>
            <a:r>
              <a:rPr lang="en-US" baseline="0" dirty="0" err="1"/>
              <a:t>mũi</a:t>
            </a:r>
            <a:r>
              <a:rPr lang="en-US" baseline="0" dirty="0"/>
              <a:t> </a:t>
            </a:r>
            <a:r>
              <a:rPr lang="en-US" baseline="0" dirty="0" err="1"/>
              <a:t>tên</a:t>
            </a:r>
            <a:r>
              <a:rPr lang="en-US" baseline="0" dirty="0"/>
              <a:t> </a:t>
            </a:r>
            <a:r>
              <a:rPr lang="en-US" baseline="0" dirty="0" err="1"/>
              <a:t>để</a:t>
            </a:r>
            <a:r>
              <a:rPr lang="en-US" baseline="0" dirty="0"/>
              <a:t> </a:t>
            </a:r>
            <a:r>
              <a:rPr lang="en-US" baseline="0" dirty="0" err="1"/>
              <a:t>về</a:t>
            </a:r>
            <a:r>
              <a:rPr lang="en-US" baseline="0" dirty="0"/>
              <a:t> </a:t>
            </a:r>
            <a:r>
              <a:rPr lang="en-US" baseline="0" dirty="0" err="1"/>
              <a:t>trang</a:t>
            </a:r>
            <a:r>
              <a:rPr lang="en-US" baseline="0" dirty="0"/>
              <a:t> </a:t>
            </a:r>
            <a:r>
              <a:rPr lang="en-US" baseline="0" dirty="0" err="1"/>
              <a:t>cũ</a:t>
            </a:r>
            <a:endParaRPr lang="en-US" dirty="0"/>
          </a:p>
          <a:p>
            <a:endParaRPr lang="en-US" dirty="0"/>
          </a:p>
        </p:txBody>
      </p:sp>
    </p:spTree>
    <p:extLst>
      <p:ext uri="{BB962C8B-B14F-4D97-AF65-F5344CB8AC3E}">
        <p14:creationId xmlns:p14="http://schemas.microsoft.com/office/powerpoint/2010/main" val="28205163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582253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850F40-DB3E-4DC4-95ED-4CBE898A090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08522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defRPr/>
            </a:pPr>
            <a:r>
              <a:rPr lang="en-US" dirty="0" err="1"/>
              <a:t>Thầy</a:t>
            </a:r>
            <a:r>
              <a:rPr lang="en-US" baseline="0" dirty="0"/>
              <a:t> </a:t>
            </a:r>
            <a:r>
              <a:rPr lang="en-US" baseline="0" dirty="0" err="1"/>
              <a:t>cô</a:t>
            </a:r>
            <a:r>
              <a:rPr lang="en-US" baseline="0" dirty="0"/>
              <a:t> click </a:t>
            </a:r>
            <a:r>
              <a:rPr lang="en-US" baseline="0" dirty="0" err="1"/>
              <a:t>vào</a:t>
            </a:r>
            <a:r>
              <a:rPr lang="en-US" baseline="0" dirty="0"/>
              <a:t> </a:t>
            </a:r>
            <a:r>
              <a:rPr lang="en-US" baseline="0" dirty="0" err="1"/>
              <a:t>mũi</a:t>
            </a:r>
            <a:r>
              <a:rPr lang="en-US" baseline="0" dirty="0"/>
              <a:t> </a:t>
            </a:r>
            <a:r>
              <a:rPr lang="en-US" baseline="0" dirty="0" err="1"/>
              <a:t>tên</a:t>
            </a:r>
            <a:r>
              <a:rPr lang="en-US" baseline="0" dirty="0"/>
              <a:t> </a:t>
            </a:r>
            <a:r>
              <a:rPr lang="en-US" baseline="0" dirty="0" err="1"/>
              <a:t>để</a:t>
            </a:r>
            <a:r>
              <a:rPr lang="en-US" baseline="0" dirty="0"/>
              <a:t> </a:t>
            </a:r>
            <a:r>
              <a:rPr lang="en-US" baseline="0" dirty="0" err="1"/>
              <a:t>về</a:t>
            </a:r>
            <a:r>
              <a:rPr lang="en-US" baseline="0" dirty="0"/>
              <a:t> </a:t>
            </a:r>
            <a:r>
              <a:rPr lang="en-US" baseline="0" dirty="0" err="1"/>
              <a:t>trang</a:t>
            </a:r>
            <a:r>
              <a:rPr lang="en-US" baseline="0" dirty="0"/>
              <a:t> </a:t>
            </a:r>
            <a:r>
              <a:rPr lang="en-US" baseline="0" dirty="0" err="1"/>
              <a:t>cũ</a:t>
            </a:r>
            <a:endParaRPr lang="en-US" dirty="0"/>
          </a:p>
          <a:p>
            <a:endParaRPr lang="en-US" dirty="0"/>
          </a:p>
        </p:txBody>
      </p:sp>
    </p:spTree>
    <p:extLst>
      <p:ext uri="{BB962C8B-B14F-4D97-AF65-F5344CB8AC3E}">
        <p14:creationId xmlns:p14="http://schemas.microsoft.com/office/powerpoint/2010/main" val="1817684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defRPr/>
            </a:pPr>
            <a:r>
              <a:rPr lang="en-US" dirty="0" err="1"/>
              <a:t>Thầy</a:t>
            </a:r>
            <a:r>
              <a:rPr lang="en-US" baseline="0" dirty="0"/>
              <a:t> </a:t>
            </a:r>
            <a:r>
              <a:rPr lang="en-US" baseline="0" dirty="0" err="1"/>
              <a:t>cô</a:t>
            </a:r>
            <a:r>
              <a:rPr lang="en-US" baseline="0" dirty="0"/>
              <a:t> click </a:t>
            </a:r>
            <a:r>
              <a:rPr lang="en-US" baseline="0" dirty="0" err="1"/>
              <a:t>vào</a:t>
            </a:r>
            <a:r>
              <a:rPr lang="en-US" baseline="0" dirty="0"/>
              <a:t> </a:t>
            </a:r>
            <a:r>
              <a:rPr lang="en-US" baseline="0" dirty="0" err="1"/>
              <a:t>mũi</a:t>
            </a:r>
            <a:r>
              <a:rPr lang="en-US" baseline="0" dirty="0"/>
              <a:t> </a:t>
            </a:r>
            <a:r>
              <a:rPr lang="en-US" baseline="0" dirty="0" err="1"/>
              <a:t>tên</a:t>
            </a:r>
            <a:r>
              <a:rPr lang="en-US" baseline="0" dirty="0"/>
              <a:t> </a:t>
            </a:r>
            <a:r>
              <a:rPr lang="en-US" baseline="0" dirty="0" err="1"/>
              <a:t>để</a:t>
            </a:r>
            <a:r>
              <a:rPr lang="en-US" baseline="0" dirty="0"/>
              <a:t> </a:t>
            </a:r>
            <a:r>
              <a:rPr lang="en-US" baseline="0" dirty="0" err="1"/>
              <a:t>về</a:t>
            </a:r>
            <a:r>
              <a:rPr lang="en-US" baseline="0" dirty="0"/>
              <a:t> </a:t>
            </a:r>
            <a:r>
              <a:rPr lang="en-US" baseline="0" dirty="0" err="1"/>
              <a:t>trang</a:t>
            </a:r>
            <a:r>
              <a:rPr lang="en-US" baseline="0" dirty="0"/>
              <a:t> </a:t>
            </a:r>
            <a:r>
              <a:rPr lang="en-US" baseline="0" dirty="0" err="1"/>
              <a:t>cũ</a:t>
            </a:r>
            <a:endParaRPr lang="en-US" dirty="0"/>
          </a:p>
          <a:p>
            <a:endParaRPr lang="en-US" dirty="0"/>
          </a:p>
        </p:txBody>
      </p:sp>
    </p:spTree>
    <p:extLst>
      <p:ext uri="{BB962C8B-B14F-4D97-AF65-F5344CB8AC3E}">
        <p14:creationId xmlns:p14="http://schemas.microsoft.com/office/powerpoint/2010/main" val="1986924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defRPr/>
            </a:pPr>
            <a:r>
              <a:rPr lang="en-US" dirty="0" err="1"/>
              <a:t>Thầy</a:t>
            </a:r>
            <a:r>
              <a:rPr lang="en-US" baseline="0" dirty="0"/>
              <a:t> </a:t>
            </a:r>
            <a:r>
              <a:rPr lang="en-US" baseline="0" dirty="0" err="1"/>
              <a:t>cô</a:t>
            </a:r>
            <a:r>
              <a:rPr lang="en-US" baseline="0" dirty="0"/>
              <a:t> click </a:t>
            </a:r>
            <a:r>
              <a:rPr lang="en-US" baseline="0" dirty="0" err="1"/>
              <a:t>vào</a:t>
            </a:r>
            <a:r>
              <a:rPr lang="en-US" baseline="0" dirty="0"/>
              <a:t> </a:t>
            </a:r>
            <a:r>
              <a:rPr lang="en-US" baseline="0" dirty="0" err="1"/>
              <a:t>mũi</a:t>
            </a:r>
            <a:r>
              <a:rPr lang="en-US" baseline="0" dirty="0"/>
              <a:t> </a:t>
            </a:r>
            <a:r>
              <a:rPr lang="en-US" baseline="0" dirty="0" err="1"/>
              <a:t>tên</a:t>
            </a:r>
            <a:r>
              <a:rPr lang="en-US" baseline="0" dirty="0"/>
              <a:t> </a:t>
            </a:r>
            <a:r>
              <a:rPr lang="en-US" baseline="0" dirty="0" err="1"/>
              <a:t>để</a:t>
            </a:r>
            <a:r>
              <a:rPr lang="en-US" baseline="0" dirty="0"/>
              <a:t> </a:t>
            </a:r>
            <a:r>
              <a:rPr lang="en-US" baseline="0" dirty="0" err="1"/>
              <a:t>về</a:t>
            </a:r>
            <a:r>
              <a:rPr lang="en-US" baseline="0" dirty="0"/>
              <a:t> </a:t>
            </a:r>
            <a:r>
              <a:rPr lang="en-US" baseline="0" dirty="0" err="1"/>
              <a:t>trang</a:t>
            </a:r>
            <a:r>
              <a:rPr lang="en-US" baseline="0" dirty="0"/>
              <a:t> </a:t>
            </a:r>
            <a:r>
              <a:rPr lang="en-US" baseline="0" dirty="0" err="1"/>
              <a:t>cũ</a:t>
            </a:r>
            <a:endParaRPr lang="en-US" dirty="0"/>
          </a:p>
          <a:p>
            <a:endParaRPr lang="en-US" dirty="0"/>
          </a:p>
        </p:txBody>
      </p:sp>
    </p:spTree>
    <p:extLst>
      <p:ext uri="{BB962C8B-B14F-4D97-AF65-F5344CB8AC3E}">
        <p14:creationId xmlns:p14="http://schemas.microsoft.com/office/powerpoint/2010/main" val="979409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71629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714144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32214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5313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defRPr/>
            </a:pPr>
            <a:r>
              <a:rPr lang="en-US" dirty="0" err="1"/>
              <a:t>Thầy</a:t>
            </a:r>
            <a:r>
              <a:rPr lang="en-US" baseline="0" dirty="0"/>
              <a:t> </a:t>
            </a:r>
            <a:r>
              <a:rPr lang="en-US" baseline="0" dirty="0" err="1"/>
              <a:t>cô</a:t>
            </a:r>
            <a:r>
              <a:rPr lang="en-US" baseline="0" dirty="0"/>
              <a:t> click </a:t>
            </a:r>
            <a:r>
              <a:rPr lang="en-US" baseline="0" dirty="0" err="1"/>
              <a:t>vào</a:t>
            </a:r>
            <a:r>
              <a:rPr lang="en-US" baseline="0" dirty="0"/>
              <a:t> </a:t>
            </a:r>
            <a:r>
              <a:rPr lang="en-US" baseline="0" dirty="0" err="1"/>
              <a:t>mũi</a:t>
            </a:r>
            <a:r>
              <a:rPr lang="en-US" baseline="0" dirty="0"/>
              <a:t> </a:t>
            </a:r>
            <a:r>
              <a:rPr lang="en-US" baseline="0" dirty="0" err="1"/>
              <a:t>tên</a:t>
            </a:r>
            <a:r>
              <a:rPr lang="en-US" baseline="0" dirty="0"/>
              <a:t> </a:t>
            </a:r>
            <a:r>
              <a:rPr lang="en-US" baseline="0" dirty="0" err="1"/>
              <a:t>để</a:t>
            </a:r>
            <a:r>
              <a:rPr lang="en-US" baseline="0" dirty="0"/>
              <a:t> </a:t>
            </a:r>
            <a:r>
              <a:rPr lang="en-US" baseline="0" dirty="0" err="1"/>
              <a:t>về</a:t>
            </a:r>
            <a:r>
              <a:rPr lang="en-US" baseline="0" dirty="0"/>
              <a:t> </a:t>
            </a:r>
            <a:r>
              <a:rPr lang="en-US" baseline="0" dirty="0" err="1"/>
              <a:t>trang</a:t>
            </a:r>
            <a:r>
              <a:rPr lang="en-US" baseline="0" dirty="0"/>
              <a:t> </a:t>
            </a:r>
            <a:r>
              <a:rPr lang="en-US" baseline="0" dirty="0" err="1"/>
              <a:t>cũ</a:t>
            </a:r>
            <a:endParaRPr lang="en-US" dirty="0"/>
          </a:p>
          <a:p>
            <a:endParaRPr lang="en-US" dirty="0"/>
          </a:p>
        </p:txBody>
      </p:sp>
    </p:spTree>
    <p:extLst>
      <p:ext uri="{BB962C8B-B14F-4D97-AF65-F5344CB8AC3E}">
        <p14:creationId xmlns:p14="http://schemas.microsoft.com/office/powerpoint/2010/main" val="10346987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F0ABF-A4A5-084A-24FB-0BCF7171D5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DDEBC14-2170-A31F-03C9-722D78A03F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3D5185A-A86B-CEAE-B847-5CCD7D57447B}"/>
              </a:ext>
            </a:extLst>
          </p:cNvPr>
          <p:cNvSpPr>
            <a:spLocks noGrp="1"/>
          </p:cNvSpPr>
          <p:nvPr>
            <p:ph type="dt" sz="half" idx="10"/>
          </p:nvPr>
        </p:nvSpPr>
        <p:spPr/>
        <p:txBody>
          <a:bodyPr/>
          <a:lstStyle/>
          <a:p>
            <a:fld id="{E4008B6C-6799-498F-8A69-0B1C5E0E4FD2}" type="datetimeFigureOut">
              <a:rPr lang="en-US" smtClean="0"/>
              <a:t>2/20/2024</a:t>
            </a:fld>
            <a:endParaRPr lang="en-US"/>
          </a:p>
        </p:txBody>
      </p:sp>
      <p:sp>
        <p:nvSpPr>
          <p:cNvPr id="5" name="Footer Placeholder 4">
            <a:extLst>
              <a:ext uri="{FF2B5EF4-FFF2-40B4-BE49-F238E27FC236}">
                <a16:creationId xmlns:a16="http://schemas.microsoft.com/office/drawing/2014/main" id="{3146707F-E42C-4E81-7088-9F100762DA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405ADD-1787-9C95-9BC5-7B955ABD79B6}"/>
              </a:ext>
            </a:extLst>
          </p:cNvPr>
          <p:cNvSpPr>
            <a:spLocks noGrp="1"/>
          </p:cNvSpPr>
          <p:nvPr>
            <p:ph type="sldNum" sz="quarter" idx="12"/>
          </p:nvPr>
        </p:nvSpPr>
        <p:spPr/>
        <p:txBody>
          <a:bodyPr/>
          <a:lstStyle/>
          <a:p>
            <a:fld id="{47C5D3BE-E95B-436A-8304-47C19563CE2D}" type="slidenum">
              <a:rPr lang="en-US" smtClean="0"/>
              <a:t>‹#›</a:t>
            </a:fld>
            <a:endParaRPr lang="en-US"/>
          </a:p>
        </p:txBody>
      </p:sp>
    </p:spTree>
    <p:extLst>
      <p:ext uri="{BB962C8B-B14F-4D97-AF65-F5344CB8AC3E}">
        <p14:creationId xmlns:p14="http://schemas.microsoft.com/office/powerpoint/2010/main" val="907524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FCA30-219F-722E-9AA7-05CE7D6BF4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D5BFF3-1589-6862-A539-EDCB883138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AA02C9-BD6A-42AE-3474-A6D5038D6FDE}"/>
              </a:ext>
            </a:extLst>
          </p:cNvPr>
          <p:cNvSpPr>
            <a:spLocks noGrp="1"/>
          </p:cNvSpPr>
          <p:nvPr>
            <p:ph type="dt" sz="half" idx="10"/>
          </p:nvPr>
        </p:nvSpPr>
        <p:spPr/>
        <p:txBody>
          <a:bodyPr/>
          <a:lstStyle/>
          <a:p>
            <a:fld id="{E4008B6C-6799-498F-8A69-0B1C5E0E4FD2}" type="datetimeFigureOut">
              <a:rPr lang="en-US" smtClean="0"/>
              <a:t>2/20/2024</a:t>
            </a:fld>
            <a:endParaRPr lang="en-US"/>
          </a:p>
        </p:txBody>
      </p:sp>
      <p:sp>
        <p:nvSpPr>
          <p:cNvPr id="5" name="Footer Placeholder 4">
            <a:extLst>
              <a:ext uri="{FF2B5EF4-FFF2-40B4-BE49-F238E27FC236}">
                <a16:creationId xmlns:a16="http://schemas.microsoft.com/office/drawing/2014/main" id="{CF3CE562-1264-3A35-48BB-FEB29892BF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5E04F6-53EA-46C9-A8E0-4DB5FA421A15}"/>
              </a:ext>
            </a:extLst>
          </p:cNvPr>
          <p:cNvSpPr>
            <a:spLocks noGrp="1"/>
          </p:cNvSpPr>
          <p:nvPr>
            <p:ph type="sldNum" sz="quarter" idx="12"/>
          </p:nvPr>
        </p:nvSpPr>
        <p:spPr/>
        <p:txBody>
          <a:bodyPr/>
          <a:lstStyle/>
          <a:p>
            <a:fld id="{47C5D3BE-E95B-436A-8304-47C19563CE2D}" type="slidenum">
              <a:rPr lang="en-US" smtClean="0"/>
              <a:t>‹#›</a:t>
            </a:fld>
            <a:endParaRPr lang="en-US"/>
          </a:p>
        </p:txBody>
      </p:sp>
    </p:spTree>
    <p:extLst>
      <p:ext uri="{BB962C8B-B14F-4D97-AF65-F5344CB8AC3E}">
        <p14:creationId xmlns:p14="http://schemas.microsoft.com/office/powerpoint/2010/main" val="855081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89F08C-59C8-9A2B-357F-67D2370EDEF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A6382E-B95A-6959-55EB-03466C7CB0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84FAF6-5FDF-A388-C030-71804BB95292}"/>
              </a:ext>
            </a:extLst>
          </p:cNvPr>
          <p:cNvSpPr>
            <a:spLocks noGrp="1"/>
          </p:cNvSpPr>
          <p:nvPr>
            <p:ph type="dt" sz="half" idx="10"/>
          </p:nvPr>
        </p:nvSpPr>
        <p:spPr/>
        <p:txBody>
          <a:bodyPr/>
          <a:lstStyle/>
          <a:p>
            <a:fld id="{E4008B6C-6799-498F-8A69-0B1C5E0E4FD2}" type="datetimeFigureOut">
              <a:rPr lang="en-US" smtClean="0"/>
              <a:t>2/20/2024</a:t>
            </a:fld>
            <a:endParaRPr lang="en-US"/>
          </a:p>
        </p:txBody>
      </p:sp>
      <p:sp>
        <p:nvSpPr>
          <p:cNvPr id="5" name="Footer Placeholder 4">
            <a:extLst>
              <a:ext uri="{FF2B5EF4-FFF2-40B4-BE49-F238E27FC236}">
                <a16:creationId xmlns:a16="http://schemas.microsoft.com/office/drawing/2014/main" id="{247FD9B4-F69F-E374-ACFF-5193CE8576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FE848C-F29C-D115-4011-2C5D438D8853}"/>
              </a:ext>
            </a:extLst>
          </p:cNvPr>
          <p:cNvSpPr>
            <a:spLocks noGrp="1"/>
          </p:cNvSpPr>
          <p:nvPr>
            <p:ph type="sldNum" sz="quarter" idx="12"/>
          </p:nvPr>
        </p:nvSpPr>
        <p:spPr/>
        <p:txBody>
          <a:bodyPr/>
          <a:lstStyle/>
          <a:p>
            <a:fld id="{47C5D3BE-E95B-436A-8304-47C19563CE2D}" type="slidenum">
              <a:rPr lang="en-US" smtClean="0"/>
              <a:t>‹#›</a:t>
            </a:fld>
            <a:endParaRPr lang="en-US"/>
          </a:p>
        </p:txBody>
      </p:sp>
    </p:spTree>
    <p:extLst>
      <p:ext uri="{BB962C8B-B14F-4D97-AF65-F5344CB8AC3E}">
        <p14:creationId xmlns:p14="http://schemas.microsoft.com/office/powerpoint/2010/main" val="7869194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9">
  <p:cSld name="Title only 9">
    <p:spTree>
      <p:nvGrpSpPr>
        <p:cNvPr id="1" name="Shape 595"/>
        <p:cNvGrpSpPr/>
        <p:nvPr/>
      </p:nvGrpSpPr>
      <p:grpSpPr>
        <a:xfrm>
          <a:off x="0" y="0"/>
          <a:ext cx="0" cy="0"/>
          <a:chOff x="0" y="0"/>
          <a:chExt cx="0" cy="0"/>
        </a:xfrm>
      </p:grpSpPr>
      <p:sp>
        <p:nvSpPr>
          <p:cNvPr id="596" name="Google Shape;596;p18"/>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290940155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5363"/>
          </a:xfrm>
          <a:prstGeom prst="rect">
            <a:avLst/>
          </a:prstGeom>
        </p:spPr>
      </p:pic>
    </p:spTree>
    <p:extLst>
      <p:ext uri="{BB962C8B-B14F-4D97-AF65-F5344CB8AC3E}">
        <p14:creationId xmlns:p14="http://schemas.microsoft.com/office/powerpoint/2010/main" val="290560065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49"/>
        <p:cNvGrpSpPr/>
        <p:nvPr/>
      </p:nvGrpSpPr>
      <p:grpSpPr>
        <a:xfrm>
          <a:off x="0" y="0"/>
          <a:ext cx="0" cy="0"/>
          <a:chOff x="0" y="0"/>
          <a:chExt cx="0" cy="0"/>
        </a:xfrm>
      </p:grpSpPr>
      <p:sp>
        <p:nvSpPr>
          <p:cNvPr id="450" name="Google Shape;450;p15"/>
          <p:cNvSpPr txBox="1">
            <a:spLocks noGrp="1"/>
          </p:cNvSpPr>
          <p:nvPr>
            <p:ph type="body" idx="1"/>
          </p:nvPr>
        </p:nvSpPr>
        <p:spPr>
          <a:xfrm>
            <a:off x="3153000" y="1745367"/>
            <a:ext cx="5886000" cy="4239600"/>
          </a:xfrm>
          <a:prstGeom prst="rect">
            <a:avLst/>
          </a:prstGeom>
        </p:spPr>
        <p:txBody>
          <a:bodyPr spcFirstLastPara="1" wrap="square" lIns="91425" tIns="91425" rIns="91425" bIns="91425" anchor="t" anchorCtr="0">
            <a:noAutofit/>
          </a:bodyPr>
          <a:lstStyle>
            <a:lvl1pPr marL="609585" lvl="0" indent="-431789" rtl="0">
              <a:lnSpc>
                <a:spcPct val="100000"/>
              </a:lnSpc>
              <a:spcBef>
                <a:spcPts val="0"/>
              </a:spcBef>
              <a:spcAft>
                <a:spcPts val="0"/>
              </a:spcAft>
              <a:buSzPts val="1500"/>
              <a:buChar char="●"/>
              <a:defRPr sz="1735"/>
            </a:lvl1pPr>
            <a:lvl2pPr marL="1219170" lvl="1" indent="-431789" rtl="0">
              <a:lnSpc>
                <a:spcPct val="100000"/>
              </a:lnSpc>
              <a:spcBef>
                <a:spcPts val="0"/>
              </a:spcBef>
              <a:spcAft>
                <a:spcPts val="0"/>
              </a:spcAft>
              <a:buSzPts val="1500"/>
              <a:buChar char="○"/>
              <a:defRPr sz="2000"/>
            </a:lvl2pPr>
            <a:lvl3pPr marL="1828754" lvl="2" indent="-431789" rtl="0">
              <a:lnSpc>
                <a:spcPct val="100000"/>
              </a:lnSpc>
              <a:spcBef>
                <a:spcPts val="2135"/>
              </a:spcBef>
              <a:spcAft>
                <a:spcPts val="0"/>
              </a:spcAft>
              <a:buSzPts val="1500"/>
              <a:buChar char="■"/>
              <a:defRPr sz="2000"/>
            </a:lvl3pPr>
            <a:lvl4pPr marL="2438339" lvl="3" indent="-431789" rtl="0">
              <a:lnSpc>
                <a:spcPct val="100000"/>
              </a:lnSpc>
              <a:spcBef>
                <a:spcPts val="2135"/>
              </a:spcBef>
              <a:spcAft>
                <a:spcPts val="0"/>
              </a:spcAft>
              <a:buSzPts val="1500"/>
              <a:buChar char="●"/>
              <a:defRPr sz="2000"/>
            </a:lvl4pPr>
            <a:lvl5pPr marL="3047924" lvl="4" indent="-431789" rtl="0">
              <a:lnSpc>
                <a:spcPct val="100000"/>
              </a:lnSpc>
              <a:spcBef>
                <a:spcPts val="2135"/>
              </a:spcBef>
              <a:spcAft>
                <a:spcPts val="0"/>
              </a:spcAft>
              <a:buSzPts val="1500"/>
              <a:buChar char="○"/>
              <a:defRPr sz="2000"/>
            </a:lvl5pPr>
            <a:lvl6pPr marL="3657509" lvl="5" indent="-431789" rtl="0">
              <a:lnSpc>
                <a:spcPct val="100000"/>
              </a:lnSpc>
              <a:spcBef>
                <a:spcPts val="2135"/>
              </a:spcBef>
              <a:spcAft>
                <a:spcPts val="0"/>
              </a:spcAft>
              <a:buSzPts val="1500"/>
              <a:buChar char="■"/>
              <a:defRPr sz="2000"/>
            </a:lvl6pPr>
            <a:lvl7pPr marL="4267093" lvl="6" indent="-431789" rtl="0">
              <a:lnSpc>
                <a:spcPct val="100000"/>
              </a:lnSpc>
              <a:spcBef>
                <a:spcPts val="2135"/>
              </a:spcBef>
              <a:spcAft>
                <a:spcPts val="0"/>
              </a:spcAft>
              <a:buSzPts val="1500"/>
              <a:buChar char="●"/>
              <a:defRPr sz="2000"/>
            </a:lvl7pPr>
            <a:lvl8pPr marL="4876678" lvl="7" indent="-431789" rtl="0">
              <a:lnSpc>
                <a:spcPct val="100000"/>
              </a:lnSpc>
              <a:spcBef>
                <a:spcPts val="2135"/>
              </a:spcBef>
              <a:spcAft>
                <a:spcPts val="0"/>
              </a:spcAft>
              <a:buSzPts val="1500"/>
              <a:buChar char="○"/>
              <a:defRPr sz="2000"/>
            </a:lvl8pPr>
            <a:lvl9pPr marL="5486263" lvl="8" indent="-431789" rtl="0">
              <a:lnSpc>
                <a:spcPct val="100000"/>
              </a:lnSpc>
              <a:spcBef>
                <a:spcPts val="2135"/>
              </a:spcBef>
              <a:spcAft>
                <a:spcPts val="2135"/>
              </a:spcAft>
              <a:buSzPts val="1500"/>
              <a:buChar char="■"/>
              <a:defRPr sz="2000"/>
            </a:lvl9pPr>
          </a:lstStyle>
          <a:p>
            <a:endParaRPr/>
          </a:p>
        </p:txBody>
      </p:sp>
      <p:sp>
        <p:nvSpPr>
          <p:cNvPr id="493" name="Google Shape;493;p15"/>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241780467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F90EE-6CE8-B968-9897-28CC52D349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15796C-C1A1-FC6F-3E96-CE0068F2A2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7C29FB-6D73-7B73-6B17-76C3E4B26248}"/>
              </a:ext>
            </a:extLst>
          </p:cNvPr>
          <p:cNvSpPr>
            <a:spLocks noGrp="1"/>
          </p:cNvSpPr>
          <p:nvPr>
            <p:ph type="dt" sz="half" idx="10"/>
          </p:nvPr>
        </p:nvSpPr>
        <p:spPr/>
        <p:txBody>
          <a:bodyPr/>
          <a:lstStyle/>
          <a:p>
            <a:fld id="{E4008B6C-6799-498F-8A69-0B1C5E0E4FD2}" type="datetimeFigureOut">
              <a:rPr lang="en-US" smtClean="0"/>
              <a:t>2/20/2024</a:t>
            </a:fld>
            <a:endParaRPr lang="en-US"/>
          </a:p>
        </p:txBody>
      </p:sp>
      <p:sp>
        <p:nvSpPr>
          <p:cNvPr id="5" name="Footer Placeholder 4">
            <a:extLst>
              <a:ext uri="{FF2B5EF4-FFF2-40B4-BE49-F238E27FC236}">
                <a16:creationId xmlns:a16="http://schemas.microsoft.com/office/drawing/2014/main" id="{3527CEF6-200A-1D71-8ABA-7316A08A11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9FEC3F-438A-308E-5BFF-C1F32B308D8D}"/>
              </a:ext>
            </a:extLst>
          </p:cNvPr>
          <p:cNvSpPr>
            <a:spLocks noGrp="1"/>
          </p:cNvSpPr>
          <p:nvPr>
            <p:ph type="sldNum" sz="quarter" idx="12"/>
          </p:nvPr>
        </p:nvSpPr>
        <p:spPr/>
        <p:txBody>
          <a:bodyPr/>
          <a:lstStyle/>
          <a:p>
            <a:fld id="{47C5D3BE-E95B-436A-8304-47C19563CE2D}" type="slidenum">
              <a:rPr lang="en-US" smtClean="0"/>
              <a:t>‹#›</a:t>
            </a:fld>
            <a:endParaRPr lang="en-US"/>
          </a:p>
        </p:txBody>
      </p:sp>
    </p:spTree>
    <p:extLst>
      <p:ext uri="{BB962C8B-B14F-4D97-AF65-F5344CB8AC3E}">
        <p14:creationId xmlns:p14="http://schemas.microsoft.com/office/powerpoint/2010/main" val="1015665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DDEDE-F098-2BEB-859F-C222FFAA92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AF2EE00-5F86-C26B-1A8A-C4BBD915FB1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E52D64-518F-D777-CFA7-DBE7E2FB1436}"/>
              </a:ext>
            </a:extLst>
          </p:cNvPr>
          <p:cNvSpPr>
            <a:spLocks noGrp="1"/>
          </p:cNvSpPr>
          <p:nvPr>
            <p:ph type="dt" sz="half" idx="10"/>
          </p:nvPr>
        </p:nvSpPr>
        <p:spPr/>
        <p:txBody>
          <a:bodyPr/>
          <a:lstStyle/>
          <a:p>
            <a:fld id="{E4008B6C-6799-498F-8A69-0B1C5E0E4FD2}" type="datetimeFigureOut">
              <a:rPr lang="en-US" smtClean="0"/>
              <a:t>2/20/2024</a:t>
            </a:fld>
            <a:endParaRPr lang="en-US"/>
          </a:p>
        </p:txBody>
      </p:sp>
      <p:sp>
        <p:nvSpPr>
          <p:cNvPr id="5" name="Footer Placeholder 4">
            <a:extLst>
              <a:ext uri="{FF2B5EF4-FFF2-40B4-BE49-F238E27FC236}">
                <a16:creationId xmlns:a16="http://schemas.microsoft.com/office/drawing/2014/main" id="{B58DC22B-398B-2208-6839-21BA236118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A7E316-4887-ECEA-B08F-6CB67297D7F2}"/>
              </a:ext>
            </a:extLst>
          </p:cNvPr>
          <p:cNvSpPr>
            <a:spLocks noGrp="1"/>
          </p:cNvSpPr>
          <p:nvPr>
            <p:ph type="sldNum" sz="quarter" idx="12"/>
          </p:nvPr>
        </p:nvSpPr>
        <p:spPr/>
        <p:txBody>
          <a:bodyPr/>
          <a:lstStyle/>
          <a:p>
            <a:fld id="{47C5D3BE-E95B-436A-8304-47C19563CE2D}" type="slidenum">
              <a:rPr lang="en-US" smtClean="0"/>
              <a:t>‹#›</a:t>
            </a:fld>
            <a:endParaRPr lang="en-US"/>
          </a:p>
        </p:txBody>
      </p:sp>
    </p:spTree>
    <p:extLst>
      <p:ext uri="{BB962C8B-B14F-4D97-AF65-F5344CB8AC3E}">
        <p14:creationId xmlns:p14="http://schemas.microsoft.com/office/powerpoint/2010/main" val="903236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41D8C-4224-4730-FCDF-08F0E4A769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0E0262-0A98-79C8-D798-25D2665D81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CC99ACF-6066-14E1-0728-0FE806043DA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BFA455D-4734-F603-3425-2CFDC4DBAC4C}"/>
              </a:ext>
            </a:extLst>
          </p:cNvPr>
          <p:cNvSpPr>
            <a:spLocks noGrp="1"/>
          </p:cNvSpPr>
          <p:nvPr>
            <p:ph type="dt" sz="half" idx="10"/>
          </p:nvPr>
        </p:nvSpPr>
        <p:spPr/>
        <p:txBody>
          <a:bodyPr/>
          <a:lstStyle/>
          <a:p>
            <a:fld id="{E4008B6C-6799-498F-8A69-0B1C5E0E4FD2}" type="datetimeFigureOut">
              <a:rPr lang="en-US" smtClean="0"/>
              <a:t>2/20/2024</a:t>
            </a:fld>
            <a:endParaRPr lang="en-US"/>
          </a:p>
        </p:txBody>
      </p:sp>
      <p:sp>
        <p:nvSpPr>
          <p:cNvPr id="6" name="Footer Placeholder 5">
            <a:extLst>
              <a:ext uri="{FF2B5EF4-FFF2-40B4-BE49-F238E27FC236}">
                <a16:creationId xmlns:a16="http://schemas.microsoft.com/office/drawing/2014/main" id="{DC7D6E4C-6069-089B-9388-07FF4502CC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5F47FD-C665-3EE8-679C-AC8C2DBFFE5A}"/>
              </a:ext>
            </a:extLst>
          </p:cNvPr>
          <p:cNvSpPr>
            <a:spLocks noGrp="1"/>
          </p:cNvSpPr>
          <p:nvPr>
            <p:ph type="sldNum" sz="quarter" idx="12"/>
          </p:nvPr>
        </p:nvSpPr>
        <p:spPr/>
        <p:txBody>
          <a:bodyPr/>
          <a:lstStyle/>
          <a:p>
            <a:fld id="{47C5D3BE-E95B-436A-8304-47C19563CE2D}" type="slidenum">
              <a:rPr lang="en-US" smtClean="0"/>
              <a:t>‹#›</a:t>
            </a:fld>
            <a:endParaRPr lang="en-US"/>
          </a:p>
        </p:txBody>
      </p:sp>
    </p:spTree>
    <p:extLst>
      <p:ext uri="{BB962C8B-B14F-4D97-AF65-F5344CB8AC3E}">
        <p14:creationId xmlns:p14="http://schemas.microsoft.com/office/powerpoint/2010/main" val="28767631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70754-5C93-610E-6D3B-66B9F7AEBED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3B0FB2-61FA-D909-6700-79C236965A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6E5ABB-5E2B-560C-B067-AA9202DC30E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FEA7DA6-CED3-104A-3E3E-CE93E2B049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C13CDE-192C-3476-F2BB-70CE9BFA7A6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1E50C14-1108-B4E8-C7F2-B8F2167E6C6F}"/>
              </a:ext>
            </a:extLst>
          </p:cNvPr>
          <p:cNvSpPr>
            <a:spLocks noGrp="1"/>
          </p:cNvSpPr>
          <p:nvPr>
            <p:ph type="dt" sz="half" idx="10"/>
          </p:nvPr>
        </p:nvSpPr>
        <p:spPr/>
        <p:txBody>
          <a:bodyPr/>
          <a:lstStyle/>
          <a:p>
            <a:fld id="{E4008B6C-6799-498F-8A69-0B1C5E0E4FD2}" type="datetimeFigureOut">
              <a:rPr lang="en-US" smtClean="0"/>
              <a:t>2/20/2024</a:t>
            </a:fld>
            <a:endParaRPr lang="en-US"/>
          </a:p>
        </p:txBody>
      </p:sp>
      <p:sp>
        <p:nvSpPr>
          <p:cNvPr id="8" name="Footer Placeholder 7">
            <a:extLst>
              <a:ext uri="{FF2B5EF4-FFF2-40B4-BE49-F238E27FC236}">
                <a16:creationId xmlns:a16="http://schemas.microsoft.com/office/drawing/2014/main" id="{669E7B8D-98ED-FA7D-60B8-63562636848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3CEE9E-3660-838A-30FF-900D1A15A5A6}"/>
              </a:ext>
            </a:extLst>
          </p:cNvPr>
          <p:cNvSpPr>
            <a:spLocks noGrp="1"/>
          </p:cNvSpPr>
          <p:nvPr>
            <p:ph type="sldNum" sz="quarter" idx="12"/>
          </p:nvPr>
        </p:nvSpPr>
        <p:spPr/>
        <p:txBody>
          <a:bodyPr/>
          <a:lstStyle/>
          <a:p>
            <a:fld id="{47C5D3BE-E95B-436A-8304-47C19563CE2D}" type="slidenum">
              <a:rPr lang="en-US" smtClean="0"/>
              <a:t>‹#›</a:t>
            </a:fld>
            <a:endParaRPr lang="en-US"/>
          </a:p>
        </p:txBody>
      </p:sp>
    </p:spTree>
    <p:extLst>
      <p:ext uri="{BB962C8B-B14F-4D97-AF65-F5344CB8AC3E}">
        <p14:creationId xmlns:p14="http://schemas.microsoft.com/office/powerpoint/2010/main" val="1212338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87C31-E229-167D-A2C1-EFD098EB37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ED28848-0448-602B-2F1C-DF15A519D1E5}"/>
              </a:ext>
            </a:extLst>
          </p:cNvPr>
          <p:cNvSpPr>
            <a:spLocks noGrp="1"/>
          </p:cNvSpPr>
          <p:nvPr>
            <p:ph type="dt" sz="half" idx="10"/>
          </p:nvPr>
        </p:nvSpPr>
        <p:spPr/>
        <p:txBody>
          <a:bodyPr/>
          <a:lstStyle/>
          <a:p>
            <a:fld id="{E4008B6C-6799-498F-8A69-0B1C5E0E4FD2}" type="datetimeFigureOut">
              <a:rPr lang="en-US" smtClean="0"/>
              <a:t>2/20/2024</a:t>
            </a:fld>
            <a:endParaRPr lang="en-US"/>
          </a:p>
        </p:txBody>
      </p:sp>
      <p:sp>
        <p:nvSpPr>
          <p:cNvPr id="4" name="Footer Placeholder 3">
            <a:extLst>
              <a:ext uri="{FF2B5EF4-FFF2-40B4-BE49-F238E27FC236}">
                <a16:creationId xmlns:a16="http://schemas.microsoft.com/office/drawing/2014/main" id="{4832AD18-F0FC-7C10-91FE-921D79B9346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B0D274-E36F-9B42-A84B-4FCE285A8DB0}"/>
              </a:ext>
            </a:extLst>
          </p:cNvPr>
          <p:cNvSpPr>
            <a:spLocks noGrp="1"/>
          </p:cNvSpPr>
          <p:nvPr>
            <p:ph type="sldNum" sz="quarter" idx="12"/>
          </p:nvPr>
        </p:nvSpPr>
        <p:spPr/>
        <p:txBody>
          <a:bodyPr/>
          <a:lstStyle/>
          <a:p>
            <a:fld id="{47C5D3BE-E95B-436A-8304-47C19563CE2D}" type="slidenum">
              <a:rPr lang="en-US" smtClean="0"/>
              <a:t>‹#›</a:t>
            </a:fld>
            <a:endParaRPr lang="en-US"/>
          </a:p>
        </p:txBody>
      </p:sp>
    </p:spTree>
    <p:extLst>
      <p:ext uri="{BB962C8B-B14F-4D97-AF65-F5344CB8AC3E}">
        <p14:creationId xmlns:p14="http://schemas.microsoft.com/office/powerpoint/2010/main" val="3789672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C9D8AD-8031-2692-D5FF-0C47802868DA}"/>
              </a:ext>
            </a:extLst>
          </p:cNvPr>
          <p:cNvSpPr>
            <a:spLocks noGrp="1"/>
          </p:cNvSpPr>
          <p:nvPr>
            <p:ph type="dt" sz="half" idx="10"/>
          </p:nvPr>
        </p:nvSpPr>
        <p:spPr/>
        <p:txBody>
          <a:bodyPr/>
          <a:lstStyle/>
          <a:p>
            <a:fld id="{E4008B6C-6799-498F-8A69-0B1C5E0E4FD2}" type="datetimeFigureOut">
              <a:rPr lang="en-US" smtClean="0"/>
              <a:t>2/20/2024</a:t>
            </a:fld>
            <a:endParaRPr lang="en-US"/>
          </a:p>
        </p:txBody>
      </p:sp>
      <p:sp>
        <p:nvSpPr>
          <p:cNvPr id="3" name="Footer Placeholder 2">
            <a:extLst>
              <a:ext uri="{FF2B5EF4-FFF2-40B4-BE49-F238E27FC236}">
                <a16:creationId xmlns:a16="http://schemas.microsoft.com/office/drawing/2014/main" id="{017CC311-CB77-35DF-2F74-288D738A217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40922A8-52B6-E06A-9C2C-A822A289805D}"/>
              </a:ext>
            </a:extLst>
          </p:cNvPr>
          <p:cNvSpPr>
            <a:spLocks noGrp="1"/>
          </p:cNvSpPr>
          <p:nvPr>
            <p:ph type="sldNum" sz="quarter" idx="12"/>
          </p:nvPr>
        </p:nvSpPr>
        <p:spPr/>
        <p:txBody>
          <a:bodyPr/>
          <a:lstStyle/>
          <a:p>
            <a:fld id="{47C5D3BE-E95B-436A-8304-47C19563CE2D}" type="slidenum">
              <a:rPr lang="en-US" smtClean="0"/>
              <a:t>‹#›</a:t>
            </a:fld>
            <a:endParaRPr lang="en-US"/>
          </a:p>
        </p:txBody>
      </p:sp>
    </p:spTree>
    <p:extLst>
      <p:ext uri="{BB962C8B-B14F-4D97-AF65-F5344CB8AC3E}">
        <p14:creationId xmlns:p14="http://schemas.microsoft.com/office/powerpoint/2010/main" val="9040032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82F5E-413B-B575-0085-4293B874E3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A111A3-B796-63C4-6325-CE71B35936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81BF332-92B5-C973-1721-312BD622F1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019E65-5BBA-C88F-6A63-75C3441D1E00}"/>
              </a:ext>
            </a:extLst>
          </p:cNvPr>
          <p:cNvSpPr>
            <a:spLocks noGrp="1"/>
          </p:cNvSpPr>
          <p:nvPr>
            <p:ph type="dt" sz="half" idx="10"/>
          </p:nvPr>
        </p:nvSpPr>
        <p:spPr/>
        <p:txBody>
          <a:bodyPr/>
          <a:lstStyle/>
          <a:p>
            <a:fld id="{E4008B6C-6799-498F-8A69-0B1C5E0E4FD2}" type="datetimeFigureOut">
              <a:rPr lang="en-US" smtClean="0"/>
              <a:t>2/20/2024</a:t>
            </a:fld>
            <a:endParaRPr lang="en-US"/>
          </a:p>
        </p:txBody>
      </p:sp>
      <p:sp>
        <p:nvSpPr>
          <p:cNvPr id="6" name="Footer Placeholder 5">
            <a:extLst>
              <a:ext uri="{FF2B5EF4-FFF2-40B4-BE49-F238E27FC236}">
                <a16:creationId xmlns:a16="http://schemas.microsoft.com/office/drawing/2014/main" id="{1D04159C-440B-C0C1-205C-C586517B6F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ADD770-4666-5EDE-C92B-E3C0B9453656}"/>
              </a:ext>
            </a:extLst>
          </p:cNvPr>
          <p:cNvSpPr>
            <a:spLocks noGrp="1"/>
          </p:cNvSpPr>
          <p:nvPr>
            <p:ph type="sldNum" sz="quarter" idx="12"/>
          </p:nvPr>
        </p:nvSpPr>
        <p:spPr/>
        <p:txBody>
          <a:bodyPr/>
          <a:lstStyle/>
          <a:p>
            <a:fld id="{47C5D3BE-E95B-436A-8304-47C19563CE2D}" type="slidenum">
              <a:rPr lang="en-US" smtClean="0"/>
              <a:t>‹#›</a:t>
            </a:fld>
            <a:endParaRPr lang="en-US"/>
          </a:p>
        </p:txBody>
      </p:sp>
    </p:spTree>
    <p:extLst>
      <p:ext uri="{BB962C8B-B14F-4D97-AF65-F5344CB8AC3E}">
        <p14:creationId xmlns:p14="http://schemas.microsoft.com/office/powerpoint/2010/main" val="2225396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DA16A-84BD-0F1F-CF39-69FDB889C5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8EB6A5-32A5-E9CC-DA15-64ADF2094B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F235F79-9EF6-AC5A-DA1E-08C77EDC6E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218E2B-198F-CA71-1AE8-2A458B9FFAE2}"/>
              </a:ext>
            </a:extLst>
          </p:cNvPr>
          <p:cNvSpPr>
            <a:spLocks noGrp="1"/>
          </p:cNvSpPr>
          <p:nvPr>
            <p:ph type="dt" sz="half" idx="10"/>
          </p:nvPr>
        </p:nvSpPr>
        <p:spPr/>
        <p:txBody>
          <a:bodyPr/>
          <a:lstStyle/>
          <a:p>
            <a:fld id="{E4008B6C-6799-498F-8A69-0B1C5E0E4FD2}" type="datetimeFigureOut">
              <a:rPr lang="en-US" smtClean="0"/>
              <a:t>2/20/2024</a:t>
            </a:fld>
            <a:endParaRPr lang="en-US"/>
          </a:p>
        </p:txBody>
      </p:sp>
      <p:sp>
        <p:nvSpPr>
          <p:cNvPr id="6" name="Footer Placeholder 5">
            <a:extLst>
              <a:ext uri="{FF2B5EF4-FFF2-40B4-BE49-F238E27FC236}">
                <a16:creationId xmlns:a16="http://schemas.microsoft.com/office/drawing/2014/main" id="{C2276CB3-7055-FBB8-83D4-72E3A94169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2B09CB-8014-AB57-3A58-8DC387F93730}"/>
              </a:ext>
            </a:extLst>
          </p:cNvPr>
          <p:cNvSpPr>
            <a:spLocks noGrp="1"/>
          </p:cNvSpPr>
          <p:nvPr>
            <p:ph type="sldNum" sz="quarter" idx="12"/>
          </p:nvPr>
        </p:nvSpPr>
        <p:spPr/>
        <p:txBody>
          <a:bodyPr/>
          <a:lstStyle/>
          <a:p>
            <a:fld id="{47C5D3BE-E95B-436A-8304-47C19563CE2D}" type="slidenum">
              <a:rPr lang="en-US" smtClean="0"/>
              <a:t>‹#›</a:t>
            </a:fld>
            <a:endParaRPr lang="en-US"/>
          </a:p>
        </p:txBody>
      </p:sp>
    </p:spTree>
    <p:extLst>
      <p:ext uri="{BB962C8B-B14F-4D97-AF65-F5344CB8AC3E}">
        <p14:creationId xmlns:p14="http://schemas.microsoft.com/office/powerpoint/2010/main" val="3388470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D642E75-F4C8-D4C5-DD97-991B56FAC7A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84492B1F-4805-5CCE-6401-D02A748A26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191A30-2310-13CE-5D1A-5CACCE7789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3FF75B-4266-8AEA-B630-6E0F63E1CD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4008B6C-6799-498F-8A69-0B1C5E0E4FD2}" type="datetimeFigureOut">
              <a:rPr lang="en-US" smtClean="0"/>
              <a:t>2/20/2024</a:t>
            </a:fld>
            <a:endParaRPr lang="en-US"/>
          </a:p>
        </p:txBody>
      </p:sp>
      <p:sp>
        <p:nvSpPr>
          <p:cNvPr id="5" name="Footer Placeholder 4">
            <a:extLst>
              <a:ext uri="{FF2B5EF4-FFF2-40B4-BE49-F238E27FC236}">
                <a16:creationId xmlns:a16="http://schemas.microsoft.com/office/drawing/2014/main" id="{81C89DDF-EEC2-0EF7-1872-747D6CCBFE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5354228-3DCE-4BF7-C71A-B3A33F3F9F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7C5D3BE-E95B-436A-8304-47C19563CE2D}" type="slidenum">
              <a:rPr lang="en-US" smtClean="0"/>
              <a:t>‹#›</a:t>
            </a:fld>
            <a:endParaRPr lang="en-US"/>
          </a:p>
        </p:txBody>
      </p:sp>
    </p:spTree>
    <p:extLst>
      <p:ext uri="{BB962C8B-B14F-4D97-AF65-F5344CB8AC3E}">
        <p14:creationId xmlns:p14="http://schemas.microsoft.com/office/powerpoint/2010/main" val="69803114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GI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image" Target="../media/image22.sv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36.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22.sv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12.png"/><Relationship Id="rId12" Type="http://schemas.microsoft.com/office/2007/relationships/hdphoto" Target="../media/hdphoto1.wdp"/><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10.png"/><Relationship Id="rId10" Type="http://schemas.openxmlformats.org/officeDocument/2006/relationships/slide" Target="slide3.xml"/><Relationship Id="rId4" Type="http://schemas.openxmlformats.org/officeDocument/2006/relationships/image" Target="../media/image9.png"/><Relationship Id="rId9" Type="http://schemas.openxmlformats.org/officeDocument/2006/relationships/slide" Target="slide17.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6.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07"/>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15400"/>
          <a:stretch>
            <a:fillRect/>
          </a:stretch>
        </p:blipFill>
        <p:spPr>
          <a:xfrm>
            <a:off x="-231648" y="0"/>
            <a:ext cx="12423648" cy="6858000"/>
          </a:xfrm>
          <a:prstGeom prst="rect">
            <a:avLst/>
          </a:prstGeom>
        </p:spPr>
      </p:pic>
      <p:pic>
        <p:nvPicPr>
          <p:cNvPr id="26" name="Picture 2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rot="1398115" flipH="1">
            <a:off x="5858988" y="4220941"/>
            <a:ext cx="5650024" cy="3178139"/>
          </a:xfrm>
          <a:prstGeom prst="rect">
            <a:avLst/>
          </a:prstGeom>
        </p:spPr>
      </p:pic>
      <p:pic>
        <p:nvPicPr>
          <p:cNvPr id="2050" name="Picture 2" descr="1W Science – Tree hunt! | Broad Heath Primary School"/>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21395232">
            <a:off x="7160370" y="1130839"/>
            <a:ext cx="7991612" cy="7991612"/>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3307215" y="1150376"/>
            <a:ext cx="5600812" cy="1614556"/>
          </a:xfrm>
          <a:prstGeom prst="roundRect">
            <a:avLst/>
          </a:prstGeom>
          <a:solidFill>
            <a:schemeClr val="bg1"/>
          </a:solidFill>
          <a:ln w="57150">
            <a:solidFill>
              <a:srgbClr val="C0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6000" dirty="0">
                <a:solidFill>
                  <a:srgbClr val="FF0000"/>
                </a:solidFill>
                <a:latin typeface="UTM Cookies" panose="02040603050506020204" pitchFamily="18" charset="0"/>
              </a:rPr>
              <a:t>KHỞI ĐỘNG</a:t>
            </a: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4668" y="3114800"/>
            <a:ext cx="3511064" cy="3743200"/>
          </a:xfrm>
          <a:prstGeom prst="rect">
            <a:avLst/>
          </a:prstGeom>
        </p:spPr>
      </p:pic>
    </p:spTree>
    <p:extLst>
      <p:ext uri="{BB962C8B-B14F-4D97-AF65-F5344CB8AC3E}">
        <p14:creationId xmlns:p14="http://schemas.microsoft.com/office/powerpoint/2010/main" val="426136583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0" name="Picture 9">
            <a:extLst>
              <a:ext uri="{FF2B5EF4-FFF2-40B4-BE49-F238E27FC236}">
                <a16:creationId xmlns:a16="http://schemas.microsoft.com/office/drawing/2014/main" id="{51BE958C-E70A-4B40-A442-D44C8E9762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sp>
        <p:nvSpPr>
          <p:cNvPr id="115" name="Google Shape;115;p4"/>
          <p:cNvSpPr/>
          <p:nvPr/>
        </p:nvSpPr>
        <p:spPr>
          <a:xfrm>
            <a:off x="397533" y="429085"/>
            <a:ext cx="11186159" cy="6098347"/>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3" name="Picture 18">
            <a:extLst>
              <a:ext uri="{FF2B5EF4-FFF2-40B4-BE49-F238E27FC236}">
                <a16:creationId xmlns:a16="http://schemas.microsoft.com/office/drawing/2014/main" id="{041F8AD1-FFFC-06C5-AAC0-C94297032143}"/>
              </a:ext>
            </a:extLst>
          </p:cNvPr>
          <p:cNvPicPr>
            <a:picLocks noChangeAspect="1"/>
          </p:cNvPicPr>
          <p:nvPr/>
        </p:nvPicPr>
        <p:blipFill>
          <a:blip r:embed="rId4"/>
          <a:srcRect/>
          <a:stretch>
            <a:fillRect/>
          </a:stretch>
        </p:blipFill>
        <p:spPr>
          <a:xfrm>
            <a:off x="4419599" y="942975"/>
            <a:ext cx="7096125" cy="5105400"/>
          </a:xfrm>
          <a:prstGeom prst="rect">
            <a:avLst/>
          </a:prstGeom>
        </p:spPr>
      </p:pic>
      <p:sp>
        <p:nvSpPr>
          <p:cNvPr id="4" name="TextBox 3">
            <a:extLst>
              <a:ext uri="{FF2B5EF4-FFF2-40B4-BE49-F238E27FC236}">
                <a16:creationId xmlns:a16="http://schemas.microsoft.com/office/drawing/2014/main" id="{152C16A8-85E3-76A1-86AC-B92D3DDA2BBD}"/>
              </a:ext>
            </a:extLst>
          </p:cNvPr>
          <p:cNvSpPr txBox="1"/>
          <p:nvPr/>
        </p:nvSpPr>
        <p:spPr>
          <a:xfrm>
            <a:off x="4596494" y="1409479"/>
            <a:ext cx="6785882" cy="3970318"/>
          </a:xfrm>
          <a:prstGeom prst="rect">
            <a:avLst/>
          </a:prstGeom>
          <a:noFill/>
        </p:spPr>
        <p:txBody>
          <a:bodyPr wrap="square">
            <a:spAutoFit/>
          </a:bodyPr>
          <a:lstStyle/>
          <a:p>
            <a:pPr lvl="0" algn="just">
              <a:defRPr/>
            </a:pPr>
            <a:r>
              <a:rPr lang="vi-VN" sz="3600" b="1" dirty="0">
                <a:solidFill>
                  <a:srgbClr val="092D6C">
                    <a:lumMod val="50000"/>
                  </a:srgbClr>
                </a:solidFill>
                <a:latin typeface="Cambria" panose="02040503050406030204" pitchFamily="18" charset="0"/>
                <a:ea typeface="Cambria" panose="02040503050406030204" pitchFamily="18" charset="0"/>
              </a:rPr>
              <a:t>Sáng sớm, ngoại dắt Bình và chị Gỗ (con của cậu mợ Bình) ra biển đi dạo. Ngoại mang một cái giỏ bé xíu để Bình nhặt vỏ ốc. Chỉ một loáng, Bình đã có bộ sưu tập vỏ ốc xinh xắn, nhiều màu.</a:t>
            </a:r>
            <a:endParaRPr kumimoji="0" lang="en-US" sz="3600" b="1" i="0" u="none" strike="noStrike" kern="1200" cap="none" spc="0" normalizeH="0" baseline="0" noProof="0" dirty="0">
              <a:ln>
                <a:noFill/>
              </a:ln>
              <a:solidFill>
                <a:srgbClr val="092D6C">
                  <a:lumMod val="50000"/>
                </a:srgbClr>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00487D6F-1051-411D-4B28-F55E4AAB59C0}"/>
              </a:ext>
            </a:extLst>
          </p:cNvPr>
          <p:cNvPicPr>
            <a:picLocks noChangeAspect="1"/>
          </p:cNvPicPr>
          <p:nvPr/>
        </p:nvPicPr>
        <p:blipFill>
          <a:blip r:embed="rId5"/>
          <a:stretch>
            <a:fillRect/>
          </a:stretch>
        </p:blipFill>
        <p:spPr>
          <a:xfrm>
            <a:off x="690562" y="1857375"/>
            <a:ext cx="3548463" cy="3286125"/>
          </a:xfrm>
          <a:prstGeom prst="rect">
            <a:avLst/>
          </a:prstGeom>
        </p:spPr>
      </p:pic>
    </p:spTree>
    <p:extLst>
      <p:ext uri="{BB962C8B-B14F-4D97-AF65-F5344CB8AC3E}">
        <p14:creationId xmlns:p14="http://schemas.microsoft.com/office/powerpoint/2010/main" val="79439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0" name="Picture 9">
            <a:extLst>
              <a:ext uri="{FF2B5EF4-FFF2-40B4-BE49-F238E27FC236}">
                <a16:creationId xmlns:a16="http://schemas.microsoft.com/office/drawing/2014/main" id="{51BE958C-E70A-4B40-A442-D44C8E9762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sp>
        <p:nvSpPr>
          <p:cNvPr id="115" name="Google Shape;115;p4"/>
          <p:cNvSpPr/>
          <p:nvPr/>
        </p:nvSpPr>
        <p:spPr>
          <a:xfrm>
            <a:off x="397533" y="429085"/>
            <a:ext cx="11186159" cy="6098347"/>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3" name="Picture 18">
            <a:extLst>
              <a:ext uri="{FF2B5EF4-FFF2-40B4-BE49-F238E27FC236}">
                <a16:creationId xmlns:a16="http://schemas.microsoft.com/office/drawing/2014/main" id="{041F8AD1-FFFC-06C5-AAC0-C94297032143}"/>
              </a:ext>
            </a:extLst>
          </p:cNvPr>
          <p:cNvPicPr>
            <a:picLocks noChangeAspect="1"/>
          </p:cNvPicPr>
          <p:nvPr/>
        </p:nvPicPr>
        <p:blipFill>
          <a:blip r:embed="rId4"/>
          <a:srcRect/>
          <a:stretch>
            <a:fillRect/>
          </a:stretch>
        </p:blipFill>
        <p:spPr>
          <a:xfrm>
            <a:off x="4419599" y="942975"/>
            <a:ext cx="7096125" cy="5105400"/>
          </a:xfrm>
          <a:prstGeom prst="rect">
            <a:avLst/>
          </a:prstGeom>
        </p:spPr>
      </p:pic>
      <p:sp>
        <p:nvSpPr>
          <p:cNvPr id="4" name="TextBox 3">
            <a:extLst>
              <a:ext uri="{FF2B5EF4-FFF2-40B4-BE49-F238E27FC236}">
                <a16:creationId xmlns:a16="http://schemas.microsoft.com/office/drawing/2014/main" id="{152C16A8-85E3-76A1-86AC-B92D3DDA2BBD}"/>
              </a:ext>
            </a:extLst>
          </p:cNvPr>
          <p:cNvSpPr txBox="1"/>
          <p:nvPr/>
        </p:nvSpPr>
        <p:spPr>
          <a:xfrm>
            <a:off x="4596494" y="1409479"/>
            <a:ext cx="6785882" cy="4031873"/>
          </a:xfrm>
          <a:prstGeom prst="rect">
            <a:avLst/>
          </a:prstGeom>
          <a:noFill/>
        </p:spPr>
        <p:txBody>
          <a:bodyPr wrap="square">
            <a:spAutoFit/>
          </a:bodyPr>
          <a:lstStyle/>
          <a:p>
            <a:pPr lvl="0" algn="just">
              <a:defRPr/>
            </a:pPr>
            <a:r>
              <a:rPr lang="vi-VN" sz="3200" b="1" dirty="0">
                <a:solidFill>
                  <a:srgbClr val="092D6C">
                    <a:lumMod val="50000"/>
                  </a:srgbClr>
                </a:solidFill>
                <a:latin typeface="Cambria" panose="02040503050406030204" pitchFamily="18" charset="0"/>
                <a:ea typeface="Cambria" panose="02040503050406030204" pitchFamily="18" charset="0"/>
              </a:rPr>
              <a:t>Cậu mợ Bình làm nghề đánh cá. Bình cùng ngoại, mẹ và chị Gô ra bến đón cậu mợ. Thuyền vừa cập bến, Bình thấy bao nhiêu cá được chuyển lên bờ. Cậu dẫn Bình lên thuyền đi khắp các khoang. Cả nhà được cậu mợ đãi một bữa “tiệc cá” thật ngon.</a:t>
            </a:r>
            <a:endParaRPr kumimoji="0" lang="en-US" sz="3200" b="1" i="0" u="none" strike="noStrike" kern="1200" cap="none" spc="0" normalizeH="0" baseline="0" noProof="0" dirty="0">
              <a:ln>
                <a:noFill/>
              </a:ln>
              <a:solidFill>
                <a:srgbClr val="092D6C">
                  <a:lumMod val="50000"/>
                </a:srgbClr>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103A6CD4-951F-D98C-BF07-82E14595A78E}"/>
              </a:ext>
            </a:extLst>
          </p:cNvPr>
          <p:cNvPicPr>
            <a:picLocks noChangeAspect="1"/>
          </p:cNvPicPr>
          <p:nvPr/>
        </p:nvPicPr>
        <p:blipFill>
          <a:blip r:embed="rId5"/>
          <a:stretch>
            <a:fillRect/>
          </a:stretch>
        </p:blipFill>
        <p:spPr>
          <a:xfrm>
            <a:off x="447675" y="1885950"/>
            <a:ext cx="3858674" cy="3419475"/>
          </a:xfrm>
          <a:prstGeom prst="rect">
            <a:avLst/>
          </a:prstGeom>
        </p:spPr>
      </p:pic>
    </p:spTree>
    <p:extLst>
      <p:ext uri="{BB962C8B-B14F-4D97-AF65-F5344CB8AC3E}">
        <p14:creationId xmlns:p14="http://schemas.microsoft.com/office/powerpoint/2010/main" val="8759141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pic>
        <p:nvPicPr>
          <p:cNvPr id="2" name="Picture 15">
            <a:extLst>
              <a:ext uri="{FF2B5EF4-FFF2-40B4-BE49-F238E27FC236}">
                <a16:creationId xmlns:a16="http://schemas.microsoft.com/office/drawing/2014/main" id="{C364BE5E-E157-F2EB-E3DA-D06F25C4709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19250" y="923693"/>
            <a:ext cx="9420225" cy="5934307"/>
          </a:xfrm>
          <a:prstGeom prst="rect">
            <a:avLst/>
          </a:prstGeom>
        </p:spPr>
      </p:pic>
      <p:pic>
        <p:nvPicPr>
          <p:cNvPr id="4" name="Picture 3">
            <a:extLst>
              <a:ext uri="{FF2B5EF4-FFF2-40B4-BE49-F238E27FC236}">
                <a16:creationId xmlns:a16="http://schemas.microsoft.com/office/drawing/2014/main" id="{F56323AE-D8F9-3B4B-DB03-792B004F84D5}"/>
              </a:ext>
            </a:extLst>
          </p:cNvPr>
          <p:cNvPicPr>
            <a:picLocks noChangeAspect="1"/>
          </p:cNvPicPr>
          <p:nvPr/>
        </p:nvPicPr>
        <p:blipFill>
          <a:blip r:embed="rId6"/>
          <a:stretch>
            <a:fillRect/>
          </a:stretch>
        </p:blipFill>
        <p:spPr>
          <a:xfrm>
            <a:off x="2350817" y="2003979"/>
            <a:ext cx="7699915" cy="1859441"/>
          </a:xfrm>
          <a:prstGeom prst="rect">
            <a:avLst/>
          </a:prstGeom>
        </p:spPr>
      </p:pic>
    </p:spTree>
    <p:extLst>
      <p:ext uri="{BB962C8B-B14F-4D97-AF65-F5344CB8AC3E}">
        <p14:creationId xmlns:p14="http://schemas.microsoft.com/office/powerpoint/2010/main" val="168123817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2" name="Picture 11">
            <a:extLst>
              <a:ext uri="{FF2B5EF4-FFF2-40B4-BE49-F238E27FC236}">
                <a16:creationId xmlns:a16="http://schemas.microsoft.com/office/drawing/2014/main" id="{F0BA90BD-A156-49FE-B905-C2E222FE76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sp>
        <p:nvSpPr>
          <p:cNvPr id="115" name="Google Shape;115;p4"/>
          <p:cNvSpPr/>
          <p:nvPr/>
        </p:nvSpPr>
        <p:spPr>
          <a:xfrm>
            <a:off x="397533" y="429085"/>
            <a:ext cx="11186159" cy="6098347"/>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defTabSz="914377">
              <a:buClr>
                <a:srgbClr val="000000"/>
              </a:buClr>
            </a:pPr>
            <a:endParaRPr kern="0" dirty="0">
              <a:solidFill>
                <a:srgbClr val="000000"/>
              </a:solidFill>
              <a:latin typeface="Calibri"/>
              <a:ea typeface="Calibri"/>
              <a:cs typeface="Calibri"/>
              <a:sym typeface="Calibri"/>
            </a:endParaRPr>
          </a:p>
        </p:txBody>
      </p:sp>
      <p:pic>
        <p:nvPicPr>
          <p:cNvPr id="5" name="Picture 13">
            <a:extLst>
              <a:ext uri="{FF2B5EF4-FFF2-40B4-BE49-F238E27FC236}">
                <a16:creationId xmlns:a16="http://schemas.microsoft.com/office/drawing/2014/main" id="{D434CB52-3B0B-C036-E9B2-2EAD71990F8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095262" y="1078000"/>
            <a:ext cx="4801463" cy="3308645"/>
          </a:xfrm>
          <a:prstGeom prst="rect">
            <a:avLst/>
          </a:prstGeom>
        </p:spPr>
      </p:pic>
      <p:pic>
        <p:nvPicPr>
          <p:cNvPr id="10" name="Picture 11">
            <a:extLst>
              <a:ext uri="{FF2B5EF4-FFF2-40B4-BE49-F238E27FC236}">
                <a16:creationId xmlns:a16="http://schemas.microsoft.com/office/drawing/2014/main" id="{33BB395A-685A-EA82-3A00-2CCE3E515C7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705725" y="3056294"/>
            <a:ext cx="3823911" cy="3083028"/>
          </a:xfrm>
          <a:prstGeom prst="rect">
            <a:avLst/>
          </a:prstGeom>
        </p:spPr>
      </p:pic>
      <p:sp>
        <p:nvSpPr>
          <p:cNvPr id="13" name="TextBox 12">
            <a:extLst>
              <a:ext uri="{FF2B5EF4-FFF2-40B4-BE49-F238E27FC236}">
                <a16:creationId xmlns:a16="http://schemas.microsoft.com/office/drawing/2014/main" id="{4F17ABD3-87D1-7D9B-DFDD-0463292347A0}"/>
              </a:ext>
            </a:extLst>
          </p:cNvPr>
          <p:cNvSpPr txBox="1"/>
          <p:nvPr/>
        </p:nvSpPr>
        <p:spPr>
          <a:xfrm>
            <a:off x="7986390" y="1673567"/>
            <a:ext cx="3019206" cy="1354217"/>
          </a:xfrm>
          <a:prstGeom prst="rect">
            <a:avLst/>
          </a:prstGeom>
          <a:noFill/>
          <a:ln>
            <a:noFill/>
          </a:ln>
        </p:spPr>
        <p:txBody>
          <a:bodyPr wrap="square" lIns="0" tIns="0" rIns="0" bIns="0" rtlCol="0">
            <a:spAutoFit/>
          </a:bodyPr>
          <a:lstStyle/>
          <a:p>
            <a:pPr algn="ctr"/>
            <a:r>
              <a:rPr lang="en-US" sz="4400" dirty="0" err="1">
                <a:solidFill>
                  <a:srgbClr val="FF0000"/>
                </a:solidFill>
                <a:latin typeface="Cambria" panose="02040503050406030204" pitchFamily="18" charset="0"/>
                <a:ea typeface="Cambria" panose="02040503050406030204" pitchFamily="18" charset="0"/>
              </a:rPr>
              <a:t>Kể</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chuyện</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trong</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nhóm</a:t>
            </a:r>
            <a:endParaRPr lang="en-US" sz="4400" dirty="0">
              <a:solidFill>
                <a:srgbClr val="FF0000"/>
              </a:solidFill>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9A175D47-9070-580D-F09A-3BD25E18AC85}"/>
              </a:ext>
            </a:extLst>
          </p:cNvPr>
          <p:cNvPicPr>
            <a:picLocks noChangeAspect="1"/>
          </p:cNvPicPr>
          <p:nvPr/>
        </p:nvPicPr>
        <p:blipFill>
          <a:blip r:embed="rId8"/>
          <a:stretch>
            <a:fillRect/>
          </a:stretch>
        </p:blipFill>
        <p:spPr>
          <a:xfrm>
            <a:off x="790575" y="1300162"/>
            <a:ext cx="6382427" cy="40433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971291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2" name="Picture 11">
            <a:extLst>
              <a:ext uri="{FF2B5EF4-FFF2-40B4-BE49-F238E27FC236}">
                <a16:creationId xmlns:a16="http://schemas.microsoft.com/office/drawing/2014/main" id="{F0BA90BD-A156-49FE-B905-C2E222FE76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sp>
        <p:nvSpPr>
          <p:cNvPr id="115" name="Google Shape;115;p4"/>
          <p:cNvSpPr/>
          <p:nvPr/>
        </p:nvSpPr>
        <p:spPr>
          <a:xfrm>
            <a:off x="397533" y="429085"/>
            <a:ext cx="11186159" cy="6098347"/>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6" name="Picture 5">
            <a:extLst>
              <a:ext uri="{FF2B5EF4-FFF2-40B4-BE49-F238E27FC236}">
                <a16:creationId xmlns:a16="http://schemas.microsoft.com/office/drawing/2014/main" id="{DC7AA583-C687-BF9F-7DC2-CFC1BF44E3D7}"/>
              </a:ext>
            </a:extLst>
          </p:cNvPr>
          <p:cNvPicPr>
            <a:picLocks noChangeAspect="1"/>
          </p:cNvPicPr>
          <p:nvPr/>
        </p:nvPicPr>
        <p:blipFill>
          <a:blip r:embed="rId4"/>
          <a:stretch>
            <a:fillRect/>
          </a:stretch>
        </p:blipFill>
        <p:spPr>
          <a:xfrm>
            <a:off x="797270" y="1565424"/>
            <a:ext cx="4120460" cy="2860084"/>
          </a:xfrm>
          <a:prstGeom prst="rect">
            <a:avLst/>
          </a:prstGeom>
        </p:spPr>
      </p:pic>
      <p:pic>
        <p:nvPicPr>
          <p:cNvPr id="7" name="Picture 6">
            <a:extLst>
              <a:ext uri="{FF2B5EF4-FFF2-40B4-BE49-F238E27FC236}">
                <a16:creationId xmlns:a16="http://schemas.microsoft.com/office/drawing/2014/main" id="{A1B0C0E7-1BA1-ABC1-4A53-198C71BE04C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411" b="91751" l="9994" r="89942">
                        <a14:foregroundMark x1="46831" y1="8411" x2="45181" y2="12212"/>
                        <a14:foregroundMark x1="52167" y1="91751" x2="51391" y2="87950"/>
                      </a14:backgroundRemoval>
                    </a14:imgEffect>
                  </a14:imgLayer>
                </a14:imgProps>
              </a:ext>
              <a:ext uri="{28A0092B-C50C-407E-A947-70E740481C1C}">
                <a14:useLocalDpi xmlns:a14="http://schemas.microsoft.com/office/drawing/2010/main" val="0"/>
              </a:ext>
            </a:extLst>
          </a:blip>
          <a:stretch>
            <a:fillRect/>
          </a:stretch>
        </p:blipFill>
        <p:spPr>
          <a:xfrm>
            <a:off x="-1295400" y="3103572"/>
            <a:ext cx="5048456" cy="4038571"/>
          </a:xfrm>
          <a:prstGeom prst="rect">
            <a:avLst/>
          </a:prstGeom>
        </p:spPr>
      </p:pic>
      <p:pic>
        <p:nvPicPr>
          <p:cNvPr id="8" name="Picture 7">
            <a:extLst>
              <a:ext uri="{FF2B5EF4-FFF2-40B4-BE49-F238E27FC236}">
                <a16:creationId xmlns:a16="http://schemas.microsoft.com/office/drawing/2014/main" id="{5D1905B8-2E88-26A3-78A7-F9D3239C4623}"/>
              </a:ext>
            </a:extLst>
          </p:cNvPr>
          <p:cNvPicPr>
            <a:picLocks noChangeAspect="1"/>
          </p:cNvPicPr>
          <p:nvPr/>
        </p:nvPicPr>
        <p:blipFill>
          <a:blip r:embed="rId7"/>
          <a:stretch>
            <a:fillRect/>
          </a:stretch>
        </p:blipFill>
        <p:spPr>
          <a:xfrm>
            <a:off x="1276350" y="169856"/>
            <a:ext cx="9363544" cy="1387387"/>
          </a:xfrm>
          <a:prstGeom prst="rect">
            <a:avLst/>
          </a:prstGeom>
        </p:spPr>
      </p:pic>
      <p:pic>
        <p:nvPicPr>
          <p:cNvPr id="9" name="Picture 8">
            <a:extLst>
              <a:ext uri="{FF2B5EF4-FFF2-40B4-BE49-F238E27FC236}">
                <a16:creationId xmlns:a16="http://schemas.microsoft.com/office/drawing/2014/main" id="{8785B9D5-DBA8-F95F-8BD8-96EBC9222529}"/>
              </a:ext>
            </a:extLst>
          </p:cNvPr>
          <p:cNvPicPr>
            <a:picLocks noChangeAspect="1"/>
          </p:cNvPicPr>
          <p:nvPr/>
        </p:nvPicPr>
        <p:blipFill>
          <a:blip r:embed="rId8"/>
          <a:stretch>
            <a:fillRect/>
          </a:stretch>
        </p:blipFill>
        <p:spPr>
          <a:xfrm>
            <a:off x="5067300" y="1690687"/>
            <a:ext cx="6382427" cy="40433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6065162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 calcmode="lin" valueType="num">
                                      <p:cBhvr>
                                        <p:cTn id="15" dur="500" fill="hold"/>
                                        <p:tgtEl>
                                          <p:spTgt spid="7"/>
                                        </p:tgtEl>
                                        <p:attrNameLst>
                                          <p:attrName>style.rotation</p:attrName>
                                        </p:attrNameLst>
                                      </p:cBhvr>
                                      <p:tavLst>
                                        <p:tav tm="0">
                                          <p:val>
                                            <p:fltVal val="360"/>
                                          </p:val>
                                        </p:tav>
                                        <p:tav tm="100000">
                                          <p:val>
                                            <p:fltVal val="0"/>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pic>
        <p:nvPicPr>
          <p:cNvPr id="2" name="Picture 15">
            <a:extLst>
              <a:ext uri="{FF2B5EF4-FFF2-40B4-BE49-F238E27FC236}">
                <a16:creationId xmlns:a16="http://schemas.microsoft.com/office/drawing/2014/main" id="{C364BE5E-E157-F2EB-E3DA-D06F25C4709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19250" y="923693"/>
            <a:ext cx="9420225" cy="5934307"/>
          </a:xfrm>
          <a:prstGeom prst="rect">
            <a:avLst/>
          </a:prstGeom>
        </p:spPr>
      </p:pic>
      <p:sp>
        <p:nvSpPr>
          <p:cNvPr id="3" name="TextBox 2">
            <a:extLst>
              <a:ext uri="{FF2B5EF4-FFF2-40B4-BE49-F238E27FC236}">
                <a16:creationId xmlns:a16="http://schemas.microsoft.com/office/drawing/2014/main" id="{E3139A07-5434-9537-B8EF-BE223EEB71C6}"/>
              </a:ext>
            </a:extLst>
          </p:cNvPr>
          <p:cNvSpPr txBox="1"/>
          <p:nvPr/>
        </p:nvSpPr>
        <p:spPr>
          <a:xfrm>
            <a:off x="2391698" y="1902322"/>
            <a:ext cx="780435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300" normalizeH="0" baseline="0" noProof="0" dirty="0">
                <a:ln w="28575">
                  <a:solidFill>
                    <a:prstClr val="white"/>
                  </a:solidFill>
                </a:ln>
                <a:solidFill>
                  <a:prstClr val="black"/>
                </a:solidFill>
                <a:effectLst>
                  <a:glow rad="63500">
                    <a:srgbClr val="FFC000">
                      <a:satMod val="175000"/>
                      <a:alpha val="40000"/>
                    </a:srgbClr>
                  </a:glow>
                </a:effectLst>
                <a:uLnTx/>
                <a:uFillTx/>
                <a:latin typeface="Cambria" panose="02040503050406030204" pitchFamily="18" charset="0"/>
                <a:ea typeface="Cambria" panose="02040503050406030204" pitchFamily="18" charset="0"/>
              </a:rPr>
              <a:t>3. ĐẶT TÊN CHO TỪNG TRANH</a:t>
            </a:r>
          </a:p>
        </p:txBody>
      </p:sp>
    </p:spTree>
    <p:extLst>
      <p:ext uri="{BB962C8B-B14F-4D97-AF65-F5344CB8AC3E}">
        <p14:creationId xmlns:p14="http://schemas.microsoft.com/office/powerpoint/2010/main" val="221349881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2" name="Picture 11">
            <a:extLst>
              <a:ext uri="{FF2B5EF4-FFF2-40B4-BE49-F238E27FC236}">
                <a16:creationId xmlns:a16="http://schemas.microsoft.com/office/drawing/2014/main" id="{F0BA90BD-A156-49FE-B905-C2E222FE76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sp>
        <p:nvSpPr>
          <p:cNvPr id="115" name="Google Shape;115;p4"/>
          <p:cNvSpPr/>
          <p:nvPr/>
        </p:nvSpPr>
        <p:spPr>
          <a:xfrm>
            <a:off x="397533" y="429085"/>
            <a:ext cx="11186159" cy="6098347"/>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 name="TextBox 1">
            <a:extLst>
              <a:ext uri="{FF2B5EF4-FFF2-40B4-BE49-F238E27FC236}">
                <a16:creationId xmlns:a16="http://schemas.microsoft.com/office/drawing/2014/main" id="{545592A6-5E90-6279-860D-7C92DC9DFFA7}"/>
              </a:ext>
            </a:extLst>
          </p:cNvPr>
          <p:cNvSpPr txBox="1"/>
          <p:nvPr/>
        </p:nvSpPr>
        <p:spPr>
          <a:xfrm>
            <a:off x="914400" y="742950"/>
            <a:ext cx="10296525" cy="523220"/>
          </a:xfrm>
          <a:prstGeom prst="rect">
            <a:avLst/>
          </a:prstGeom>
          <a:noFill/>
        </p:spPr>
        <p:txBody>
          <a:bodyPr wrap="square" rtlCol="0">
            <a:spAutoFit/>
          </a:bodyPr>
          <a:lstStyle/>
          <a:p>
            <a:r>
              <a:rPr lang="en-US" sz="2800" b="1" dirty="0">
                <a:latin typeface="Cambria" panose="02040503050406030204" pitchFamily="18" charset="0"/>
                <a:ea typeface="Cambria" panose="02040503050406030204" pitchFamily="18" charset="0"/>
              </a:rPr>
              <a:t>3. </a:t>
            </a:r>
            <a:r>
              <a:rPr lang="en-US" sz="2800" b="1" dirty="0" err="1">
                <a:latin typeface="Cambria" panose="02040503050406030204" pitchFamily="18" charset="0"/>
                <a:ea typeface="Cambria" panose="02040503050406030204" pitchFamily="18" charset="0"/>
              </a:rPr>
              <a:t>Dựa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vào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nội</a:t>
            </a:r>
            <a:r>
              <a:rPr lang="en-US" sz="2800" b="1" dirty="0">
                <a:latin typeface="Cambria" panose="02040503050406030204" pitchFamily="18" charset="0"/>
                <a:ea typeface="Cambria" panose="02040503050406030204" pitchFamily="18" charset="0"/>
              </a:rPr>
              <a:t> dung </a:t>
            </a:r>
            <a:r>
              <a:rPr lang="en-US" sz="2800" b="1" dirty="0" err="1">
                <a:latin typeface="Cambria" panose="02040503050406030204" pitchFamily="18" charset="0"/>
                <a:ea typeface="Cambria" panose="02040503050406030204" pitchFamily="18" charset="0"/>
              </a:rPr>
              <a:t>câu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chuyện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đặt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tên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từng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tranh</a:t>
            </a:r>
            <a:r>
              <a:rPr lang="en-US" sz="2800" b="1" dirty="0">
                <a:latin typeface="Cambria" panose="02040503050406030204" pitchFamily="18" charset="0"/>
                <a:ea typeface="Cambria" panose="02040503050406030204" pitchFamily="18" charset="0"/>
              </a:rPr>
              <a:t> ở </a:t>
            </a:r>
            <a:r>
              <a:rPr lang="en-US" sz="2800" b="1" dirty="0" err="1">
                <a:latin typeface="Cambria" panose="02040503050406030204" pitchFamily="18" charset="0"/>
                <a:ea typeface="Cambria" panose="02040503050406030204" pitchFamily="18" charset="0"/>
              </a:rPr>
              <a:t>trên</a:t>
            </a:r>
            <a:r>
              <a:rPr lang="en-US" sz="2800" b="1" dirty="0">
                <a:latin typeface="Cambria" panose="02040503050406030204" pitchFamily="18" charset="0"/>
                <a:ea typeface="Cambria" panose="02040503050406030204" pitchFamily="18" charset="0"/>
              </a:rPr>
              <a:t>.</a:t>
            </a:r>
          </a:p>
        </p:txBody>
      </p:sp>
      <p:pic>
        <p:nvPicPr>
          <p:cNvPr id="6" name="Picture 5">
            <a:extLst>
              <a:ext uri="{FF2B5EF4-FFF2-40B4-BE49-F238E27FC236}">
                <a16:creationId xmlns:a16="http://schemas.microsoft.com/office/drawing/2014/main" id="{F0CF0152-736C-DAB0-7AFB-8A1D46A24E1A}"/>
              </a:ext>
            </a:extLst>
          </p:cNvPr>
          <p:cNvPicPr>
            <a:picLocks noChangeAspect="1"/>
          </p:cNvPicPr>
          <p:nvPr/>
        </p:nvPicPr>
        <p:blipFill>
          <a:blip r:embed="rId4"/>
          <a:stretch>
            <a:fillRect/>
          </a:stretch>
        </p:blipFill>
        <p:spPr>
          <a:xfrm>
            <a:off x="2528887" y="1490662"/>
            <a:ext cx="6962775" cy="4543425"/>
          </a:xfrm>
          <a:prstGeom prst="rect">
            <a:avLst/>
          </a:prstGeom>
        </p:spPr>
      </p:pic>
      <p:sp>
        <p:nvSpPr>
          <p:cNvPr id="7" name="Rectangle: Rounded Corners 6">
            <a:extLst>
              <a:ext uri="{FF2B5EF4-FFF2-40B4-BE49-F238E27FC236}">
                <a16:creationId xmlns:a16="http://schemas.microsoft.com/office/drawing/2014/main" id="{8B689C8C-5734-3801-50B8-059FD863B09A}"/>
              </a:ext>
            </a:extLst>
          </p:cNvPr>
          <p:cNvSpPr/>
          <p:nvPr/>
        </p:nvSpPr>
        <p:spPr>
          <a:xfrm>
            <a:off x="1028701" y="2238375"/>
            <a:ext cx="1733550" cy="6477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Về</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quê</a:t>
            </a:r>
            <a:endParaRPr lang="en-US" sz="3200" b="1" dirty="0">
              <a:solidFill>
                <a:srgbClr val="FF0000"/>
              </a:solidFill>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E698CDF2-B32E-BF2C-8145-C707A5B17FCE}"/>
              </a:ext>
            </a:extLst>
          </p:cNvPr>
          <p:cNvSpPr/>
          <p:nvPr/>
        </p:nvSpPr>
        <p:spPr>
          <a:xfrm>
            <a:off x="5276851" y="3076575"/>
            <a:ext cx="1733550" cy="6477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Ôm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bà</a:t>
            </a:r>
            <a:endParaRPr lang="en-US" sz="3200" b="1" dirty="0">
              <a:solidFill>
                <a:srgbClr val="FF0000"/>
              </a:solidFill>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6AC1D287-A2B3-4305-3A04-28346F7682CC}"/>
              </a:ext>
            </a:extLst>
          </p:cNvPr>
          <p:cNvSpPr/>
          <p:nvPr/>
        </p:nvSpPr>
        <p:spPr>
          <a:xfrm>
            <a:off x="9496425" y="2286000"/>
            <a:ext cx="1790699" cy="9715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Chiều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bờ</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biển</a:t>
            </a:r>
            <a:endParaRPr lang="en-US" sz="3200" b="1" dirty="0">
              <a:solidFill>
                <a:srgbClr val="FF0000"/>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0200B1E1-4159-E09B-894E-21167C71F067}"/>
              </a:ext>
            </a:extLst>
          </p:cNvPr>
          <p:cNvSpPr/>
          <p:nvPr/>
        </p:nvSpPr>
        <p:spPr>
          <a:xfrm>
            <a:off x="1066800" y="4610100"/>
            <a:ext cx="2581274" cy="16287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solidFill>
                  <a:srgbClr val="FF0000"/>
                </a:solidFill>
                <a:latin typeface="Cambria" panose="02040503050406030204" pitchFamily="18" charset="0"/>
                <a:ea typeface="Cambria" panose="02040503050406030204" pitchFamily="18" charset="0"/>
              </a:rPr>
              <a:t> Chuyến du ngoạn trên thuyền</a:t>
            </a:r>
            <a:endParaRPr lang="en-US" sz="3200" b="1" dirty="0">
              <a:solidFill>
                <a:srgbClr val="FF0000"/>
              </a:solidFill>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6B035617-9E14-B34D-AD34-74ADC756B7C9}"/>
              </a:ext>
            </a:extLst>
          </p:cNvPr>
          <p:cNvSpPr/>
          <p:nvPr/>
        </p:nvSpPr>
        <p:spPr>
          <a:xfrm>
            <a:off x="8391525" y="4924425"/>
            <a:ext cx="2286000" cy="933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solidFill>
                  <a:srgbClr val="FF0000"/>
                </a:solidFill>
                <a:latin typeface="Cambria" panose="02040503050406030204" pitchFamily="18" charset="0"/>
                <a:ea typeface="Cambria" panose="02040503050406030204" pitchFamily="18" charset="0"/>
              </a:rPr>
              <a:t>Lưu luyến</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064242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animBg="1"/>
      <p:bldP spid="9" grpId="0" animBg="1"/>
      <p:bldP spid="11"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0"/>
            <a:ext cx="12192000" cy="7010400"/>
          </a:xfrm>
          <a:prstGeom prst="rect">
            <a:avLst/>
          </a:prstGeom>
        </p:spPr>
      </p:pic>
      <p:sp>
        <p:nvSpPr>
          <p:cNvPr id="23" name="任意多边形 22"/>
          <p:cNvSpPr/>
          <p:nvPr/>
        </p:nvSpPr>
        <p:spPr>
          <a:xfrm>
            <a:off x="1420505" y="579918"/>
            <a:ext cx="9238777" cy="4965855"/>
          </a:xfrm>
          <a:custGeom>
            <a:avLst/>
            <a:gdLst>
              <a:gd name="connsiteX0" fmla="*/ 2685143 w 12653279"/>
              <a:gd name="connsiteY0" fmla="*/ 0 h 6801154"/>
              <a:gd name="connsiteX1" fmla="*/ 4393143 w 12653279"/>
              <a:gd name="connsiteY1" fmla="*/ 613156 h 6801154"/>
              <a:gd name="connsiteX2" fmla="*/ 4406359 w 12653279"/>
              <a:gd name="connsiteY2" fmla="*/ 625167 h 6801154"/>
              <a:gd name="connsiteX3" fmla="*/ 4444769 w 12653279"/>
              <a:gd name="connsiteY3" fmla="*/ 607320 h 6801154"/>
              <a:gd name="connsiteX4" fmla="*/ 6064226 w 12653279"/>
              <a:gd name="connsiteY4" fmla="*/ 303356 h 6801154"/>
              <a:gd name="connsiteX5" fmla="*/ 8425287 w 12653279"/>
              <a:gd name="connsiteY5" fmla="*/ 1089782 h 6801154"/>
              <a:gd name="connsiteX6" fmla="*/ 8465244 w 12653279"/>
              <a:gd name="connsiteY6" fmla="*/ 1136201 h 6801154"/>
              <a:gd name="connsiteX7" fmla="*/ 8631587 w 12653279"/>
              <a:gd name="connsiteY7" fmla="*/ 1030976 h 6801154"/>
              <a:gd name="connsiteX8" fmla="*/ 9968136 w 12653279"/>
              <a:gd name="connsiteY8" fmla="*/ 675225 h 6801154"/>
              <a:gd name="connsiteX9" fmla="*/ 12653279 w 12653279"/>
              <a:gd name="connsiteY9" fmla="*/ 3360368 h 6801154"/>
              <a:gd name="connsiteX10" fmla="*/ 9968136 w 12653279"/>
              <a:gd name="connsiteY10" fmla="*/ 6045511 h 6801154"/>
              <a:gd name="connsiteX11" fmla="*/ 8466847 w 12653279"/>
              <a:gd name="connsiteY11" fmla="*/ 5586931 h 6801154"/>
              <a:gd name="connsiteX12" fmla="*/ 8412544 w 12653279"/>
              <a:gd name="connsiteY12" fmla="*/ 5546324 h 6801154"/>
              <a:gd name="connsiteX13" fmla="*/ 8326897 w 12653279"/>
              <a:gd name="connsiteY13" fmla="*/ 5724116 h 6801154"/>
              <a:gd name="connsiteX14" fmla="*/ 6517281 w 12653279"/>
              <a:gd name="connsiteY14" fmla="*/ 6801154 h 6801154"/>
              <a:gd name="connsiteX15" fmla="*/ 4707666 w 12653279"/>
              <a:gd name="connsiteY15" fmla="*/ 5724116 h 6801154"/>
              <a:gd name="connsiteX16" fmla="*/ 4636328 w 12653279"/>
              <a:gd name="connsiteY16" fmla="*/ 5576028 h 6801154"/>
              <a:gd name="connsiteX17" fmla="*/ 4585853 w 12653279"/>
              <a:gd name="connsiteY17" fmla="*/ 5600343 h 6801154"/>
              <a:gd name="connsiteX18" fmla="*/ 3784784 w 12653279"/>
              <a:gd name="connsiteY18" fmla="*/ 5762071 h 6801154"/>
              <a:gd name="connsiteX19" fmla="*/ 2634134 w 12653279"/>
              <a:gd name="connsiteY19" fmla="*/ 5410596 h 6801154"/>
              <a:gd name="connsiteX20" fmla="*/ 2572631 w 12653279"/>
              <a:gd name="connsiteY20" fmla="*/ 5364605 h 6801154"/>
              <a:gd name="connsiteX21" fmla="*/ 2410603 w 12653279"/>
              <a:gd name="connsiteY21" fmla="*/ 5356423 h 6801154"/>
              <a:gd name="connsiteX22" fmla="*/ 0 w 12653279"/>
              <a:gd name="connsiteY22" fmla="*/ 2685143 h 6801154"/>
              <a:gd name="connsiteX23" fmla="*/ 2685143 w 12653279"/>
              <a:gd name="connsiteY23" fmla="*/ 0 h 6801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653279" h="6801154">
                <a:moveTo>
                  <a:pt x="2685143" y="0"/>
                </a:moveTo>
                <a:cubicBezTo>
                  <a:pt x="3333940" y="0"/>
                  <a:pt x="3928992" y="230105"/>
                  <a:pt x="4393143" y="613156"/>
                </a:cubicBezTo>
                <a:lnTo>
                  <a:pt x="4406359" y="625167"/>
                </a:lnTo>
                <a:lnTo>
                  <a:pt x="4444769" y="607320"/>
                </a:lnTo>
                <a:cubicBezTo>
                  <a:pt x="4894969" y="416537"/>
                  <a:pt x="5455980" y="303356"/>
                  <a:pt x="6064226" y="303356"/>
                </a:cubicBezTo>
                <a:cubicBezTo>
                  <a:pt x="7083764" y="303356"/>
                  <a:pt x="7970587" y="621351"/>
                  <a:pt x="8425287" y="1089782"/>
                </a:cubicBezTo>
                <a:lnTo>
                  <a:pt x="8465244" y="1136201"/>
                </a:lnTo>
                <a:lnTo>
                  <a:pt x="8631587" y="1030976"/>
                </a:lnTo>
                <a:cubicBezTo>
                  <a:pt x="9025172" y="804659"/>
                  <a:pt x="9481539" y="675225"/>
                  <a:pt x="9968136" y="675225"/>
                </a:cubicBezTo>
                <a:cubicBezTo>
                  <a:pt x="11451100" y="675225"/>
                  <a:pt x="12653279" y="1877404"/>
                  <a:pt x="12653279" y="3360368"/>
                </a:cubicBezTo>
                <a:cubicBezTo>
                  <a:pt x="12653279" y="4843332"/>
                  <a:pt x="11451100" y="6045511"/>
                  <a:pt x="9968136" y="6045511"/>
                </a:cubicBezTo>
                <a:cubicBezTo>
                  <a:pt x="9412025" y="6045511"/>
                  <a:pt x="8895398" y="5876455"/>
                  <a:pt x="8466847" y="5586931"/>
                </a:cubicBezTo>
                <a:lnTo>
                  <a:pt x="8412544" y="5546324"/>
                </a:lnTo>
                <a:lnTo>
                  <a:pt x="8326897" y="5724116"/>
                </a:lnTo>
                <a:cubicBezTo>
                  <a:pt x="7978395" y="6365648"/>
                  <a:pt x="7298697" y="6801154"/>
                  <a:pt x="6517281" y="6801154"/>
                </a:cubicBezTo>
                <a:cubicBezTo>
                  <a:pt x="5735865" y="6801154"/>
                  <a:pt x="5056167" y="6365648"/>
                  <a:pt x="4707666" y="5724116"/>
                </a:cubicBezTo>
                <a:lnTo>
                  <a:pt x="4636328" y="5576028"/>
                </a:lnTo>
                <a:lnTo>
                  <a:pt x="4585853" y="5600343"/>
                </a:lnTo>
                <a:cubicBezTo>
                  <a:pt x="4339636" y="5704484"/>
                  <a:pt x="4068936" y="5762071"/>
                  <a:pt x="3784784" y="5762071"/>
                </a:cubicBezTo>
                <a:cubicBezTo>
                  <a:pt x="3358557" y="5762071"/>
                  <a:pt x="2962594" y="5632499"/>
                  <a:pt x="2634134" y="5410596"/>
                </a:cubicBezTo>
                <a:lnTo>
                  <a:pt x="2572631" y="5364605"/>
                </a:lnTo>
                <a:lnTo>
                  <a:pt x="2410603" y="5356423"/>
                </a:lnTo>
                <a:cubicBezTo>
                  <a:pt x="1056603" y="5218917"/>
                  <a:pt x="0" y="4075422"/>
                  <a:pt x="0" y="2685143"/>
                </a:cubicBezTo>
                <a:cubicBezTo>
                  <a:pt x="0" y="1202179"/>
                  <a:pt x="1202179" y="0"/>
                  <a:pt x="268514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8" name="图片 7"/>
          <p:cNvPicPr>
            <a:picLocks noChangeAspect="1"/>
          </p:cNvPicPr>
          <p:nvPr/>
        </p:nvPicPr>
        <p:blipFill>
          <a:blip r:embed="rId4"/>
          <a:stretch>
            <a:fillRect/>
          </a:stretch>
        </p:blipFill>
        <p:spPr>
          <a:xfrm>
            <a:off x="-529" y="3394731"/>
            <a:ext cx="12193057" cy="3718883"/>
          </a:xfrm>
          <a:prstGeom prst="rect">
            <a:avLst/>
          </a:prstGeom>
        </p:spPr>
      </p:pic>
      <p:pic>
        <p:nvPicPr>
          <p:cNvPr id="12" name="图片 11"/>
          <p:cNvPicPr>
            <a:picLocks noChangeAspect="1"/>
          </p:cNvPicPr>
          <p:nvPr/>
        </p:nvPicPr>
        <p:blipFill>
          <a:blip r:embed="rId5"/>
          <a:stretch>
            <a:fillRect/>
          </a:stretch>
        </p:blipFill>
        <p:spPr>
          <a:xfrm>
            <a:off x="-601458" y="2758401"/>
            <a:ext cx="13046571" cy="3810331"/>
          </a:xfrm>
          <a:prstGeom prst="rect">
            <a:avLst/>
          </a:prstGeom>
        </p:spPr>
      </p:pic>
      <p:pic>
        <p:nvPicPr>
          <p:cNvPr id="7" name="图片 6"/>
          <p:cNvPicPr>
            <a:picLocks noChangeAspect="1"/>
          </p:cNvPicPr>
          <p:nvPr/>
        </p:nvPicPr>
        <p:blipFill>
          <a:blip r:embed="rId6"/>
          <a:stretch>
            <a:fillRect/>
          </a:stretch>
        </p:blipFill>
        <p:spPr>
          <a:xfrm>
            <a:off x="523782" y="2805741"/>
            <a:ext cx="2147183" cy="2599539"/>
          </a:xfrm>
          <a:prstGeom prst="rect">
            <a:avLst/>
          </a:prstGeom>
        </p:spPr>
      </p:pic>
      <p:pic>
        <p:nvPicPr>
          <p:cNvPr id="9" name="图片 8"/>
          <p:cNvPicPr>
            <a:picLocks noChangeAspect="1"/>
          </p:cNvPicPr>
          <p:nvPr/>
        </p:nvPicPr>
        <p:blipFill rotWithShape="1">
          <a:blip r:embed="rId7" cstate="print">
            <a:extLst>
              <a:ext uri="{28A0092B-C50C-407E-A947-70E740481C1C}">
                <a14:useLocalDpi xmlns:a14="http://schemas.microsoft.com/office/drawing/2010/main" val="0"/>
              </a:ext>
            </a:extLst>
          </a:blip>
          <a:srcRect l="48730" t="38730" b="28254"/>
          <a:stretch/>
        </p:blipFill>
        <p:spPr>
          <a:xfrm>
            <a:off x="7489637" y="2786725"/>
            <a:ext cx="4702628" cy="4542895"/>
          </a:xfrm>
          <a:prstGeom prst="rect">
            <a:avLst/>
          </a:prstGeom>
        </p:spPr>
      </p:pic>
      <p:pic>
        <p:nvPicPr>
          <p:cNvPr id="13" name="图片 12"/>
          <p:cNvPicPr>
            <a:picLocks noChangeAspect="1"/>
          </p:cNvPicPr>
          <p:nvPr/>
        </p:nvPicPr>
        <p:blipFill>
          <a:blip r:embed="rId8"/>
          <a:stretch>
            <a:fillRect/>
          </a:stretch>
        </p:blipFill>
        <p:spPr>
          <a:xfrm>
            <a:off x="890108" y="238365"/>
            <a:ext cx="1304289" cy="762393"/>
          </a:xfrm>
          <a:prstGeom prst="rect">
            <a:avLst/>
          </a:prstGeom>
        </p:spPr>
      </p:pic>
      <p:pic>
        <p:nvPicPr>
          <p:cNvPr id="14" name="图片 13"/>
          <p:cNvPicPr>
            <a:picLocks noChangeAspect="1"/>
          </p:cNvPicPr>
          <p:nvPr/>
        </p:nvPicPr>
        <p:blipFill>
          <a:blip r:embed="rId8"/>
          <a:stretch>
            <a:fillRect/>
          </a:stretch>
        </p:blipFill>
        <p:spPr>
          <a:xfrm>
            <a:off x="10728549" y="2187926"/>
            <a:ext cx="1328401" cy="776487"/>
          </a:xfrm>
          <a:prstGeom prst="rect">
            <a:avLst/>
          </a:prstGeom>
        </p:spPr>
      </p:pic>
      <p:pic>
        <p:nvPicPr>
          <p:cNvPr id="16" name="图片 15"/>
          <p:cNvPicPr>
            <a:picLocks noChangeAspect="1"/>
          </p:cNvPicPr>
          <p:nvPr/>
        </p:nvPicPr>
        <p:blipFill>
          <a:blip r:embed="rId9"/>
          <a:stretch>
            <a:fillRect/>
          </a:stretch>
        </p:blipFill>
        <p:spPr>
          <a:xfrm>
            <a:off x="10124045" y="345445"/>
            <a:ext cx="1603387" cy="1975275"/>
          </a:xfrm>
          <a:prstGeom prst="rect">
            <a:avLst/>
          </a:prstGeom>
        </p:spPr>
      </p:pic>
      <p:pic>
        <p:nvPicPr>
          <p:cNvPr id="17" name="图片 16"/>
          <p:cNvPicPr>
            <a:picLocks noChangeAspect="1"/>
          </p:cNvPicPr>
          <p:nvPr/>
        </p:nvPicPr>
        <p:blipFill>
          <a:blip r:embed="rId9"/>
          <a:stretch>
            <a:fillRect/>
          </a:stretch>
        </p:blipFill>
        <p:spPr>
          <a:xfrm>
            <a:off x="154005" y="1679693"/>
            <a:ext cx="1153096" cy="1420544"/>
          </a:xfrm>
          <a:prstGeom prst="rect">
            <a:avLst/>
          </a:prstGeom>
        </p:spPr>
      </p:pic>
      <p:grpSp>
        <p:nvGrpSpPr>
          <p:cNvPr id="18" name="组合 11">
            <a:extLst>
              <a:ext uri="{FF2B5EF4-FFF2-40B4-BE49-F238E27FC236}">
                <a16:creationId xmlns:a16="http://schemas.microsoft.com/office/drawing/2014/main" id="{555ABCE1-5BDD-4F37-99CE-827B9212E845}"/>
              </a:ext>
            </a:extLst>
          </p:cNvPr>
          <p:cNvGrpSpPr/>
          <p:nvPr/>
        </p:nvGrpSpPr>
        <p:grpSpPr>
          <a:xfrm>
            <a:off x="1498949" y="1544991"/>
            <a:ext cx="838140" cy="475581"/>
            <a:chOff x="704959" y="1554141"/>
            <a:chExt cx="649803" cy="475581"/>
          </a:xfrm>
          <a:solidFill>
            <a:srgbClr val="00B0F0"/>
          </a:solidFill>
          <a:effectLst>
            <a:outerShdw blurRad="50800" dist="38100" dir="8100000" algn="tr" rotWithShape="0">
              <a:schemeClr val="bg1">
                <a:lumMod val="50000"/>
                <a:alpha val="40000"/>
              </a:schemeClr>
            </a:outerShdw>
          </a:effectLst>
        </p:grpSpPr>
        <p:sp>
          <p:nvSpPr>
            <p:cNvPr id="19" name="流程图: 合并 9">
              <a:extLst>
                <a:ext uri="{FF2B5EF4-FFF2-40B4-BE49-F238E27FC236}">
                  <a16:creationId xmlns:a16="http://schemas.microsoft.com/office/drawing/2014/main" id="{24419F8B-E282-4D14-80A5-0D00875D9F99}"/>
                </a:ext>
              </a:extLst>
            </p:cNvPr>
            <p:cNvSpPr/>
            <p:nvPr/>
          </p:nvSpPr>
          <p:spPr>
            <a:xfrm rot="17433031">
              <a:off x="1055928" y="1424037"/>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等线" panose="020F0502020204030204"/>
                <a:ea typeface="等线" panose="02010600030101010101" pitchFamily="2" charset="-122"/>
              </a:endParaRPr>
            </a:p>
          </p:txBody>
        </p:sp>
        <p:sp>
          <p:nvSpPr>
            <p:cNvPr id="20" name="流程图: 合并 10">
              <a:extLst>
                <a:ext uri="{FF2B5EF4-FFF2-40B4-BE49-F238E27FC236}">
                  <a16:creationId xmlns:a16="http://schemas.microsoft.com/office/drawing/2014/main" id="{DB6C4316-9B7E-4C02-BFD6-077C14E31614}"/>
                </a:ext>
              </a:extLst>
            </p:cNvPr>
            <p:cNvSpPr/>
            <p:nvPr/>
          </p:nvSpPr>
          <p:spPr>
            <a:xfrm rot="15569834">
              <a:off x="835063" y="1730888"/>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等线" panose="020F0502020204030204"/>
                <a:ea typeface="等线" panose="02010600030101010101" pitchFamily="2" charset="-122"/>
              </a:endParaRPr>
            </a:p>
          </p:txBody>
        </p:sp>
      </p:grpSp>
      <p:grpSp>
        <p:nvGrpSpPr>
          <p:cNvPr id="21" name="组合 12">
            <a:extLst>
              <a:ext uri="{FF2B5EF4-FFF2-40B4-BE49-F238E27FC236}">
                <a16:creationId xmlns:a16="http://schemas.microsoft.com/office/drawing/2014/main" id="{AE063398-5BD6-46EC-B6DE-F01069B1C1D5}"/>
              </a:ext>
            </a:extLst>
          </p:cNvPr>
          <p:cNvGrpSpPr/>
          <p:nvPr/>
        </p:nvGrpSpPr>
        <p:grpSpPr>
          <a:xfrm flipH="1">
            <a:off x="9883970" y="2509445"/>
            <a:ext cx="553260" cy="581283"/>
            <a:chOff x="925824" y="1554141"/>
            <a:chExt cx="428938" cy="581283"/>
          </a:xfrm>
          <a:solidFill>
            <a:srgbClr val="FFC000"/>
          </a:solidFill>
          <a:effectLst>
            <a:outerShdw blurRad="50800" dist="38100" dir="8100000" algn="tr" rotWithShape="0">
              <a:schemeClr val="bg1">
                <a:lumMod val="50000"/>
                <a:alpha val="40000"/>
              </a:schemeClr>
            </a:outerShdw>
          </a:effectLst>
        </p:grpSpPr>
        <p:sp>
          <p:nvSpPr>
            <p:cNvPr id="22" name="流程图: 合并 13">
              <a:extLst>
                <a:ext uri="{FF2B5EF4-FFF2-40B4-BE49-F238E27FC236}">
                  <a16:creationId xmlns:a16="http://schemas.microsoft.com/office/drawing/2014/main" id="{52DAC12D-262D-49C2-B454-377E16788656}"/>
                </a:ext>
              </a:extLst>
            </p:cNvPr>
            <p:cNvSpPr/>
            <p:nvPr/>
          </p:nvSpPr>
          <p:spPr>
            <a:xfrm rot="14192251">
              <a:off x="1055928" y="1424037"/>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等线" panose="020F0502020204030204"/>
                <a:ea typeface="等线" panose="02010600030101010101" pitchFamily="2" charset="-122"/>
              </a:endParaRPr>
            </a:p>
          </p:txBody>
        </p:sp>
        <p:sp>
          <p:nvSpPr>
            <p:cNvPr id="25" name="流程图: 合并 14">
              <a:extLst>
                <a:ext uri="{FF2B5EF4-FFF2-40B4-BE49-F238E27FC236}">
                  <a16:creationId xmlns:a16="http://schemas.microsoft.com/office/drawing/2014/main" id="{E9CCE040-4F3E-47C2-B3D7-311F2536A62F}"/>
                </a:ext>
              </a:extLst>
            </p:cNvPr>
            <p:cNvSpPr/>
            <p:nvPr/>
          </p:nvSpPr>
          <p:spPr>
            <a:xfrm rot="12037197">
              <a:off x="1145952" y="1726496"/>
              <a:ext cx="199771" cy="40892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等线" panose="020F0502020204030204"/>
                <a:ea typeface="等线" panose="02010600030101010101" pitchFamily="2" charset="-122"/>
              </a:endParaRPr>
            </a:p>
          </p:txBody>
        </p:sp>
      </p:grpSp>
      <p:sp>
        <p:nvSpPr>
          <p:cNvPr id="2" name="TextBox 1">
            <a:extLst>
              <a:ext uri="{FF2B5EF4-FFF2-40B4-BE49-F238E27FC236}">
                <a16:creationId xmlns:a16="http://schemas.microsoft.com/office/drawing/2014/main" id="{277C9D6B-7582-4AD5-474B-309EE5CFA3EA}"/>
              </a:ext>
            </a:extLst>
          </p:cNvPr>
          <p:cNvSpPr txBox="1"/>
          <p:nvPr/>
        </p:nvSpPr>
        <p:spPr>
          <a:xfrm>
            <a:off x="2809875" y="1711205"/>
            <a:ext cx="6781800" cy="2462213"/>
          </a:xfrm>
          <a:prstGeom prst="rect">
            <a:avLst/>
          </a:prstGeom>
          <a:noFill/>
        </p:spPr>
        <p:txBody>
          <a:bodyPr wrap="square" lIns="0" tIns="0" rIns="0" bIns="0" rtlCol="0">
            <a:spAutoFit/>
          </a:bodyPr>
          <a:lstStyle/>
          <a:p>
            <a:pPr algn="ctr"/>
            <a:r>
              <a:rPr lang="en-US" sz="8000" b="1" dirty="0">
                <a:solidFill>
                  <a:srgbClr val="FF0000"/>
                </a:solidFill>
                <a:latin typeface="UTM Duepuntozero" panose="02040603050506020204" pitchFamily="18" charset="0"/>
              </a:rPr>
              <a:t>XIN CHÀO VÀ HẸN GẶP LẠI!</a:t>
            </a:r>
          </a:p>
        </p:txBody>
      </p:sp>
    </p:spTree>
    <p:extLst>
      <p:ext uri="{BB962C8B-B14F-4D97-AF65-F5344CB8AC3E}">
        <p14:creationId xmlns:p14="http://schemas.microsoft.com/office/powerpoint/2010/main" val="21411458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100"/>
                                  </p:iterate>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Ề QUÊ">
            <a:hlinkClick r:id="" action="ppaction://media"/>
            <a:extLst>
              <a:ext uri="{FF2B5EF4-FFF2-40B4-BE49-F238E27FC236}">
                <a16:creationId xmlns:a16="http://schemas.microsoft.com/office/drawing/2014/main" id="{9C0968BC-4720-0F31-A87C-544877FFACE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69558762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95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ownloads\27426308.jpg"/>
          <p:cNvPicPr>
            <a:picLocks noChangeAspect="1" noChangeArrowheads="1"/>
          </p:cNvPicPr>
          <p:nvPr/>
        </p:nvPicPr>
        <p:blipFill rotWithShape="1">
          <a:blip r:embed="rId2">
            <a:extLst>
              <a:ext uri="{28A0092B-C50C-407E-A947-70E740481C1C}">
                <a14:useLocalDpi xmlns:a14="http://schemas.microsoft.com/office/drawing/2010/main" val="0"/>
              </a:ext>
            </a:extLst>
          </a:blip>
          <a:srcRect t="13245" b="7831"/>
          <a:stretch/>
        </p:blipFill>
        <p:spPr bwMode="auto">
          <a:xfrm>
            <a:off x="-2335" y="-323043"/>
            <a:ext cx="12192000" cy="698137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499385" y="4477870"/>
            <a:ext cx="2034540" cy="2705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097423" y="4814047"/>
            <a:ext cx="1042925" cy="137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746885" y="4943052"/>
            <a:ext cx="1268868" cy="1671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3225249" y="4706471"/>
            <a:ext cx="1829337" cy="2409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4"/>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831658" y="4715131"/>
            <a:ext cx="1042925" cy="137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6950257" y="4674026"/>
            <a:ext cx="1350547" cy="1778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4"/>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7062984" y="4674026"/>
            <a:ext cx="1829337" cy="2409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9995647" y="4768918"/>
            <a:ext cx="2339788" cy="24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ight Arrow 21">
            <a:hlinkClick r:id="rId9" action="ppaction://hlinksldjump"/>
          </p:cNvPr>
          <p:cNvSpPr/>
          <p:nvPr/>
        </p:nvSpPr>
        <p:spPr>
          <a:xfrm>
            <a:off x="11180024" y="6496739"/>
            <a:ext cx="978408" cy="484632"/>
          </a:xfrm>
          <a:prstGeom prst="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等线" panose="020F0502020204030204"/>
            </a:endParaRPr>
          </a:p>
        </p:txBody>
      </p:sp>
      <p:pic>
        <p:nvPicPr>
          <p:cNvPr id="23" name="Picture 8">
            <a:hlinkClick r:id="rId10" action="ppaction://hlinksldjump"/>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9714" b="98857" l="1200" r="90000"/>
                    </a14:imgEffect>
                  </a14:imgLayer>
                </a14:imgProps>
              </a:ext>
              <a:ext uri="{28A0092B-C50C-407E-A947-70E740481C1C}">
                <a14:useLocalDpi xmlns:a14="http://schemas.microsoft.com/office/drawing/2010/main" val="0"/>
              </a:ext>
            </a:extLst>
          </a:blip>
          <a:stretch>
            <a:fillRect/>
          </a:stretch>
        </p:blipFill>
        <p:spPr bwMode="auto">
          <a:xfrm>
            <a:off x="7861513" y="4374867"/>
            <a:ext cx="1125860" cy="788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Oval Callout 24"/>
          <p:cNvSpPr/>
          <p:nvPr/>
        </p:nvSpPr>
        <p:spPr>
          <a:xfrm>
            <a:off x="3902948" y="847725"/>
            <a:ext cx="4832783" cy="2896180"/>
          </a:xfrm>
          <a:prstGeom prst="wedgeEllipseCallout">
            <a:avLst/>
          </a:prstGeom>
          <a:ln w="28575">
            <a:solidFill>
              <a:schemeClr val="bg2">
                <a:lumMod val="10000"/>
              </a:schemeClr>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r>
              <a:rPr lang="en-US" sz="3600" dirty="0" err="1">
                <a:solidFill>
                  <a:prstClr val="black"/>
                </a:solidFill>
                <a:latin typeface="Arial" panose="020B0604020202020204" pitchFamily="34" charset="0"/>
                <a:cs typeface="Arial" panose="020B0604020202020204" pitchFamily="34" charset="0"/>
              </a:rPr>
              <a:t>Các</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bạn</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về</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quê</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thấy</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những</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điều</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gì</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mới</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lạ</a:t>
            </a:r>
            <a:r>
              <a:rPr lang="en-US" sz="3600" dirty="0">
                <a:solidFill>
                  <a:prstClr val="black"/>
                </a:solidFill>
                <a:latin typeface="Arial" panose="020B0604020202020204" pitchFamily="34" charset="0"/>
                <a:cs typeface="Arial" panose="020B0604020202020204" pitchFamily="34" charset="0"/>
              </a:rPr>
              <a:t>?</a:t>
            </a:r>
          </a:p>
        </p:txBody>
      </p:sp>
      <p:pic>
        <p:nvPicPr>
          <p:cNvPr id="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522782" y="3619219"/>
            <a:ext cx="4473328" cy="3238781"/>
          </a:xfrm>
          <a:prstGeom prst="rect">
            <a:avLst/>
          </a:prstGeom>
        </p:spPr>
      </p:pic>
    </p:spTree>
    <p:extLst>
      <p:ext uri="{BB962C8B-B14F-4D97-AF65-F5344CB8AC3E}">
        <p14:creationId xmlns:p14="http://schemas.microsoft.com/office/powerpoint/2010/main" val="23672324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circle(in)">
                                      <p:cBhvr>
                                        <p:cTn id="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10"/>
                                        <p:tgtEl>
                                          <p:spTgt spid="23"/>
                                        </p:tgtEl>
                                      </p:cBhvr>
                                    </p:animEffect>
                                    <p:set>
                                      <p:cBhvr>
                                        <p:cTn id="13" dur="1" fill="hold">
                                          <p:stCondLst>
                                            <p:cond delay="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rot="5214345">
            <a:off x="8237421" y="2101529"/>
            <a:ext cx="2037768" cy="2037768"/>
          </a:xfrm>
          <a:prstGeom prst="rect">
            <a:avLst/>
          </a:prstGeom>
        </p:spPr>
      </p:pic>
      <p:pic>
        <p:nvPicPr>
          <p:cNvPr id="6" name="图片 5"/>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06507" y="1155700"/>
            <a:ext cx="1981200" cy="1322832"/>
          </a:xfrm>
          <a:prstGeom prst="rect">
            <a:avLst/>
          </a:prstGeom>
        </p:spPr>
      </p:pic>
      <p:pic>
        <p:nvPicPr>
          <p:cNvPr id="7" name="图片 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9453283" y="292371"/>
            <a:ext cx="1981200" cy="1322832"/>
          </a:xfrm>
          <a:prstGeom prst="rect">
            <a:avLst/>
          </a:prstGeom>
        </p:spPr>
      </p:pic>
      <p:pic>
        <p:nvPicPr>
          <p:cNvPr id="11" name="Picture 10">
            <a:extLst>
              <a:ext uri="{FF2B5EF4-FFF2-40B4-BE49-F238E27FC236}">
                <a16:creationId xmlns:a16="http://schemas.microsoft.com/office/drawing/2014/main" id="{A5C11A68-D8A2-B758-66A2-FC8D1FBE756A}"/>
              </a:ext>
            </a:extLst>
          </p:cNvPr>
          <p:cNvPicPr>
            <a:picLocks noChangeAspect="1"/>
          </p:cNvPicPr>
          <p:nvPr/>
        </p:nvPicPr>
        <p:blipFill>
          <a:blip r:embed="rId4"/>
          <a:stretch>
            <a:fillRect/>
          </a:stretch>
        </p:blipFill>
        <p:spPr>
          <a:xfrm>
            <a:off x="161760" y="-185643"/>
            <a:ext cx="3810330" cy="2219136"/>
          </a:xfrm>
          <a:prstGeom prst="rect">
            <a:avLst/>
          </a:prstGeom>
        </p:spPr>
      </p:pic>
      <p:pic>
        <p:nvPicPr>
          <p:cNvPr id="14" name="Picture 13">
            <a:extLst>
              <a:ext uri="{FF2B5EF4-FFF2-40B4-BE49-F238E27FC236}">
                <a16:creationId xmlns:a16="http://schemas.microsoft.com/office/drawing/2014/main" id="{5A6D4DF8-F20A-94AE-8F61-D5C2FC69E2AB}"/>
              </a:ext>
            </a:extLst>
          </p:cNvPr>
          <p:cNvPicPr>
            <a:picLocks noChangeAspect="1"/>
          </p:cNvPicPr>
          <p:nvPr/>
        </p:nvPicPr>
        <p:blipFill>
          <a:blip r:embed="rId5"/>
          <a:stretch>
            <a:fillRect/>
          </a:stretch>
        </p:blipFill>
        <p:spPr>
          <a:xfrm>
            <a:off x="3160842" y="1558959"/>
            <a:ext cx="7260965" cy="2139881"/>
          </a:xfrm>
          <a:prstGeom prst="rect">
            <a:avLst/>
          </a:prstGeom>
        </p:spPr>
      </p:pic>
    </p:spTree>
    <p:extLst>
      <p:ext uri="{BB962C8B-B14F-4D97-AF65-F5344CB8AC3E}">
        <p14:creationId xmlns:p14="http://schemas.microsoft.com/office/powerpoint/2010/main" val="208742306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pic>
        <p:nvPicPr>
          <p:cNvPr id="2" name="Picture 15">
            <a:extLst>
              <a:ext uri="{FF2B5EF4-FFF2-40B4-BE49-F238E27FC236}">
                <a16:creationId xmlns:a16="http://schemas.microsoft.com/office/drawing/2014/main" id="{C364BE5E-E157-F2EB-E3DA-D06F25C4709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19250" y="923693"/>
            <a:ext cx="9420225" cy="5934307"/>
          </a:xfrm>
          <a:prstGeom prst="rect">
            <a:avLst/>
          </a:prstGeom>
        </p:spPr>
      </p:pic>
      <p:pic>
        <p:nvPicPr>
          <p:cNvPr id="7" name="Picture 6">
            <a:extLst>
              <a:ext uri="{FF2B5EF4-FFF2-40B4-BE49-F238E27FC236}">
                <a16:creationId xmlns:a16="http://schemas.microsoft.com/office/drawing/2014/main" id="{AA7773E9-BBCF-BC88-88AC-54ADDE20F4D4}"/>
              </a:ext>
            </a:extLst>
          </p:cNvPr>
          <p:cNvPicPr>
            <a:picLocks noChangeAspect="1"/>
          </p:cNvPicPr>
          <p:nvPr/>
        </p:nvPicPr>
        <p:blipFill>
          <a:blip r:embed="rId6"/>
          <a:stretch>
            <a:fillRect/>
          </a:stretch>
        </p:blipFill>
        <p:spPr>
          <a:xfrm>
            <a:off x="3532790" y="1806229"/>
            <a:ext cx="5145470" cy="2121592"/>
          </a:xfrm>
          <a:prstGeom prst="rect">
            <a:avLst/>
          </a:prstGeom>
        </p:spPr>
      </p:pic>
    </p:spTree>
    <p:extLst>
      <p:ext uri="{BB962C8B-B14F-4D97-AF65-F5344CB8AC3E}">
        <p14:creationId xmlns:p14="http://schemas.microsoft.com/office/powerpoint/2010/main" val="25761044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sp>
        <p:nvSpPr>
          <p:cNvPr id="4" name="Rounded Rectangle 3"/>
          <p:cNvSpPr/>
          <p:nvPr/>
        </p:nvSpPr>
        <p:spPr>
          <a:xfrm>
            <a:off x="221364" y="356659"/>
            <a:ext cx="11749273" cy="6144683"/>
          </a:xfrm>
          <a:prstGeom prst="roundRect">
            <a:avLst/>
          </a:prstGeom>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defTabSz="914377">
              <a:defRPr/>
            </a:pPr>
            <a:endParaRPr lang="en-US" sz="2400">
              <a:solidFill>
                <a:prstClr val="black"/>
              </a:solidFill>
              <a:latin typeface="等线" panose="020F0502020204030204"/>
            </a:endParaRPr>
          </a:p>
        </p:txBody>
      </p:sp>
      <p:pic>
        <p:nvPicPr>
          <p:cNvPr id="5" name="Picture 4">
            <a:extLst>
              <a:ext uri="{FF2B5EF4-FFF2-40B4-BE49-F238E27FC236}">
                <a16:creationId xmlns:a16="http://schemas.microsoft.com/office/drawing/2014/main" id="{335E4C05-4298-A75F-C4EE-9DB2175DF8A1}"/>
              </a:ext>
            </a:extLst>
          </p:cNvPr>
          <p:cNvPicPr>
            <a:picLocks noChangeAspect="1"/>
          </p:cNvPicPr>
          <p:nvPr/>
        </p:nvPicPr>
        <p:blipFill>
          <a:blip r:embed="rId4"/>
          <a:stretch>
            <a:fillRect/>
          </a:stretch>
        </p:blipFill>
        <p:spPr>
          <a:xfrm>
            <a:off x="2764673" y="93656"/>
            <a:ext cx="5614903" cy="1603387"/>
          </a:xfrm>
          <a:prstGeom prst="rect">
            <a:avLst/>
          </a:prstGeom>
        </p:spPr>
      </p:pic>
      <p:pic>
        <p:nvPicPr>
          <p:cNvPr id="7" name="Picture 6">
            <a:extLst>
              <a:ext uri="{FF2B5EF4-FFF2-40B4-BE49-F238E27FC236}">
                <a16:creationId xmlns:a16="http://schemas.microsoft.com/office/drawing/2014/main" id="{F5A6E003-E2DC-6E96-C0EB-EC02EB534E4A}"/>
              </a:ext>
            </a:extLst>
          </p:cNvPr>
          <p:cNvPicPr>
            <a:picLocks noChangeAspect="1"/>
          </p:cNvPicPr>
          <p:nvPr/>
        </p:nvPicPr>
        <p:blipFill>
          <a:blip r:embed="rId5"/>
          <a:stretch>
            <a:fillRect/>
          </a:stretch>
        </p:blipFill>
        <p:spPr>
          <a:xfrm>
            <a:off x="2152650" y="1662112"/>
            <a:ext cx="6991350" cy="44291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1238240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a:hlinkClick r:id="" action="ppaction://media"/>
            <a:extLst>
              <a:ext uri="{FF2B5EF4-FFF2-40B4-BE49-F238E27FC236}">
                <a16:creationId xmlns:a16="http://schemas.microsoft.com/office/drawing/2014/main" id="{24523286-C3D2-0B70-29C8-B687DE8278D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7274288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6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0" name="Picture 9">
            <a:extLst>
              <a:ext uri="{FF2B5EF4-FFF2-40B4-BE49-F238E27FC236}">
                <a16:creationId xmlns:a16="http://schemas.microsoft.com/office/drawing/2014/main" id="{51BE958C-E70A-4B40-A442-D44C8E9762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sp>
        <p:nvSpPr>
          <p:cNvPr id="115" name="Google Shape;115;p4"/>
          <p:cNvSpPr/>
          <p:nvPr/>
        </p:nvSpPr>
        <p:spPr>
          <a:xfrm>
            <a:off x="397533" y="429085"/>
            <a:ext cx="11186159" cy="6098347"/>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defTabSz="914377">
              <a:buClr>
                <a:srgbClr val="000000"/>
              </a:buClr>
            </a:pPr>
            <a:endParaRPr kern="0" dirty="0">
              <a:solidFill>
                <a:srgbClr val="000000"/>
              </a:solidFill>
              <a:latin typeface="Calibri"/>
              <a:ea typeface="Calibri"/>
              <a:cs typeface="Calibri"/>
              <a:sym typeface="Calibri"/>
            </a:endParaRPr>
          </a:p>
        </p:txBody>
      </p:sp>
      <p:pic>
        <p:nvPicPr>
          <p:cNvPr id="3" name="Picture 18">
            <a:extLst>
              <a:ext uri="{FF2B5EF4-FFF2-40B4-BE49-F238E27FC236}">
                <a16:creationId xmlns:a16="http://schemas.microsoft.com/office/drawing/2014/main" id="{041F8AD1-FFFC-06C5-AAC0-C94297032143}"/>
              </a:ext>
            </a:extLst>
          </p:cNvPr>
          <p:cNvPicPr>
            <a:picLocks noChangeAspect="1"/>
          </p:cNvPicPr>
          <p:nvPr/>
        </p:nvPicPr>
        <p:blipFill>
          <a:blip r:embed="rId4"/>
          <a:srcRect/>
          <a:stretch>
            <a:fillRect/>
          </a:stretch>
        </p:blipFill>
        <p:spPr>
          <a:xfrm>
            <a:off x="4419599" y="942975"/>
            <a:ext cx="7096125" cy="5105400"/>
          </a:xfrm>
          <a:prstGeom prst="rect">
            <a:avLst/>
          </a:prstGeom>
        </p:spPr>
      </p:pic>
      <p:sp>
        <p:nvSpPr>
          <p:cNvPr id="4" name="TextBox 3">
            <a:extLst>
              <a:ext uri="{FF2B5EF4-FFF2-40B4-BE49-F238E27FC236}">
                <a16:creationId xmlns:a16="http://schemas.microsoft.com/office/drawing/2014/main" id="{152C16A8-85E3-76A1-86AC-B92D3DDA2BBD}"/>
              </a:ext>
            </a:extLst>
          </p:cNvPr>
          <p:cNvSpPr txBox="1"/>
          <p:nvPr/>
        </p:nvSpPr>
        <p:spPr>
          <a:xfrm>
            <a:off x="4596494" y="1409479"/>
            <a:ext cx="6785882" cy="4031873"/>
          </a:xfrm>
          <a:prstGeom prst="rect">
            <a:avLst/>
          </a:prstGeom>
          <a:noFill/>
        </p:spPr>
        <p:txBody>
          <a:bodyPr wrap="square">
            <a:spAutoFit/>
          </a:bodyPr>
          <a:lstStyle/>
          <a:p>
            <a:pPr lvl="0" algn="just">
              <a:defRPr/>
            </a:pPr>
            <a:r>
              <a:rPr lang="vi-VN" sz="3200" b="1" dirty="0">
                <a:solidFill>
                  <a:srgbClr val="092D6C">
                    <a:lumMod val="50000"/>
                  </a:srgbClr>
                </a:solidFill>
                <a:latin typeface="Cambria" panose="02040503050406030204" pitchFamily="18" charset="0"/>
                <a:ea typeface="Cambria" panose="02040503050406030204" pitchFamily="18" charset="0"/>
              </a:rPr>
              <a:t>Hè này, Bình được mẹ dẫn về quê ngoại. Lúc xe mới chạy, hai bên đường chỉ toàn nhà và xe cộ. Nhưng một lúc sau, trong mắt Bình hiện lên bao khung cảnh thiên nhiên: nào cây, nào đồng ruộng, nào bầu trời bát ngát và cả những cánh chim bay,...</a:t>
            </a:r>
            <a:endParaRPr kumimoji="0" lang="en-US" sz="3200" b="1" i="0" u="none" strike="noStrike" kern="1200" cap="none" spc="0" normalizeH="0" baseline="0" noProof="0" dirty="0">
              <a:ln>
                <a:noFill/>
              </a:ln>
              <a:solidFill>
                <a:srgbClr val="092D6C">
                  <a:lumMod val="50000"/>
                </a:srgbClr>
              </a:solidFill>
              <a:effectLst/>
              <a:uLnTx/>
              <a:uFillTx/>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67AE0F47-CE06-0BF1-9EE0-9C06E3D259FC}"/>
              </a:ext>
            </a:extLst>
          </p:cNvPr>
          <p:cNvPicPr>
            <a:picLocks noChangeAspect="1"/>
          </p:cNvPicPr>
          <p:nvPr/>
        </p:nvPicPr>
        <p:blipFill>
          <a:blip r:embed="rId5"/>
          <a:stretch>
            <a:fillRect/>
          </a:stretch>
        </p:blipFill>
        <p:spPr>
          <a:xfrm>
            <a:off x="385762" y="1857375"/>
            <a:ext cx="3853693" cy="3429000"/>
          </a:xfrm>
          <a:prstGeom prst="rect">
            <a:avLst/>
          </a:prstGeom>
        </p:spPr>
      </p:pic>
    </p:spTree>
    <p:extLst>
      <p:ext uri="{BB962C8B-B14F-4D97-AF65-F5344CB8AC3E}">
        <p14:creationId xmlns:p14="http://schemas.microsoft.com/office/powerpoint/2010/main" val="41899634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0" name="Picture 9">
            <a:extLst>
              <a:ext uri="{FF2B5EF4-FFF2-40B4-BE49-F238E27FC236}">
                <a16:creationId xmlns:a16="http://schemas.microsoft.com/office/drawing/2014/main" id="{51BE958C-E70A-4B40-A442-D44C8E9762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sp>
        <p:nvSpPr>
          <p:cNvPr id="115" name="Google Shape;115;p4"/>
          <p:cNvSpPr/>
          <p:nvPr/>
        </p:nvSpPr>
        <p:spPr>
          <a:xfrm>
            <a:off x="397533" y="429085"/>
            <a:ext cx="11186159" cy="6098347"/>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3" name="Picture 18">
            <a:extLst>
              <a:ext uri="{FF2B5EF4-FFF2-40B4-BE49-F238E27FC236}">
                <a16:creationId xmlns:a16="http://schemas.microsoft.com/office/drawing/2014/main" id="{041F8AD1-FFFC-06C5-AAC0-C94297032143}"/>
              </a:ext>
            </a:extLst>
          </p:cNvPr>
          <p:cNvPicPr>
            <a:picLocks noChangeAspect="1"/>
          </p:cNvPicPr>
          <p:nvPr/>
        </p:nvPicPr>
        <p:blipFill>
          <a:blip r:embed="rId4"/>
          <a:srcRect/>
          <a:stretch>
            <a:fillRect/>
          </a:stretch>
        </p:blipFill>
        <p:spPr>
          <a:xfrm>
            <a:off x="4419599" y="942975"/>
            <a:ext cx="7096125" cy="5105400"/>
          </a:xfrm>
          <a:prstGeom prst="rect">
            <a:avLst/>
          </a:prstGeom>
        </p:spPr>
      </p:pic>
      <p:sp>
        <p:nvSpPr>
          <p:cNvPr id="4" name="TextBox 3">
            <a:extLst>
              <a:ext uri="{FF2B5EF4-FFF2-40B4-BE49-F238E27FC236}">
                <a16:creationId xmlns:a16="http://schemas.microsoft.com/office/drawing/2014/main" id="{152C16A8-85E3-76A1-86AC-B92D3DDA2BBD}"/>
              </a:ext>
            </a:extLst>
          </p:cNvPr>
          <p:cNvSpPr txBox="1"/>
          <p:nvPr/>
        </p:nvSpPr>
        <p:spPr>
          <a:xfrm>
            <a:off x="4596494" y="1409479"/>
            <a:ext cx="6785882" cy="4031873"/>
          </a:xfrm>
          <a:prstGeom prst="rect">
            <a:avLst/>
          </a:prstGeom>
          <a:noFill/>
        </p:spPr>
        <p:txBody>
          <a:bodyPr wrap="square">
            <a:spAutoFit/>
          </a:bodyPr>
          <a:lstStyle/>
          <a:p>
            <a:pPr lvl="0" algn="just">
              <a:defRPr/>
            </a:pPr>
            <a:r>
              <a:rPr lang="vi-VN" sz="3200" b="1" dirty="0">
                <a:solidFill>
                  <a:srgbClr val="092D6C">
                    <a:lumMod val="50000"/>
                  </a:srgbClr>
                </a:solidFill>
                <a:latin typeface="Cambria" panose="02040503050406030204" pitchFamily="18" charset="0"/>
                <a:ea typeface="Cambria" panose="02040503050406030204" pitchFamily="18" charset="0"/>
              </a:rPr>
              <a:t>Hè này, Bình được mẹ dẫn về quê ngoại. Lúc xe mới chạy, hai bên đường chỉ toàn nhà và xe cộ. Nhưng một lúc sau, trong mắt Bình hiện lên bao khung cảnh thiên nhiên: nào cây, nào đồng ruộng, nào bầu trời bát ngát và cả những cánh chim bay,...</a:t>
            </a:r>
            <a:endParaRPr kumimoji="0" lang="en-US" sz="3200" b="1" i="0" u="none" strike="noStrike" kern="1200" cap="none" spc="0" normalizeH="0" baseline="0" noProof="0" dirty="0">
              <a:ln>
                <a:noFill/>
              </a:ln>
              <a:solidFill>
                <a:srgbClr val="092D6C">
                  <a:lumMod val="50000"/>
                </a:srgbClr>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6094C9DF-415F-7BC3-6286-E6A70DCD2283}"/>
              </a:ext>
            </a:extLst>
          </p:cNvPr>
          <p:cNvPicPr>
            <a:picLocks noChangeAspect="1"/>
          </p:cNvPicPr>
          <p:nvPr/>
        </p:nvPicPr>
        <p:blipFill>
          <a:blip r:embed="rId5"/>
          <a:stretch>
            <a:fillRect/>
          </a:stretch>
        </p:blipFill>
        <p:spPr>
          <a:xfrm>
            <a:off x="771524" y="2085975"/>
            <a:ext cx="3266439" cy="3062287"/>
          </a:xfrm>
          <a:prstGeom prst="rect">
            <a:avLst/>
          </a:prstGeom>
        </p:spPr>
      </p:pic>
    </p:spTree>
    <p:extLst>
      <p:ext uri="{BB962C8B-B14F-4D97-AF65-F5344CB8AC3E}">
        <p14:creationId xmlns:p14="http://schemas.microsoft.com/office/powerpoint/2010/main" val="3323229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120</TotalTime>
  <Words>350</Words>
  <Application>Microsoft Office PowerPoint</Application>
  <PresentationFormat>Widescreen</PresentationFormat>
  <Paragraphs>21</Paragraphs>
  <Slides>17</Slides>
  <Notes>14</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等线</vt:lpstr>
      <vt:lpstr>Aptos</vt:lpstr>
      <vt:lpstr>Aptos Display</vt:lpstr>
      <vt:lpstr>Arial</vt:lpstr>
      <vt:lpstr>Calibri</vt:lpstr>
      <vt:lpstr>Cambria</vt:lpstr>
      <vt:lpstr>inpin heiti</vt:lpstr>
      <vt:lpstr>UTM Cookies</vt:lpstr>
      <vt:lpstr>UTM Duepuntozero</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15</cp:revision>
  <dcterms:created xsi:type="dcterms:W3CDTF">2024-01-04T09:38:02Z</dcterms:created>
  <dcterms:modified xsi:type="dcterms:W3CDTF">2024-02-20T13:43:04Z</dcterms:modified>
  <cp:category>9Slide.vn</cp:category>
</cp:coreProperties>
</file>