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3" r:id="rId4"/>
    <p:sldId id="294" r:id="rId5"/>
    <p:sldId id="287" r:id="rId6"/>
    <p:sldId id="288" r:id="rId7"/>
    <p:sldId id="295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xmlns="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xmlns="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20" grpId="0" animBg="1"/>
      <p:bldP spid="21" grpId="0" animBg="1"/>
      <p:bldP spid="22" grpId="0" animBg="1"/>
      <p:bldP spid="23" grpId="0" build="p"/>
      <p:bldP spid="24" grpId="0" build="p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vi-VN" sz="2400" dirty="0"/>
                  <a:t> : 4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4" grpId="0" animBg="1"/>
      <p:bldP spid="35" grpId="0" animBg="1"/>
      <p:bldP spid="36" grpId="0" build="p"/>
      <p:bldP spid="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597</Words>
  <Application>Microsoft Office PowerPoint</Application>
  <PresentationFormat>Custom</PresentationFormat>
  <Paragraphs>144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158</cp:revision>
  <dcterms:created xsi:type="dcterms:W3CDTF">2021-06-02T01:34:28Z</dcterms:created>
  <dcterms:modified xsi:type="dcterms:W3CDTF">2022-01-25T15:41:15Z</dcterms:modified>
</cp:coreProperties>
</file>