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9"/>
  </p:notesMasterIdLst>
  <p:sldIdLst>
    <p:sldId id="322" r:id="rId3"/>
    <p:sldId id="320" r:id="rId4"/>
    <p:sldId id="340" r:id="rId5"/>
    <p:sldId id="364" r:id="rId6"/>
    <p:sldId id="371" r:id="rId7"/>
    <p:sldId id="373" r:id="rId8"/>
    <p:sldId id="325" r:id="rId9"/>
    <p:sldId id="374" r:id="rId10"/>
    <p:sldId id="375" r:id="rId11"/>
    <p:sldId id="372" r:id="rId12"/>
    <p:sldId id="376" r:id="rId13"/>
    <p:sldId id="366" r:id="rId14"/>
    <p:sldId id="327" r:id="rId15"/>
    <p:sldId id="328" r:id="rId16"/>
    <p:sldId id="367" r:id="rId17"/>
    <p:sldId id="330" r:id="rId18"/>
    <p:sldId id="341" r:id="rId19"/>
    <p:sldId id="333" r:id="rId20"/>
    <p:sldId id="334" r:id="rId21"/>
    <p:sldId id="335" r:id="rId22"/>
    <p:sldId id="336" r:id="rId23"/>
    <p:sldId id="360" r:id="rId24"/>
    <p:sldId id="353" r:id="rId25"/>
    <p:sldId id="368" r:id="rId26"/>
    <p:sldId id="342" r:id="rId27"/>
    <p:sldId id="344" r:id="rId28"/>
    <p:sldId id="354" r:id="rId29"/>
    <p:sldId id="316" r:id="rId30"/>
    <p:sldId id="343" r:id="rId31"/>
    <p:sldId id="317" r:id="rId32"/>
    <p:sldId id="361" r:id="rId33"/>
    <p:sldId id="362" r:id="rId34"/>
    <p:sldId id="369" r:id="rId35"/>
    <p:sldId id="370" r:id="rId36"/>
    <p:sldId id="355" r:id="rId37"/>
    <p:sldId id="332" r:id="rId38"/>
  </p:sldIdLst>
  <p:sldSz cx="6858000" cy="5143500"/>
  <p:notesSz cx="6858000" cy="9144000"/>
  <p:embeddedFontLst>
    <p:embeddedFont>
      <p:font typeface="Kalam" panose="020B0604020202020204" charset="0"/>
      <p:regular r:id="rId40"/>
      <p:bold r:id="rId41"/>
    </p:embeddedFont>
    <p:embeddedFont>
      <p:font typeface="Montserrat" panose="00000500000000000000" pitchFamily="2" charset="0"/>
      <p:regular r:id="rId42"/>
      <p:bold r:id="rId43"/>
      <p:italic r:id="rId44"/>
      <p:boldItalic r:id="rId45"/>
    </p:embeddedFont>
    <p:embeddedFont>
      <p:font typeface="UTM Avo" panose="02040603050506020204" pitchFamily="18" charset="0"/>
      <p:regular r:id="rId46"/>
      <p:bold r:id="rId47"/>
      <p:italic r:id="rId48"/>
      <p:boldItalic r:id="rId49"/>
    </p:embeddedFont>
    <p:embeddedFont>
      <p:font typeface="UTM Cookies" panose="02040603050506020204" pitchFamily="18"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E6F7F9"/>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112" d="100"/>
          <a:sy n="112" d="100"/>
        </p:scale>
        <p:origin x="228" y="96"/>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jpe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32.pn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2041370" y="1432027"/>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x-none" dirty="0"/>
          </a:p>
        </p:txBody>
      </p:sp>
      <p:sp>
        <p:nvSpPr>
          <p:cNvPr id="12" name="Rectangle 11">
            <a:extLst>
              <a:ext uri="{FF2B5EF4-FFF2-40B4-BE49-F238E27FC236}">
                <a16:creationId xmlns:a16="http://schemas.microsoft.com/office/drawing/2014/main" id="{EF00572A-79BD-EC42-8362-0265447F1B81}"/>
              </a:ext>
            </a:extLst>
          </p:cNvPr>
          <p:cNvSpPr/>
          <p:nvPr/>
        </p:nvSpPr>
        <p:spPr>
          <a:xfrm>
            <a:off x="847252" y="13039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a16="http://schemas.microsoft.com/office/drawing/2014/main" id="{049D240A-30EF-4945-90DE-20683E4CD139}"/>
              </a:ext>
            </a:extLst>
          </p:cNvPr>
          <p:cNvSpPr/>
          <p:nvPr/>
        </p:nvSpPr>
        <p:spPr>
          <a:xfrm>
            <a:off x="485267" y="133348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iên lý hữu tình: Ươm một mầm cây, đường xanh muôn ngả - VOV Giao thông">
            <a:extLst>
              <a:ext uri="{FF2B5EF4-FFF2-40B4-BE49-F238E27FC236}">
                <a16:creationId xmlns:a16="http://schemas.microsoft.com/office/drawing/2014/main" id="{0F82537F-681A-E74B-9885-E555CBCF8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73795" y="463050"/>
            <a:ext cx="5365827" cy="496931"/>
          </a:xfrm>
          <a:prstGeom prst="rect">
            <a:avLst/>
          </a:prstGeom>
          <a:noFill/>
        </p:spPr>
        <p:txBody>
          <a:bodyPr wrap="square" rtlCol="0">
            <a:spAutoFit/>
          </a:bodyPr>
          <a:lstStyle/>
          <a:p>
            <a:pPr algn="ctr">
              <a:lnSpc>
                <a:spcPct val="150000"/>
              </a:lnSpc>
            </a:pPr>
            <a:r>
              <a:rPr lang="en-US" sz="2000" b="1" dirty="0" err="1">
                <a:solidFill>
                  <a:schemeClr val="accent6">
                    <a:lumMod val="50000"/>
                  </a:schemeClr>
                </a:solidFill>
                <a:latin typeface="UTM Avo" panose="02040603050506020204" pitchFamily="18" charset="0"/>
              </a:rPr>
              <a:t>Đọc</a:t>
            </a:r>
            <a:r>
              <a:rPr lang="en-US" sz="2000" b="1" dirty="0">
                <a:solidFill>
                  <a:schemeClr val="accent6">
                    <a:lumMod val="50000"/>
                  </a:schemeClr>
                </a:solidFill>
                <a:latin typeface="UTM Avo" panose="02040603050506020204" pitchFamily="18" charset="0"/>
              </a:rPr>
              <a:t> </a:t>
            </a:r>
            <a:r>
              <a:rPr lang="en-US" sz="2000" b="1" dirty="0" err="1">
                <a:solidFill>
                  <a:schemeClr val="accent6">
                    <a:lumMod val="50000"/>
                  </a:schemeClr>
                </a:solidFill>
                <a:latin typeface="UTM Avo" panose="02040603050506020204" pitchFamily="18" charset="0"/>
              </a:rPr>
              <a:t>đúng</a:t>
            </a:r>
            <a:r>
              <a:rPr lang="en-US" sz="2000" b="1" dirty="0">
                <a:solidFill>
                  <a:schemeClr val="accent6">
                    <a:lumMod val="50000"/>
                  </a:schemeClr>
                </a:solidFill>
                <a:latin typeface="UTM Avo" panose="02040603050506020204" pitchFamily="18" charset="0"/>
              </a:rPr>
              <a:t> </a:t>
            </a:r>
            <a:r>
              <a:rPr lang="en-US" sz="2000" b="1" dirty="0" err="1">
                <a:solidFill>
                  <a:schemeClr val="accent6">
                    <a:lumMod val="50000"/>
                  </a:schemeClr>
                </a:solidFill>
                <a:latin typeface="UTM Avo" panose="02040603050506020204" pitchFamily="18" charset="0"/>
              </a:rPr>
              <a:t>tư</a:t>
            </a:r>
            <a:r>
              <a:rPr lang="en-US" sz="2000" b="1" dirty="0">
                <a:solidFill>
                  <a:schemeClr val="accent6">
                    <a:lumMod val="50000"/>
                  </a:schemeClr>
                </a:solidFill>
                <a:latin typeface="UTM Avo" panose="02040603050506020204" pitchFamily="18" charset="0"/>
              </a:rPr>
              <a:t>̀ </a:t>
            </a:r>
            <a:r>
              <a:rPr lang="en-US" sz="2000" b="1" dirty="0" err="1">
                <a:solidFill>
                  <a:schemeClr val="accent6">
                    <a:lumMod val="50000"/>
                  </a:schemeClr>
                </a:solidFill>
                <a:latin typeface="UTM Avo" panose="02040603050506020204" pitchFamily="18" charset="0"/>
              </a:rPr>
              <a:t>kho</a:t>
            </a:r>
            <a:r>
              <a:rPr lang="en-US" sz="2000" b="1" dirty="0">
                <a:solidFill>
                  <a:schemeClr val="accent6">
                    <a:lumMod val="50000"/>
                  </a:schemeClr>
                </a:solidFill>
                <a:latin typeface="UTM Avo" panose="02040603050506020204" pitchFamily="18" charset="0"/>
              </a:rPr>
              <a:t>́:</a:t>
            </a:r>
          </a:p>
        </p:txBody>
      </p:sp>
      <p:sp>
        <p:nvSpPr>
          <p:cNvPr id="20" name="TextBox 19">
            <a:extLst>
              <a:ext uri="{FF2B5EF4-FFF2-40B4-BE49-F238E27FC236}">
                <a16:creationId xmlns:a16="http://schemas.microsoft.com/office/drawing/2014/main" id="{83C8FAFC-C1D0-49BB-A45E-D744951A028F}"/>
              </a:ext>
            </a:extLst>
          </p:cNvPr>
          <p:cNvSpPr txBox="1"/>
          <p:nvPr/>
        </p:nvSpPr>
        <p:spPr>
          <a:xfrm>
            <a:off x="521856" y="735501"/>
            <a:ext cx="6336144" cy="820609"/>
          </a:xfrm>
          <a:prstGeom prst="rect">
            <a:avLst/>
          </a:prstGeom>
          <a:noFill/>
        </p:spPr>
        <p:txBody>
          <a:bodyPr wrap="square" rtlCol="0">
            <a:spAutoFit/>
          </a:bodyPr>
          <a:lstStyle/>
          <a:p>
            <a:pPr>
              <a:lnSpc>
                <a:spcPct val="150000"/>
              </a:lnSpc>
            </a:pPr>
            <a:r>
              <a:rPr lang="en-US" sz="3600" b="1" dirty="0" err="1">
                <a:latin typeface="UTM Avo" panose="02040603050506020204" pitchFamily="18" charset="0"/>
              </a:rPr>
              <a:t>Đoạn</a:t>
            </a:r>
            <a:r>
              <a:rPr lang="en-US" sz="3600" b="1" dirty="0">
                <a:latin typeface="UTM Avo" panose="02040603050506020204" pitchFamily="18" charset="0"/>
              </a:rPr>
              <a:t> 4:</a:t>
            </a:r>
            <a:r>
              <a:rPr lang="en-US" sz="3600" b="1" dirty="0">
                <a:solidFill>
                  <a:schemeClr val="accent6">
                    <a:lumMod val="50000"/>
                  </a:schemeClr>
                </a:solidFill>
                <a:latin typeface="UTM Avo" panose="02040603050506020204" pitchFamily="18" charset="0"/>
              </a:rPr>
              <a:t> </a:t>
            </a:r>
          </a:p>
        </p:txBody>
      </p:sp>
      <p:sp>
        <p:nvSpPr>
          <p:cNvPr id="7" name="TextBox 6">
            <a:extLst>
              <a:ext uri="{FF2B5EF4-FFF2-40B4-BE49-F238E27FC236}">
                <a16:creationId xmlns:a16="http://schemas.microsoft.com/office/drawing/2014/main" id="{83C8FAFC-C1D0-49BB-A45E-D744951A028F}"/>
              </a:ext>
            </a:extLst>
          </p:cNvPr>
          <p:cNvSpPr txBox="1"/>
          <p:nvPr/>
        </p:nvSpPr>
        <p:spPr>
          <a:xfrm>
            <a:off x="521856" y="1377380"/>
            <a:ext cx="6336144" cy="1653145"/>
          </a:xfrm>
          <a:prstGeom prst="rect">
            <a:avLst/>
          </a:prstGeom>
          <a:noFill/>
        </p:spPr>
        <p:txBody>
          <a:bodyPr wrap="square" rtlCol="0">
            <a:spAutoFit/>
          </a:bodyPr>
          <a:lstStyle/>
          <a:p>
            <a:pPr>
              <a:lnSpc>
                <a:spcPct val="150000"/>
              </a:lnSpc>
            </a:pPr>
            <a:r>
              <a:rPr lang="en-US" sz="3600" b="1" dirty="0" err="1">
                <a:latin typeface="UTM Avo" panose="02040603050506020204" pitchFamily="18" charset="0"/>
              </a:rPr>
              <a:t>Giọng</a:t>
            </a:r>
            <a:r>
              <a:rPr lang="en-US" sz="3600" b="1" dirty="0">
                <a:latin typeface="UTM Avo" panose="02040603050506020204" pitchFamily="18" charset="0"/>
              </a:rPr>
              <a:t> </a:t>
            </a:r>
            <a:r>
              <a:rPr lang="en-US" sz="3600" b="1" dirty="0" err="1">
                <a:latin typeface="UTM Avo" panose="02040603050506020204" pitchFamily="18" charset="0"/>
              </a:rPr>
              <a:t>của</a:t>
            </a:r>
            <a:r>
              <a:rPr lang="en-US" sz="3600" b="1" dirty="0">
                <a:latin typeface="UTM Avo" panose="02040603050506020204" pitchFamily="18" charset="0"/>
              </a:rPr>
              <a:t> Minh</a:t>
            </a:r>
            <a:r>
              <a:rPr lang="en-US" sz="3600" b="1">
                <a:latin typeface="UTM Avo" panose="02040603050506020204" pitchFamily="18" charset="0"/>
              </a:rPr>
              <a:t>:  trầm </a:t>
            </a:r>
            <a:r>
              <a:rPr lang="en-US" sz="3600" b="1" dirty="0" err="1">
                <a:latin typeface="UTM Avo" panose="02040603050506020204" pitchFamily="18" charset="0"/>
              </a:rPr>
              <a:t>lắng</a:t>
            </a:r>
            <a:r>
              <a:rPr lang="en-US" sz="3600" b="1" dirty="0">
                <a:latin typeface="UTM Avo" panose="02040603050506020204" pitchFamily="18" charset="0"/>
              </a:rPr>
              <a:t>, </a:t>
            </a:r>
            <a:r>
              <a:rPr lang="en-US" sz="3600" b="1" dirty="0" err="1">
                <a:latin typeface="UTM Avo" panose="02040603050506020204" pitchFamily="18" charset="0"/>
              </a:rPr>
              <a:t>suy</a:t>
            </a:r>
            <a:r>
              <a:rPr lang="en-US" sz="3600" b="1" dirty="0">
                <a:latin typeface="UTM Avo" panose="02040603050506020204" pitchFamily="18" charset="0"/>
              </a:rPr>
              <a:t> </a:t>
            </a:r>
            <a:r>
              <a:rPr lang="en-US" sz="3600" b="1" dirty="0" err="1">
                <a:latin typeface="UTM Avo" panose="02040603050506020204" pitchFamily="18" charset="0"/>
              </a:rPr>
              <a:t>tư</a:t>
            </a:r>
            <a:endParaRPr lang="en-US" sz="3600" b="1" dirty="0">
              <a:latin typeface="UTM Avo" panose="02040603050506020204" pitchFamily="18" charset="0"/>
            </a:endParaRPr>
          </a:p>
        </p:txBody>
      </p: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rgbClr val="000000"/>
                </a:solidFill>
                <a:latin typeface="UTM Avo" panose="02040603050506020204" pitchFamily="18" charset="0"/>
              </a:rPr>
              <a:t>nâu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047355" cy="523220"/>
          </a:xfrm>
          <a:prstGeom prst="rect">
            <a:avLst/>
          </a:prstGeom>
          <a:noFill/>
        </p:spPr>
        <p:txBody>
          <a:bodyPr wrap="none" rtlCol="0">
            <a:spAutoFit/>
          </a:bodyPr>
          <a:lstStyle/>
          <a:p>
            <a:r>
              <a:rPr lang="en-US" sz="2800" b="1">
                <a:solidFill>
                  <a:srgbClr val="17479D"/>
                </a:solidFill>
                <a:latin typeface="UTM Avo" panose="02040603050506020204" pitchFamily="18" charset="0"/>
              </a:rPr>
              <a:t>Mùa vàng</a:t>
            </a:r>
            <a:endParaRPr lang="x-none" sz="28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302041" y="1272256"/>
            <a:ext cx="4620268" cy="654731"/>
          </a:xfrm>
          <a:prstGeom prst="rect">
            <a:avLst/>
          </a:prstGeom>
          <a:noFill/>
        </p:spPr>
        <p:txBody>
          <a:bodyPr wrap="square" rtlCol="0">
            <a:spAutoFit/>
          </a:bodyPr>
          <a:lstStyle/>
          <a:p>
            <a:pPr algn="ctr">
              <a:lnSpc>
                <a:spcPct val="150000"/>
              </a:lnSpc>
            </a:pPr>
            <a:r>
              <a:rPr lang="vi-VN" sz="2800" b="1" dirty="0">
                <a:ln>
                  <a:solidFill>
                    <a:schemeClr val="accent1">
                      <a:lumMod val="75000"/>
                    </a:schemeClr>
                  </a:solidFill>
                </a:ln>
                <a:solidFill>
                  <a:srgbClr val="FFC000"/>
                </a:solidFill>
                <a:latin typeface="UTM Avo" panose="02040603050506020204" pitchFamily="18" charset="0"/>
              </a:rPr>
              <a:t>Giải đố</a:t>
            </a:r>
          </a:p>
        </p:txBody>
      </p:sp>
      <p:sp>
        <p:nvSpPr>
          <p:cNvPr id="9" name="TextBox 8">
            <a:extLst>
              <a:ext uri="{FF2B5EF4-FFF2-40B4-BE49-F238E27FC236}">
                <a16:creationId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a16="http://schemas.microsoft.com/office/drawing/2014/main" id="{2CD3229D-B8A8-1B45-ABCD-A8DD88F52D58}"/>
              </a:ext>
            </a:extLst>
          </p:cNvPr>
          <p:cNvGrpSpPr/>
          <p:nvPr/>
        </p:nvGrpSpPr>
        <p:grpSpPr>
          <a:xfrm>
            <a:off x="386192" y="578414"/>
            <a:ext cx="1631953" cy="733740"/>
            <a:chOff x="360464" y="617893"/>
            <a:chExt cx="1631953" cy="733740"/>
          </a:xfrm>
        </p:grpSpPr>
        <p:sp>
          <p:nvSpPr>
            <p:cNvPr id="11" name="TextBox 10">
              <a:extLst>
                <a:ext uri="{FF2B5EF4-FFF2-40B4-BE49-F238E27FC236}">
                  <a16:creationId xmlns:a16="http://schemas.microsoft.com/office/drawing/2014/main"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2" name="TextBox 11">
              <a:extLst>
                <a:ext uri="{FF2B5EF4-FFF2-40B4-BE49-F238E27FC236}">
                  <a16:creationId xmlns:a16="http://schemas.microsoft.com/office/drawing/2014/main" id="{558E45CD-0985-5947-ADFD-12760D42073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x-none"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x-none"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26" name="Picture 2" descr="Hình ảnh Mẫu Sen Sen Sen Sen Sen Vector, Sen Miễn Phí, Hoa, Lá Sen Vector  và PNG với nền trong suốt để tải xuống miễn phí">
              <a:extLst>
                <a:ext uri="{FF2B5EF4-FFF2-40B4-BE49-F238E27FC236}">
                  <a16:creationId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417078" y="1133482"/>
            <a:ext cx="5311568" cy="3066224"/>
            <a:chOff x="-528710" y="1557041"/>
            <a:chExt cx="5311568" cy="3066224"/>
          </a:xfrm>
          <a:noFill/>
        </p:grpSpPr>
        <p:sp>
          <p:nvSpPr>
            <p:cNvPr id="5" name="Rectangle 4">
              <a:extLst>
                <a:ext uri="{FF2B5EF4-FFF2-40B4-BE49-F238E27FC236}">
                  <a16:creationId xmlns:a16="http://schemas.microsoft.com/office/drawing/2014/main" id="{F3A00893-BE8B-5B41-BEEC-11F2E7ED6F7E}"/>
                </a:ext>
              </a:extLst>
            </p:cNvPr>
            <p:cNvSpPr/>
            <p:nvPr/>
          </p:nvSpPr>
          <p:spPr>
            <a:xfrm>
              <a:off x="-528710" y="1557041"/>
              <a:ext cx="5311568" cy="3066224"/>
            </a:xfrm>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grpFill/>
            <a:ln w="19050">
              <a:noFill/>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x-none"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2011671" y="2439255"/>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x-none"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a16="http://schemas.microsoft.com/office/drawing/2014/main" id="{7F3FAC21-B224-DC48-9C2F-3D971B7C3D60}"/>
              </a:ext>
            </a:extLst>
          </p:cNvPr>
          <p:cNvGrpSpPr/>
          <p:nvPr/>
        </p:nvGrpSpPr>
        <p:grpSpPr>
          <a:xfrm>
            <a:off x="1344110" y="1720042"/>
            <a:ext cx="4697874" cy="2343398"/>
            <a:chOff x="1344110" y="1720042"/>
            <a:chExt cx="4697874" cy="2343398"/>
          </a:xfrm>
        </p:grpSpPr>
        <p:sp>
          <p:nvSpPr>
            <p:cNvPr id="4" name="Rectangle 3">
              <a:extLst>
                <a:ext uri="{FF2B5EF4-FFF2-40B4-BE49-F238E27FC236}">
                  <a16:creationId xmlns:a16="http://schemas.microsoft.com/office/drawing/2014/main" id="{795184D0-493B-9D40-A318-071FD9BE94D2}"/>
                </a:ext>
              </a:extLst>
            </p:cNvPr>
            <p:cNvSpPr/>
            <p:nvPr/>
          </p:nvSpPr>
          <p:spPr>
            <a:xfrm>
              <a:off x="1344110" y="1720042"/>
              <a:ext cx="4697874" cy="2343398"/>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ăng trên đồng</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ó</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ải tím mặt đường.</a:t>
              </a:r>
              <a:endParaRPr lang="x-none"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x-none"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x-none" sz="1800" dirty="0"/>
              <a:t> </a:t>
            </a:r>
            <a:endParaRPr lang="vi-VN" sz="1800" dirty="0">
              <a:latin typeface="UTM Avo" panose="02040603050506020204" pitchFamily="18" charset="0"/>
            </a:endParaRPr>
          </a:p>
        </p:txBody>
      </p:sp>
      <p:grpSp>
        <p:nvGrpSpPr>
          <p:cNvPr id="26" name="Group 25">
            <a:extLst>
              <a:ext uri="{FF2B5EF4-FFF2-40B4-BE49-F238E27FC236}">
                <a16:creationId xmlns:a16="http://schemas.microsoft.com/office/drawing/2014/main" id="{5601F4A3-4F26-2843-A429-296FF2C55FA3}"/>
              </a:ext>
            </a:extLst>
          </p:cNvPr>
          <p:cNvGrpSpPr/>
          <p:nvPr/>
        </p:nvGrpSpPr>
        <p:grpSpPr>
          <a:xfrm>
            <a:off x="345209" y="1164453"/>
            <a:ext cx="6148189" cy="3322833"/>
            <a:chOff x="345209" y="1164453"/>
            <a:chExt cx="6148189" cy="3322833"/>
          </a:xfrm>
        </p:grpSpPr>
        <p:sp>
          <p:nvSpPr>
            <p:cNvPr id="5" name="Rectangle 4">
              <a:extLst>
                <a:ext uri="{FF2B5EF4-FFF2-40B4-BE49-F238E27FC236}">
                  <a16:creationId xmlns:a16="http://schemas.microsoft.com/office/drawing/2014/main"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grpSp>
          <p:nvGrpSpPr>
            <p:cNvPr id="15" name="Group 14">
              <a:extLst>
                <a:ext uri="{FF2B5EF4-FFF2-40B4-BE49-F238E27FC236}">
                  <a16:creationId xmlns:a16="http://schemas.microsoft.com/office/drawing/2014/main" id="{148F3750-6CE3-6D4B-B217-99E7D82E8272}"/>
                </a:ext>
              </a:extLst>
            </p:cNvPr>
            <p:cNvGrpSpPr/>
            <p:nvPr/>
          </p:nvGrpSpPr>
          <p:grpSpPr>
            <a:xfrm>
              <a:off x="4946770" y="1341773"/>
              <a:ext cx="339906" cy="363894"/>
              <a:chOff x="4750987" y="1350738"/>
              <a:chExt cx="339906" cy="363894"/>
            </a:xfrm>
          </p:grpSpPr>
          <p:sp>
            <p:nvSpPr>
              <p:cNvPr id="6" name="Rectangle 5">
                <a:extLst>
                  <a:ext uri="{FF2B5EF4-FFF2-40B4-BE49-F238E27FC236}">
                    <a16:creationId xmlns:a16="http://schemas.microsoft.com/office/drawing/2014/main" id="{B99530AD-C991-3249-918B-57A047968928}"/>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0" name="Straight Connector 9">
                <a:extLst>
                  <a:ext uri="{FF2B5EF4-FFF2-40B4-BE49-F238E27FC236}">
                    <a16:creationId xmlns:a16="http://schemas.microsoft.com/office/drawing/2014/main" id="{C2118E12-C4FE-7145-AF06-8D0DC451BF25}"/>
                  </a:ext>
                </a:extLst>
              </p:cNvPr>
              <p:cNvCxnSpPr>
                <a:stCxn id="6" idx="0"/>
                <a:endCxn id="6"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43BE29-D52D-544B-98DA-183FBF38CEE4}"/>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DBC3CDA-7840-DD4B-98A7-29FB95721EC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670642A1-42AA-354A-825B-2AA8ED02B76F}"/>
                </a:ext>
              </a:extLst>
            </p:cNvPr>
            <p:cNvGrpSpPr/>
            <p:nvPr/>
          </p:nvGrpSpPr>
          <p:grpSpPr>
            <a:xfrm>
              <a:off x="4666009" y="2461975"/>
              <a:ext cx="339906" cy="363894"/>
              <a:chOff x="4750987" y="1350738"/>
              <a:chExt cx="339906" cy="363894"/>
            </a:xfrm>
          </p:grpSpPr>
          <p:sp>
            <p:nvSpPr>
              <p:cNvPr id="17" name="Rectangle 16">
                <a:extLst>
                  <a:ext uri="{FF2B5EF4-FFF2-40B4-BE49-F238E27FC236}">
                    <a16:creationId xmlns:a16="http://schemas.microsoft.com/office/drawing/2014/main" id="{7BED93EE-2C70-6B42-A390-638439785432}"/>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8" name="Straight Connector 17">
                <a:extLst>
                  <a:ext uri="{FF2B5EF4-FFF2-40B4-BE49-F238E27FC236}">
                    <a16:creationId xmlns:a16="http://schemas.microsoft.com/office/drawing/2014/main" id="{E6AEE41E-5E13-464C-9312-F87D597DB26F}"/>
                  </a:ext>
                </a:extLst>
              </p:cNvPr>
              <p:cNvCxnSpPr>
                <a:stCxn id="17" idx="0"/>
                <a:endCxn id="17"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E4ED2EC-7C60-174A-9F44-BC8E70016248}"/>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0061FA-01DF-784C-8DE1-950A6C0A9949}"/>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53996AA-C9BB-A944-8661-F8801A7992D4}"/>
                </a:ext>
              </a:extLst>
            </p:cNvPr>
            <p:cNvGrpSpPr/>
            <p:nvPr/>
          </p:nvGrpSpPr>
          <p:grpSpPr>
            <a:xfrm>
              <a:off x="594889" y="4042707"/>
              <a:ext cx="339906" cy="363894"/>
              <a:chOff x="4750987" y="1350738"/>
              <a:chExt cx="339906" cy="363894"/>
            </a:xfrm>
          </p:grpSpPr>
          <p:sp>
            <p:nvSpPr>
              <p:cNvPr id="22" name="Rectangle 21">
                <a:extLst>
                  <a:ext uri="{FF2B5EF4-FFF2-40B4-BE49-F238E27FC236}">
                    <a16:creationId xmlns:a16="http://schemas.microsoft.com/office/drawing/2014/main" id="{FD95A5A9-F14B-DF4E-AD84-C31B14F84413}"/>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id="{12800477-3776-C046-948F-EBE0D15E29BC}"/>
                  </a:ext>
                </a:extLst>
              </p:cNvPr>
              <p:cNvCxnSpPr>
                <a:stCxn id="22" idx="0"/>
                <a:endCxn id="22"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90F602F-43BE-E24D-807C-1B18E08CBA63}"/>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BD2D8EE-5712-1A4F-948C-0C4291DEF59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7" name="Oval 26">
            <a:extLst>
              <a:ext uri="{FF2B5EF4-FFF2-40B4-BE49-F238E27FC236}">
                <a16:creationId xmlns:a16="http://schemas.microsoft.com/office/drawing/2014/main" id="{835C70B7-6DB3-CD46-BFD8-F5CFA89FC699}"/>
              </a:ext>
            </a:extLst>
          </p:cNvPr>
          <p:cNvSpPr/>
          <p:nvPr/>
        </p:nvSpPr>
        <p:spPr>
          <a:xfrm>
            <a:off x="3935506" y="1341773"/>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27">
            <a:extLst>
              <a:ext uri="{FF2B5EF4-FFF2-40B4-BE49-F238E27FC236}">
                <a16:creationId xmlns:a16="http://schemas.microsoft.com/office/drawing/2014/main" id="{8CADC005-E5E7-7A44-A59F-518A7730CDD9}"/>
              </a:ext>
            </a:extLst>
          </p:cNvPr>
          <p:cNvSpPr/>
          <p:nvPr/>
        </p:nvSpPr>
        <p:spPr>
          <a:xfrm>
            <a:off x="3498252" y="2422457"/>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28">
            <a:extLst>
              <a:ext uri="{FF2B5EF4-FFF2-40B4-BE49-F238E27FC236}">
                <a16:creationId xmlns:a16="http://schemas.microsoft.com/office/drawing/2014/main" id="{4A7AD4B2-3B9E-274C-932B-B0F20F5B4A52}"/>
              </a:ext>
            </a:extLst>
          </p:cNvPr>
          <p:cNvSpPr/>
          <p:nvPr/>
        </p:nvSpPr>
        <p:spPr>
          <a:xfrm>
            <a:off x="5772352" y="3530810"/>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x-none"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x-none"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sắn</a:t>
            </a:r>
          </a:p>
        </p:txBody>
      </p:sp>
      <p:sp>
        <p:nvSpPr>
          <p:cNvPr id="30" name="TextBox 29">
            <a:extLst>
              <a:ext uri="{FF2B5EF4-FFF2-40B4-BE49-F238E27FC236}">
                <a16:creationId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a16="http://schemas.microsoft.com/office/drawing/2014/main" id="{805D6FEB-74D2-6746-B0A7-581154045615}"/>
              </a:ext>
            </a:extLst>
          </p:cNvPr>
          <p:cNvSpPr/>
          <p:nvPr/>
        </p:nvSpPr>
        <p:spPr>
          <a:xfrm>
            <a:off x="760396" y="1318661"/>
            <a:ext cx="1876926" cy="654518"/>
          </a:xfr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x-none" sz="2000" dirty="0">
              <a:solidFill>
                <a:schemeClr val="tx1"/>
              </a:solidFill>
              <a:latin typeface="UTM Avo" panose="02040603050506020204" pitchFamily="18" charset="0"/>
            </a:endParaRPr>
          </a:p>
        </p:txBody>
      </p:sp>
      <p:sp>
        <p:nvSpPr>
          <p:cNvPr id="24" name="Rounded Rectangle 23">
            <a:extLst>
              <a:ext uri="{FF2B5EF4-FFF2-40B4-BE49-F238E27FC236}">
                <a16:creationId xmlns:a16="http://schemas.microsoft.com/office/drawing/2014/main" id="{B2C1D4F0-4F0E-844F-93B3-C444FF041FDF}"/>
              </a:ext>
            </a:extLst>
          </p:cNvPr>
          <p:cNvSpPr/>
          <p:nvPr/>
        </p:nvSpPr>
        <p:spPr>
          <a:xfrm>
            <a:off x="4053829" y="1318661"/>
            <a:ext cx="1876926" cy="654518"/>
          </a:xfrm>
          <a:solidFill>
            <a:schemeClr val="accent6">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x-none" sz="2000" dirty="0">
              <a:solidFill>
                <a:schemeClr val="tx1"/>
              </a:solidFill>
              <a:latin typeface="UTM Avo" panose="02040603050506020204" pitchFamily="18" charset="0"/>
            </a:endParaRPr>
          </a:p>
        </p:txBody>
      </p:sp>
      <p:sp>
        <p:nvSpPr>
          <p:cNvPr id="25" name="Rounded Rectangle 24">
            <a:extLst>
              <a:ext uri="{FF2B5EF4-FFF2-40B4-BE49-F238E27FC236}">
                <a16:creationId xmlns:a16="http://schemas.microsoft.com/office/drawing/2014/main" id="{91012A4F-8BF9-2D40-AA0D-4EA14A5A9487}"/>
              </a:ext>
            </a:extLst>
          </p:cNvPr>
          <p:cNvSpPr/>
          <p:nvPr/>
        </p:nvSpPr>
        <p:spPr>
          <a:xfrm>
            <a:off x="2490537" y="2529487"/>
            <a:ext cx="1876926" cy="654518"/>
          </a:xfrm>
          <a:solidFill>
            <a:schemeClr val="accent4"/>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x-none" sz="2000" dirty="0">
              <a:solidFill>
                <a:schemeClr val="tx1"/>
              </a:solidFill>
              <a:latin typeface="UTM Avo" panose="02040603050506020204" pitchFamily="18" charset="0"/>
            </a:endParaRPr>
          </a:p>
        </p:txBody>
      </p:sp>
      <p:sp>
        <p:nvSpPr>
          <p:cNvPr id="26" name="Rounded Rectangle 25">
            <a:extLst>
              <a:ext uri="{FF2B5EF4-FFF2-40B4-BE49-F238E27FC236}">
                <a16:creationId xmlns:a16="http://schemas.microsoft.com/office/drawing/2014/main" id="{123A2B4D-7716-4B4D-8E98-5EECC1BF778A}"/>
              </a:ext>
            </a:extLst>
          </p:cNvPr>
          <p:cNvSpPr/>
          <p:nvPr/>
        </p:nvSpPr>
        <p:spPr>
          <a:xfrm>
            <a:off x="836443" y="3607163"/>
            <a:ext cx="1876926" cy="654518"/>
          </a:xfrm>
          <a:solidFill>
            <a:srgbClr val="B7D574"/>
          </a:solidFill>
          <a:ln w="19050">
            <a:solidFill>
              <a:schemeClr val="bg1">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x-none" sz="2000" dirty="0">
              <a:solidFill>
                <a:schemeClr val="tx1"/>
              </a:solidFill>
              <a:latin typeface="UTM Avo" panose="02040603050506020204" pitchFamily="18" charset="0"/>
            </a:endParaRPr>
          </a:p>
        </p:txBody>
      </p:sp>
      <p:sp>
        <p:nvSpPr>
          <p:cNvPr id="27" name="Rounded Rectangle 26">
            <a:extLst>
              <a:ext uri="{FF2B5EF4-FFF2-40B4-BE49-F238E27FC236}">
                <a16:creationId xmlns:a16="http://schemas.microsoft.com/office/drawing/2014/main" id="{450470DC-5CE3-0542-8D70-E55CDCB2E177}"/>
              </a:ext>
            </a:extLst>
          </p:cNvPr>
          <p:cNvSpPr/>
          <p:nvPr/>
        </p:nvSpPr>
        <p:spPr>
          <a:xfrm>
            <a:off x="4024953" y="3740313"/>
            <a:ext cx="1876926" cy="654518"/>
          </a:xfrm>
          <a:solidFill>
            <a:schemeClr val="accent5">
              <a:lumMod val="40000"/>
              <a:lumOff val="60000"/>
            </a:schemeClr>
          </a:solidFill>
          <a:ln w="1905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x-none"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id="{3EBA1229-DE17-954B-A1A0-632B8183AAB2}"/>
              </a:ext>
            </a:extLst>
          </p:cNvPr>
          <p:cNvSpPr/>
          <p:nvPr/>
        </p:nvSpPr>
        <p:spPr>
          <a:xfrm>
            <a:off x="107648" y="1759081"/>
            <a:ext cx="2874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a16="http://schemas.microsoft.com/office/drawing/2014/main" id="{7C2F3AFA-7A14-1440-BF9B-B6A2C7AC4405}"/>
              </a:ext>
            </a:extLst>
          </p:cNvPr>
          <p:cNvGrpSpPr/>
          <p:nvPr/>
        </p:nvGrpSpPr>
        <p:grpSpPr>
          <a:xfrm flipV="1">
            <a:off x="3048264" y="1975168"/>
            <a:ext cx="748953" cy="1274973"/>
            <a:chOff x="2022098" y="1227540"/>
            <a:chExt cx="678514" cy="1236429"/>
          </a:xfrm>
        </p:grpSpPr>
        <p:sp>
          <p:nvSpPr>
            <p:cNvPr id="18" name="Oval 17">
              <a:extLst>
                <a:ext uri="{FF2B5EF4-FFF2-40B4-BE49-F238E27FC236}">
                  <a16:creationId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543465F-5A42-C44C-82A1-258A5E001146}"/>
                </a:ext>
              </a:extLst>
            </p:cNvPr>
            <p:cNvCxnSpPr>
              <a:cxnSpLocks/>
              <a:stCxn id="8" idx="3"/>
              <a:endCxn id="20" idx="3"/>
            </p:cNvCxnSpPr>
            <p:nvPr/>
          </p:nvCxnSpPr>
          <p:spPr>
            <a:xfrm>
              <a:off x="2046223" y="1227540"/>
              <a:ext cx="622138" cy="59588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4E11A3-FCA7-E14A-BE06-0EEEB6DA3EBB}"/>
              </a:ext>
            </a:extLst>
          </p:cNvPr>
          <p:cNvGrpSpPr/>
          <p:nvPr/>
        </p:nvGrpSpPr>
        <p:grpSpPr>
          <a:xfrm>
            <a:off x="2512464" y="2061134"/>
            <a:ext cx="1302566" cy="1193016"/>
            <a:chOff x="1586748" y="1799552"/>
            <a:chExt cx="1109166" cy="592444"/>
          </a:xfrm>
        </p:grpSpPr>
        <p:sp>
          <p:nvSpPr>
            <p:cNvPr id="22" name="Oval 21">
              <a:extLst>
                <a:ext uri="{FF2B5EF4-FFF2-40B4-BE49-F238E27FC236}">
                  <a16:creationId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819CB4C-421B-2444-BAEA-DBB5BD0C1BAF}"/>
                </a:ext>
              </a:extLst>
            </p:cNvPr>
            <p:cNvCxnSpPr>
              <a:cxnSpLocks/>
              <a:endCxn id="24" idx="3"/>
            </p:cNvCxnSpPr>
            <p:nvPr/>
          </p:nvCxnSpPr>
          <p:spPr>
            <a:xfrm>
              <a:off x="1586748" y="1799552"/>
              <a:ext cx="1084935" cy="2002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x-none"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x-none"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x-none"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73795" y="463050"/>
            <a:ext cx="5365827" cy="903261"/>
          </a:xfrm>
          <a:prstGeom prst="rect">
            <a:avLst/>
          </a:prstGeom>
          <a:noFill/>
        </p:spPr>
        <p:txBody>
          <a:bodyPr wrap="square" rtlCol="0">
            <a:spAutoFit/>
          </a:bodyPr>
          <a:lstStyle/>
          <a:p>
            <a:pPr algn="ctr">
              <a:lnSpc>
                <a:spcPct val="150000"/>
              </a:lnSpc>
            </a:pPr>
            <a:r>
              <a:rPr lang="en-US" sz="4000" b="1">
                <a:latin typeface="UTM Avo" panose="02040603050506020204" pitchFamily="18" charset="0"/>
              </a:rPr>
              <a:t>Đọc </a:t>
            </a:r>
            <a:r>
              <a:rPr lang="en-US" sz="4000" b="1" dirty="0" err="1">
                <a:latin typeface="UTM Avo" panose="02040603050506020204" pitchFamily="18" charset="0"/>
              </a:rPr>
              <a:t>đúng</a:t>
            </a:r>
            <a:r>
              <a:rPr lang="en-US" sz="4000" b="1" dirty="0">
                <a:latin typeface="UTM Avo" panose="02040603050506020204" pitchFamily="18" charset="0"/>
              </a:rPr>
              <a:t> </a:t>
            </a:r>
            <a:r>
              <a:rPr lang="en-US" sz="4000" b="1" dirty="0" err="1">
                <a:latin typeface="UTM Avo" panose="02040603050506020204" pitchFamily="18" charset="0"/>
              </a:rPr>
              <a:t>tư</a:t>
            </a:r>
            <a:r>
              <a:rPr lang="en-US" sz="4000" b="1" dirty="0">
                <a:latin typeface="UTM Avo" panose="02040603050506020204" pitchFamily="18" charset="0"/>
              </a:rPr>
              <a:t>̀ </a:t>
            </a:r>
            <a:r>
              <a:rPr lang="en-US" sz="4000" b="1" dirty="0" err="1">
                <a:latin typeface="UTM Avo" panose="02040603050506020204" pitchFamily="18" charset="0"/>
              </a:rPr>
              <a:t>kho</a:t>
            </a:r>
            <a:r>
              <a:rPr lang="en-US" sz="4000" b="1" dirty="0">
                <a:latin typeface="UTM Avo" panose="02040603050506020204" pitchFamily="18" charset="0"/>
              </a:rPr>
              <a:t>́:</a:t>
            </a:r>
          </a:p>
        </p:txBody>
      </p:sp>
      <p:sp>
        <p:nvSpPr>
          <p:cNvPr id="20" name="TextBox 19">
            <a:extLst>
              <a:ext uri="{FF2B5EF4-FFF2-40B4-BE49-F238E27FC236}">
                <a16:creationId xmlns:a16="http://schemas.microsoft.com/office/drawing/2014/main" id="{83C8FAFC-C1D0-49BB-A45E-D744951A028F}"/>
              </a:ext>
            </a:extLst>
          </p:cNvPr>
          <p:cNvSpPr txBox="1"/>
          <p:nvPr/>
        </p:nvSpPr>
        <p:spPr>
          <a:xfrm>
            <a:off x="521856" y="941062"/>
            <a:ext cx="6336144" cy="2484142"/>
          </a:xfrm>
          <a:prstGeom prst="rect">
            <a:avLst/>
          </a:prstGeom>
          <a:noFill/>
        </p:spPr>
        <p:txBody>
          <a:bodyPr wrap="square" rtlCol="0">
            <a:spAutoFit/>
          </a:bodyPr>
          <a:lstStyle/>
          <a:p>
            <a:pPr>
              <a:lnSpc>
                <a:spcPct val="150000"/>
              </a:lnSpc>
            </a:pPr>
            <a:endParaRPr lang="en-US" sz="3600" b="1">
              <a:latin typeface="UTM Avo" panose="02040603050506020204" pitchFamily="18" charset="0"/>
            </a:endParaRPr>
          </a:p>
          <a:p>
            <a:pPr>
              <a:lnSpc>
                <a:spcPct val="150000"/>
              </a:lnSpc>
            </a:pPr>
            <a:r>
              <a:rPr lang="en-US" sz="3600" b="1">
                <a:latin typeface="UTM Avo" panose="02040603050506020204" pitchFamily="18" charset="0"/>
              </a:rPr>
              <a:t>Đoạn </a:t>
            </a:r>
            <a:r>
              <a:rPr lang="en-US" sz="3600" b="1" dirty="0">
                <a:latin typeface="UTM Avo" panose="02040603050506020204" pitchFamily="18" charset="0"/>
              </a:rPr>
              <a:t>1: </a:t>
            </a:r>
            <a:r>
              <a:rPr lang="en-US" sz="3600" b="1" dirty="0" err="1">
                <a:latin typeface="UTM Avo" panose="02040603050506020204" pitchFamily="18" charset="0"/>
              </a:rPr>
              <a:t>nâu</a:t>
            </a:r>
            <a:r>
              <a:rPr lang="en-US" sz="3600" b="1" dirty="0">
                <a:latin typeface="UTM Avo" panose="02040603050506020204" pitchFamily="18" charset="0"/>
              </a:rPr>
              <a:t> </a:t>
            </a:r>
            <a:r>
              <a:rPr lang="en-US" sz="3600" b="1" dirty="0" err="1">
                <a:latin typeface="UTM Avo" panose="02040603050506020204" pitchFamily="18" charset="0"/>
              </a:rPr>
              <a:t>bóng</a:t>
            </a:r>
            <a:r>
              <a:rPr lang="en-US" sz="3600" b="1" dirty="0">
                <a:latin typeface="UTM Avo" panose="02040603050506020204" pitchFamily="18" charset="0"/>
              </a:rPr>
              <a:t>, quả </a:t>
            </a:r>
            <a:r>
              <a:rPr lang="en-US" sz="3600" b="1" dirty="0" err="1">
                <a:latin typeface="UTM Avo" panose="02040603050506020204" pitchFamily="18" charset="0"/>
              </a:rPr>
              <a:t>na</a:t>
            </a:r>
            <a:r>
              <a:rPr lang="en-US" sz="3600" b="1" dirty="0">
                <a:latin typeface="UTM Avo" panose="02040603050506020204" pitchFamily="18" charset="0"/>
              </a:rPr>
              <a:t>, </a:t>
            </a:r>
            <a:r>
              <a:rPr lang="en-US" sz="3600" b="1" dirty="0" err="1">
                <a:latin typeface="UTM Avo" panose="02040603050506020204" pitchFamily="18" charset="0"/>
              </a:rPr>
              <a:t>dìu</a:t>
            </a:r>
            <a:r>
              <a:rPr lang="en-US" sz="3600" b="1" dirty="0">
                <a:latin typeface="UTM Avo" panose="02040603050506020204" pitchFamily="18" charset="0"/>
              </a:rPr>
              <a:t> </a:t>
            </a:r>
            <a:r>
              <a:rPr lang="en-US" sz="3600" b="1" dirty="0" err="1">
                <a:latin typeface="UTM Avo" panose="02040603050506020204" pitchFamily="18" charset="0"/>
              </a:rPr>
              <a:t>dịu</a:t>
            </a:r>
            <a:r>
              <a:rPr lang="en-US" sz="3600" b="1" dirty="0">
                <a:latin typeface="UTM Avo" panose="02040603050506020204" pitchFamily="18" charset="0"/>
              </a:rPr>
              <a:t>, </a:t>
            </a:r>
            <a:r>
              <a:rPr lang="en-US" sz="3600" b="1" dirty="0" err="1">
                <a:latin typeface="UTM Avo" panose="02040603050506020204" pitchFamily="18" charset="0"/>
              </a:rPr>
              <a:t>nổi</a:t>
            </a:r>
            <a:r>
              <a:rPr lang="en-US" sz="3600" b="1" dirty="0">
                <a:latin typeface="UTM Avo" panose="02040603050506020204" pitchFamily="18" charset="0"/>
              </a:rPr>
              <a:t> </a:t>
            </a:r>
            <a:r>
              <a:rPr lang="en-US" sz="3600" b="1" dirty="0" err="1">
                <a:latin typeface="UTM Avo" panose="02040603050506020204" pitchFamily="18" charset="0"/>
              </a:rPr>
              <a:t>lên</a:t>
            </a:r>
            <a:r>
              <a:rPr lang="en-US" sz="3600" b="1" dirty="0">
                <a:latin typeface="UTM Avo" panose="02040603050506020204" pitchFamily="18" charset="0"/>
              </a:rPr>
              <a:t> </a:t>
            </a:r>
          </a:p>
        </p:txBody>
      </p:sp>
    </p:spTree>
    <p:extLst>
      <p:ext uri="{BB962C8B-B14F-4D97-AF65-F5344CB8AC3E}">
        <p14:creationId xmlns:p14="http://schemas.microsoft.com/office/powerpoint/2010/main" val="566889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2477473"/>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a:t>
            </a:r>
            <a:r>
              <a:rPr lang="vi-VN" sz="3600" b="1" dirty="0">
                <a:latin typeface="UTM Avo" panose="02040603050506020204" pitchFamily="18" charset="0"/>
              </a:rPr>
              <a:t>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3392140" y="1432685"/>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5">
            <a:extLst>
              <a:ext uri="{FF2B5EF4-FFF2-40B4-BE49-F238E27FC236}">
                <a16:creationId xmlns:a16="http://schemas.microsoft.com/office/drawing/2014/main" id="{F87EC95D-EAA1-8345-856B-572EAE6BA639}"/>
              </a:ext>
            </a:extLst>
          </p:cNvPr>
          <p:cNvGrpSpPr/>
          <p:nvPr/>
        </p:nvGrpSpPr>
        <p:grpSpPr>
          <a:xfrm>
            <a:off x="2837029" y="3079130"/>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1938612" y="220923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93B5F5-9E89-3347-9FAE-DEE49D9EE6AC}"/>
              </a:ext>
            </a:extLst>
          </p:cNvPr>
          <p:cNvCxnSpPr/>
          <p:nvPr/>
        </p:nvCxnSpPr>
        <p:spPr>
          <a:xfrm flipH="1">
            <a:off x="4423335" y="233634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b="1" dirty="0">
                <a:latin typeface="UTM Avo" panose="02040603050506020204" pitchFamily="18" charset="0"/>
              </a:rPr>
              <a:t>dập dờn</a:t>
            </a:r>
            <a:endParaRPr lang="vi-VN" sz="1800" b="1" dirty="0"/>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3" name="Oval 12">
            <a:extLst>
              <a:ext uri="{FF2B5EF4-FFF2-40B4-BE49-F238E27FC236}">
                <a16:creationId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x-none" dirty="0"/>
          </a:p>
        </p:txBody>
      </p:sp>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6"/>
                </p:tgtEl>
              </p:cMediaNode>
            </p:video>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3"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73795" y="463050"/>
            <a:ext cx="5365827" cy="822148"/>
          </a:xfrm>
          <a:prstGeom prst="rect">
            <a:avLst/>
          </a:prstGeom>
          <a:noFill/>
        </p:spPr>
        <p:txBody>
          <a:bodyPr wrap="square" rtlCol="0">
            <a:spAutoFit/>
          </a:bodyPr>
          <a:lstStyle/>
          <a:p>
            <a:pPr algn="ctr">
              <a:lnSpc>
                <a:spcPct val="150000"/>
              </a:lnSpc>
            </a:pPr>
            <a:r>
              <a:rPr lang="en-US" sz="3600" b="1" dirty="0" err="1">
                <a:latin typeface="UTM Avo" panose="02040603050506020204" pitchFamily="18" charset="0"/>
              </a:rPr>
              <a:t>Đọc</a:t>
            </a:r>
            <a:r>
              <a:rPr lang="en-US" sz="3600" b="1" dirty="0">
                <a:latin typeface="UTM Avo" panose="02040603050506020204" pitchFamily="18" charset="0"/>
              </a:rPr>
              <a:t> </a:t>
            </a:r>
            <a:r>
              <a:rPr lang="en-US" sz="3600" b="1" dirty="0" err="1">
                <a:latin typeface="UTM Avo" panose="02040603050506020204" pitchFamily="18" charset="0"/>
              </a:rPr>
              <a:t>đúng</a:t>
            </a:r>
            <a:r>
              <a:rPr lang="en-US" sz="3600" b="1" dirty="0">
                <a:latin typeface="UTM Avo" panose="02040603050506020204" pitchFamily="18" charset="0"/>
              </a:rPr>
              <a:t> </a:t>
            </a:r>
            <a:r>
              <a:rPr lang="en-US" sz="3600" b="1" dirty="0" err="1">
                <a:latin typeface="UTM Avo" panose="02040603050506020204" pitchFamily="18" charset="0"/>
              </a:rPr>
              <a:t>tư</a:t>
            </a:r>
            <a:r>
              <a:rPr lang="en-US" sz="3600" b="1" dirty="0">
                <a:latin typeface="UTM Avo" panose="02040603050506020204" pitchFamily="18" charset="0"/>
              </a:rPr>
              <a:t>̀ </a:t>
            </a:r>
            <a:r>
              <a:rPr lang="en-US" sz="3600" b="1" dirty="0" err="1">
                <a:latin typeface="UTM Avo" panose="02040603050506020204" pitchFamily="18" charset="0"/>
              </a:rPr>
              <a:t>kho</a:t>
            </a:r>
            <a:r>
              <a:rPr lang="en-US" sz="3600" b="1" dirty="0">
                <a:latin typeface="UTM Avo" panose="02040603050506020204" pitchFamily="18" charset="0"/>
              </a:rPr>
              <a:t>́:</a:t>
            </a:r>
          </a:p>
        </p:txBody>
      </p:sp>
      <p:sp>
        <p:nvSpPr>
          <p:cNvPr id="20" name="TextBox 19">
            <a:extLst>
              <a:ext uri="{FF2B5EF4-FFF2-40B4-BE49-F238E27FC236}">
                <a16:creationId xmlns:a16="http://schemas.microsoft.com/office/drawing/2014/main" id="{83C8FAFC-C1D0-49BB-A45E-D744951A028F}"/>
              </a:ext>
            </a:extLst>
          </p:cNvPr>
          <p:cNvSpPr txBox="1"/>
          <p:nvPr/>
        </p:nvSpPr>
        <p:spPr>
          <a:xfrm>
            <a:off x="521856" y="1178855"/>
            <a:ext cx="6336144" cy="822148"/>
          </a:xfrm>
          <a:prstGeom prst="rect">
            <a:avLst/>
          </a:prstGeom>
          <a:noFill/>
        </p:spPr>
        <p:txBody>
          <a:bodyPr wrap="square" rtlCol="0">
            <a:spAutoFit/>
          </a:bodyPr>
          <a:lstStyle/>
          <a:p>
            <a:pPr>
              <a:lnSpc>
                <a:spcPct val="150000"/>
              </a:lnSpc>
            </a:pPr>
            <a:r>
              <a:rPr lang="en-US" sz="3600" b="1" dirty="0" err="1">
                <a:latin typeface="UTM Avo" panose="02040603050506020204" pitchFamily="18" charset="0"/>
              </a:rPr>
              <a:t>Đoạn</a:t>
            </a:r>
            <a:r>
              <a:rPr lang="en-US" sz="3600" b="1" dirty="0">
                <a:latin typeface="UTM Avo" panose="02040603050506020204" pitchFamily="18" charset="0"/>
              </a:rPr>
              <a:t> 2: </a:t>
            </a:r>
            <a:r>
              <a:rPr lang="en-US" sz="3600" b="1" dirty="0" err="1">
                <a:latin typeface="UTM Avo" panose="02040603050506020204" pitchFamily="18" charset="0"/>
              </a:rPr>
              <a:t>nông</a:t>
            </a:r>
            <a:r>
              <a:rPr lang="en-US" sz="3600" b="1" dirty="0">
                <a:latin typeface="UTM Avo" panose="02040603050506020204" pitchFamily="18" charset="0"/>
              </a:rPr>
              <a:t> </a:t>
            </a:r>
            <a:r>
              <a:rPr lang="en-US" sz="3600" b="1" dirty="0" err="1">
                <a:latin typeface="UTM Avo" panose="02040603050506020204" pitchFamily="18" charset="0"/>
              </a:rPr>
              <a:t>dân</a:t>
            </a:r>
            <a:endParaRPr lang="en-US" sz="3600" b="1" dirty="0">
              <a:latin typeface="UTM Avo" panose="02040603050506020204" pitchFamily="18" charset="0"/>
            </a:endParaRPr>
          </a:p>
        </p:txBody>
      </p:sp>
      <p:sp>
        <p:nvSpPr>
          <p:cNvPr id="6" name="TextBox 5">
            <a:extLst>
              <a:ext uri="{FF2B5EF4-FFF2-40B4-BE49-F238E27FC236}">
                <a16:creationId xmlns:a16="http://schemas.microsoft.com/office/drawing/2014/main" id="{83C8FAFC-C1D0-49BB-A45E-D744951A028F}"/>
              </a:ext>
            </a:extLst>
          </p:cNvPr>
          <p:cNvSpPr txBox="1"/>
          <p:nvPr/>
        </p:nvSpPr>
        <p:spPr>
          <a:xfrm>
            <a:off x="364838" y="2347254"/>
            <a:ext cx="6336144" cy="1646476"/>
          </a:xfrm>
          <a:prstGeom prst="rect">
            <a:avLst/>
          </a:prstGeom>
          <a:noFill/>
        </p:spPr>
        <p:txBody>
          <a:bodyPr wrap="square" rtlCol="0">
            <a:spAutoFit/>
          </a:bodyPr>
          <a:lstStyle/>
          <a:p>
            <a:pPr>
              <a:lnSpc>
                <a:spcPct val="150000"/>
              </a:lnSpc>
            </a:pPr>
            <a:r>
              <a:rPr lang="en-US" sz="3600" b="1" dirty="0" err="1">
                <a:latin typeface="UTM Avo" panose="02040603050506020204" pitchFamily="18" charset="0"/>
              </a:rPr>
              <a:t>Giọng</a:t>
            </a:r>
            <a:r>
              <a:rPr lang="en-US" sz="3600" b="1" dirty="0">
                <a:latin typeface="UTM Avo" panose="02040603050506020204" pitchFamily="18" charset="0"/>
              </a:rPr>
              <a:t> </a:t>
            </a:r>
            <a:r>
              <a:rPr lang="en-US" sz="3600" b="1" dirty="0" err="1">
                <a:latin typeface="UTM Avo" panose="02040603050506020204" pitchFamily="18" charset="0"/>
              </a:rPr>
              <a:t>của</a:t>
            </a:r>
            <a:r>
              <a:rPr lang="en-US" sz="3600" b="1" dirty="0">
                <a:latin typeface="UTM Avo" panose="02040603050506020204" pitchFamily="18" charset="0"/>
              </a:rPr>
              <a:t> Minh: </a:t>
            </a:r>
            <a:r>
              <a:rPr lang="en-US" sz="3600" b="1" dirty="0" err="1">
                <a:latin typeface="UTM Avo" panose="02040603050506020204" pitchFamily="18" charset="0"/>
              </a:rPr>
              <a:t>hồn</a:t>
            </a:r>
            <a:r>
              <a:rPr lang="en-US" sz="3600" b="1" dirty="0">
                <a:latin typeface="UTM Avo" panose="02040603050506020204" pitchFamily="18" charset="0"/>
              </a:rPr>
              <a:t> </a:t>
            </a:r>
            <a:r>
              <a:rPr lang="en-US" sz="3600" b="1" dirty="0" err="1">
                <a:latin typeface="UTM Avo" panose="02040603050506020204" pitchFamily="18" charset="0"/>
              </a:rPr>
              <a:t>nhiên</a:t>
            </a:r>
            <a:r>
              <a:rPr lang="en-US" sz="3600" b="1" dirty="0">
                <a:latin typeface="UTM Avo" panose="02040603050506020204" pitchFamily="18" charset="0"/>
              </a:rPr>
              <a:t>, </a:t>
            </a:r>
            <a:r>
              <a:rPr lang="en-US" sz="3600" b="1" dirty="0" err="1">
                <a:latin typeface="UTM Avo" panose="02040603050506020204" pitchFamily="18" charset="0"/>
              </a:rPr>
              <a:t>tươi</a:t>
            </a:r>
            <a:r>
              <a:rPr lang="en-US" sz="3600" b="1" dirty="0">
                <a:latin typeface="UTM Avo" panose="02040603050506020204" pitchFamily="18" charset="0"/>
              </a:rPr>
              <a:t> </a:t>
            </a:r>
            <a:r>
              <a:rPr lang="en-US" sz="3600" b="1" dirty="0" err="1">
                <a:latin typeface="UTM Avo" panose="02040603050506020204" pitchFamily="18" charset="0"/>
              </a:rPr>
              <a:t>vui</a:t>
            </a:r>
            <a:r>
              <a:rPr lang="en-US" sz="3600" b="1" dirty="0">
                <a:latin typeface="UTM Avo" panose="02040603050506020204" pitchFamily="18" charset="0"/>
              </a:rPr>
              <a:t> </a:t>
            </a:r>
          </a:p>
        </p:txBody>
      </p: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strVal val="#ppt_w*2.5"/>
                                          </p:val>
                                        </p:tav>
                                        <p:tav tm="100000">
                                          <p:val>
                                            <p:strVal val="#ppt_w"/>
                                          </p:val>
                                        </p:tav>
                                      </p:tavLst>
                                    </p:anim>
                                    <p:anim calcmode="lin" valueType="num">
                                      <p:cBhvr>
                                        <p:cTn id="25" dur="500" fill="hold"/>
                                        <p:tgtEl>
                                          <p:spTgt spid="20"/>
                                        </p:tgtEl>
                                        <p:attrNameLst>
                                          <p:attrName>ppt_h</p:attrName>
                                        </p:attrNameLst>
                                      </p:cBhvr>
                                      <p:tavLst>
                                        <p:tav tm="0">
                                          <p:val>
                                            <p:strVal val="#ppt_h*0.01"/>
                                          </p:val>
                                        </p:tav>
                                        <p:tav tm="100000">
                                          <p:val>
                                            <p:strVal val="#ppt_h"/>
                                          </p:val>
                                        </p:tav>
                                      </p:tavLst>
                                    </p:anim>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h+1"/>
                                          </p:val>
                                        </p:tav>
                                        <p:tav tm="100000">
                                          <p:val>
                                            <p:strVal val="#ppt_y"/>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73795" y="463050"/>
            <a:ext cx="5365827" cy="496931"/>
          </a:xfrm>
          <a:prstGeom prst="rect">
            <a:avLst/>
          </a:prstGeom>
          <a:noFill/>
        </p:spPr>
        <p:txBody>
          <a:bodyPr wrap="square" rtlCol="0">
            <a:spAutoFit/>
          </a:bodyPr>
          <a:lstStyle/>
          <a:p>
            <a:pPr algn="ctr">
              <a:lnSpc>
                <a:spcPct val="150000"/>
              </a:lnSpc>
            </a:pPr>
            <a:r>
              <a:rPr lang="en-US" sz="2000" b="1" dirty="0" err="1">
                <a:solidFill>
                  <a:schemeClr val="accent6">
                    <a:lumMod val="50000"/>
                  </a:schemeClr>
                </a:solidFill>
                <a:latin typeface="UTM Avo" panose="02040603050506020204" pitchFamily="18" charset="0"/>
              </a:rPr>
              <a:t>Đọc</a:t>
            </a:r>
            <a:r>
              <a:rPr lang="en-US" sz="2000" b="1" dirty="0">
                <a:solidFill>
                  <a:schemeClr val="accent6">
                    <a:lumMod val="50000"/>
                  </a:schemeClr>
                </a:solidFill>
                <a:latin typeface="UTM Avo" panose="02040603050506020204" pitchFamily="18" charset="0"/>
              </a:rPr>
              <a:t> </a:t>
            </a:r>
            <a:r>
              <a:rPr lang="en-US" sz="2000" b="1" dirty="0" err="1">
                <a:solidFill>
                  <a:schemeClr val="accent6">
                    <a:lumMod val="50000"/>
                  </a:schemeClr>
                </a:solidFill>
                <a:latin typeface="UTM Avo" panose="02040603050506020204" pitchFamily="18" charset="0"/>
              </a:rPr>
              <a:t>đúng</a:t>
            </a:r>
            <a:r>
              <a:rPr lang="en-US" sz="2000" b="1" dirty="0">
                <a:solidFill>
                  <a:schemeClr val="accent6">
                    <a:lumMod val="50000"/>
                  </a:schemeClr>
                </a:solidFill>
                <a:latin typeface="UTM Avo" panose="02040603050506020204" pitchFamily="18" charset="0"/>
              </a:rPr>
              <a:t> </a:t>
            </a:r>
            <a:r>
              <a:rPr lang="en-US" sz="2000" b="1" dirty="0" err="1">
                <a:solidFill>
                  <a:schemeClr val="accent6">
                    <a:lumMod val="50000"/>
                  </a:schemeClr>
                </a:solidFill>
                <a:latin typeface="UTM Avo" panose="02040603050506020204" pitchFamily="18" charset="0"/>
              </a:rPr>
              <a:t>tư</a:t>
            </a:r>
            <a:r>
              <a:rPr lang="en-US" sz="2000" b="1" dirty="0">
                <a:solidFill>
                  <a:schemeClr val="accent6">
                    <a:lumMod val="50000"/>
                  </a:schemeClr>
                </a:solidFill>
                <a:latin typeface="UTM Avo" panose="02040603050506020204" pitchFamily="18" charset="0"/>
              </a:rPr>
              <a:t>̀ </a:t>
            </a:r>
            <a:r>
              <a:rPr lang="en-US" sz="2000" b="1" dirty="0" err="1">
                <a:solidFill>
                  <a:schemeClr val="accent6">
                    <a:lumMod val="50000"/>
                  </a:schemeClr>
                </a:solidFill>
                <a:latin typeface="UTM Avo" panose="02040603050506020204" pitchFamily="18" charset="0"/>
              </a:rPr>
              <a:t>kho</a:t>
            </a:r>
            <a:r>
              <a:rPr lang="en-US" sz="2000" b="1" dirty="0">
                <a:solidFill>
                  <a:schemeClr val="accent6">
                    <a:lumMod val="50000"/>
                  </a:schemeClr>
                </a:solidFill>
                <a:latin typeface="UTM Avo" panose="02040603050506020204" pitchFamily="18" charset="0"/>
              </a:rPr>
              <a:t>́:</a:t>
            </a:r>
          </a:p>
        </p:txBody>
      </p:sp>
      <p:sp>
        <p:nvSpPr>
          <p:cNvPr id="20" name="TextBox 19">
            <a:extLst>
              <a:ext uri="{FF2B5EF4-FFF2-40B4-BE49-F238E27FC236}">
                <a16:creationId xmlns:a16="http://schemas.microsoft.com/office/drawing/2014/main" id="{83C8FAFC-C1D0-49BB-A45E-D744951A028F}"/>
              </a:ext>
            </a:extLst>
          </p:cNvPr>
          <p:cNvSpPr txBox="1"/>
          <p:nvPr/>
        </p:nvSpPr>
        <p:spPr>
          <a:xfrm>
            <a:off x="521856" y="735501"/>
            <a:ext cx="6336144" cy="820609"/>
          </a:xfrm>
          <a:prstGeom prst="rect">
            <a:avLst/>
          </a:prstGeom>
          <a:noFill/>
        </p:spPr>
        <p:txBody>
          <a:bodyPr wrap="square" rtlCol="0">
            <a:spAutoFit/>
          </a:bodyPr>
          <a:lstStyle/>
          <a:p>
            <a:pPr>
              <a:lnSpc>
                <a:spcPct val="150000"/>
              </a:lnSpc>
            </a:pPr>
            <a:r>
              <a:rPr lang="en-US" sz="3600" b="1" dirty="0" err="1">
                <a:latin typeface="UTM Avo" panose="02040603050506020204" pitchFamily="18" charset="0"/>
              </a:rPr>
              <a:t>Đoạn</a:t>
            </a:r>
            <a:r>
              <a:rPr lang="en-US" sz="3600" b="1" dirty="0">
                <a:latin typeface="UTM Avo" panose="02040603050506020204" pitchFamily="18" charset="0"/>
              </a:rPr>
              <a:t> 3: </a:t>
            </a:r>
            <a:r>
              <a:rPr lang="en-US" sz="3600" b="1" dirty="0" err="1">
                <a:latin typeface="UTM Avo" panose="02040603050506020204" pitchFamily="18" charset="0"/>
              </a:rPr>
              <a:t>lớn</a:t>
            </a:r>
            <a:r>
              <a:rPr lang="en-US" sz="3600" b="1" dirty="0">
                <a:latin typeface="UTM Avo" panose="02040603050506020204" pitchFamily="18" charset="0"/>
              </a:rPr>
              <a:t> </a:t>
            </a:r>
            <a:r>
              <a:rPr lang="en-US" sz="3600" b="1" dirty="0" err="1">
                <a:latin typeface="UTM Avo" panose="02040603050506020204" pitchFamily="18" charset="0"/>
              </a:rPr>
              <a:t>dần</a:t>
            </a:r>
            <a:endParaRPr lang="en-US" sz="3600" b="1" dirty="0">
              <a:latin typeface="UTM Avo" panose="02040603050506020204" pitchFamily="18" charset="0"/>
            </a:endParaRPr>
          </a:p>
        </p:txBody>
      </p:sp>
      <p:sp>
        <p:nvSpPr>
          <p:cNvPr id="7" name="TextBox 6">
            <a:extLst>
              <a:ext uri="{FF2B5EF4-FFF2-40B4-BE49-F238E27FC236}">
                <a16:creationId xmlns:a16="http://schemas.microsoft.com/office/drawing/2014/main" id="{83C8FAFC-C1D0-49BB-A45E-D744951A028F}"/>
              </a:ext>
            </a:extLst>
          </p:cNvPr>
          <p:cNvSpPr txBox="1"/>
          <p:nvPr/>
        </p:nvSpPr>
        <p:spPr>
          <a:xfrm>
            <a:off x="521856" y="1377380"/>
            <a:ext cx="6336144" cy="1478353"/>
          </a:xfrm>
          <a:prstGeom prst="rect">
            <a:avLst/>
          </a:prstGeom>
          <a:noFill/>
        </p:spPr>
        <p:txBody>
          <a:bodyPr wrap="square" rtlCol="0">
            <a:spAutoFit/>
          </a:bodyPr>
          <a:lstStyle/>
          <a:p>
            <a:pPr>
              <a:lnSpc>
                <a:spcPct val="150000"/>
              </a:lnSpc>
            </a:pPr>
            <a:r>
              <a:rPr lang="en-US" sz="3200" b="1" dirty="0" err="1">
                <a:latin typeface="UTM Avo" panose="02040603050506020204" pitchFamily="18" charset="0"/>
              </a:rPr>
              <a:t>Giọng</a:t>
            </a:r>
            <a:r>
              <a:rPr lang="en-US" sz="3200" b="1" dirty="0">
                <a:latin typeface="UTM Avo" panose="02040603050506020204" pitchFamily="18" charset="0"/>
              </a:rPr>
              <a:t> </a:t>
            </a:r>
            <a:r>
              <a:rPr lang="en-US" sz="3200" b="1" dirty="0" err="1">
                <a:latin typeface="UTM Avo" panose="02040603050506020204" pitchFamily="18" charset="0"/>
              </a:rPr>
              <a:t>của</a:t>
            </a:r>
            <a:r>
              <a:rPr lang="en-US" sz="3200" b="1" dirty="0">
                <a:latin typeface="UTM Avo" panose="02040603050506020204" pitchFamily="18" charset="0"/>
              </a:rPr>
              <a:t> mẹ: </a:t>
            </a:r>
            <a:r>
              <a:rPr lang="en-US" sz="3200" b="1" dirty="0" err="1">
                <a:latin typeface="UTM Avo" panose="02040603050506020204" pitchFamily="18" charset="0"/>
              </a:rPr>
              <a:t>nhe</a:t>
            </a:r>
            <a:r>
              <a:rPr lang="en-US" sz="3200" b="1" dirty="0">
                <a:latin typeface="UTM Avo" panose="02040603050506020204" pitchFamily="18" charset="0"/>
              </a:rPr>
              <a:t>̣ </a:t>
            </a:r>
            <a:r>
              <a:rPr lang="en-US" sz="3200" b="1" dirty="0" err="1">
                <a:latin typeface="UTM Avo" panose="02040603050506020204" pitchFamily="18" charset="0"/>
              </a:rPr>
              <a:t>nhàng</a:t>
            </a:r>
            <a:r>
              <a:rPr lang="en-US" sz="3200" b="1" dirty="0">
                <a:latin typeface="UTM Avo" panose="02040603050506020204" pitchFamily="18" charset="0"/>
              </a:rPr>
              <a:t> </a:t>
            </a:r>
            <a:r>
              <a:rPr lang="en-US" sz="3200" b="1" dirty="0" err="1">
                <a:latin typeface="UTM Avo" panose="02040603050506020204" pitchFamily="18" charset="0"/>
              </a:rPr>
              <a:t>âu</a:t>
            </a:r>
            <a:r>
              <a:rPr lang="en-US" sz="3200" b="1" dirty="0">
                <a:latin typeface="UTM Avo" panose="02040603050506020204" pitchFamily="18" charset="0"/>
              </a:rPr>
              <a:t>, </a:t>
            </a:r>
            <a:r>
              <a:rPr lang="en-US" sz="3200" b="1" dirty="0" err="1">
                <a:latin typeface="UTM Avo" panose="02040603050506020204" pitchFamily="18" charset="0"/>
              </a:rPr>
              <a:t>yếm</a:t>
            </a:r>
            <a:r>
              <a:rPr lang="en-US" sz="3200" b="1" dirty="0">
                <a:latin typeface="UTM Avo" panose="02040603050506020204" pitchFamily="18" charset="0"/>
              </a:rPr>
              <a:t> </a:t>
            </a:r>
          </a:p>
        </p:txBody>
      </p:sp>
      <p:sp>
        <p:nvSpPr>
          <p:cNvPr id="8" name="Rectangle 7">
            <a:extLst>
              <a:ext uri="{FF2B5EF4-FFF2-40B4-BE49-F238E27FC236}">
                <a16:creationId xmlns:a16="http://schemas.microsoft.com/office/drawing/2014/main" id="{DCFB3E53-A51D-404F-9D91-23E8F892E1FD}"/>
              </a:ext>
            </a:extLst>
          </p:cNvPr>
          <p:cNvSpPr/>
          <p:nvPr/>
        </p:nvSpPr>
        <p:spPr>
          <a:xfrm>
            <a:off x="438993" y="2649865"/>
            <a:ext cx="5996762" cy="2217017"/>
          </a:xfrm>
          <a:prstGeom prst="rect">
            <a:avLst/>
          </a:prstGeom>
        </p:spPr>
        <p:txBody>
          <a:bodyPr wrap="square">
            <a:spAutoFit/>
          </a:bodyPr>
          <a:lstStyle/>
          <a:p>
            <a:pPr marL="44450" algn="just">
              <a:lnSpc>
                <a:spcPct val="150000"/>
              </a:lnSpc>
              <a:defRPr/>
            </a:pPr>
            <a:r>
              <a:rPr lang="vi-VN" sz="3200" dirty="0">
                <a:latin typeface="UTM Avo" panose="02040603050506020204" pitchFamily="18" charset="0"/>
              </a:rPr>
              <a:t>   </a:t>
            </a:r>
            <a:r>
              <a:rPr lang="vi-VN" sz="3200" b="1" dirty="0">
                <a:latin typeface="UTM Avo" panose="02040603050506020204" pitchFamily="18" charset="0"/>
              </a:rPr>
              <a:t>Nếu mùa nào cũng được thu hoạch thì thích lắm, phải không mẹ?</a:t>
            </a:r>
          </a:p>
        </p:txBody>
      </p:sp>
      <p:cxnSp>
        <p:nvCxnSpPr>
          <p:cNvPr id="9" name="Straight Connector 8">
            <a:extLst>
              <a:ext uri="{FF2B5EF4-FFF2-40B4-BE49-F238E27FC236}">
                <a16:creationId xmlns:a16="http://schemas.microsoft.com/office/drawing/2014/main" id="{69E608FD-E818-5F4F-A242-4CD90E526DCC}"/>
              </a:ext>
            </a:extLst>
          </p:cNvPr>
          <p:cNvCxnSpPr/>
          <p:nvPr/>
        </p:nvCxnSpPr>
        <p:spPr>
          <a:xfrm flipH="1">
            <a:off x="6342680" y="362590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E608FD-E818-5F4F-A242-4CD90E526DCC}"/>
              </a:ext>
            </a:extLst>
          </p:cNvPr>
          <p:cNvCxnSpPr/>
          <p:nvPr/>
        </p:nvCxnSpPr>
        <p:spPr>
          <a:xfrm flipH="1">
            <a:off x="2961324" y="362590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E608FD-E818-5F4F-A242-4CD90E526DCC}"/>
              </a:ext>
            </a:extLst>
          </p:cNvPr>
          <p:cNvCxnSpPr/>
          <p:nvPr/>
        </p:nvCxnSpPr>
        <p:spPr>
          <a:xfrm flipH="1">
            <a:off x="3877331" y="285573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E17A43B-BCD6-554A-8CB7-2ECFA5E6282A}"/>
              </a:ext>
            </a:extLst>
          </p:cNvPr>
          <p:cNvGrpSpPr/>
          <p:nvPr/>
        </p:nvGrpSpPr>
        <p:grpSpPr>
          <a:xfrm>
            <a:off x="3931663" y="4285609"/>
            <a:ext cx="230207" cy="470813"/>
            <a:chOff x="4944388" y="3399410"/>
            <a:chExt cx="230207" cy="470813"/>
          </a:xfrm>
        </p:grpSpPr>
        <p:cxnSp>
          <p:nvCxnSpPr>
            <p:cNvPr id="13" name="Straight Connector 12">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7" dur="1000" fill="hold"/>
                                        <p:tgtEl>
                                          <p:spTgt spid="12"/>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2391</TotalTime>
  <Words>1656</Words>
  <Application>Microsoft Office PowerPoint</Application>
  <PresentationFormat>Tùy chỉnh</PresentationFormat>
  <Paragraphs>190</Paragraphs>
  <Slides>36</Slides>
  <Notes>9</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36</vt:i4>
      </vt:variant>
    </vt:vector>
  </HeadingPairs>
  <TitlesOfParts>
    <vt:vector size="44" baseType="lpstr">
      <vt:lpstr>Arial</vt:lpstr>
      <vt:lpstr>Times New Roman</vt:lpstr>
      <vt:lpstr>Kalam</vt:lpstr>
      <vt:lpstr>UTM Cookies</vt:lpstr>
      <vt:lpstr>Montserrat</vt:lpstr>
      <vt:lpstr>UTM Avo</vt:lpstr>
      <vt:lpstr>Doodle Sketchbook by Slidesgo</vt:lpstr>
      <vt:lpstr>1_Doodle Sketchbook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10</cp:lastModifiedBy>
  <cp:revision>221</cp:revision>
  <dcterms:modified xsi:type="dcterms:W3CDTF">2022-02-09T10:12:04Z</dcterms:modified>
</cp:coreProperties>
</file>