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375" r:id="rId2"/>
    <p:sldId id="374" r:id="rId3"/>
    <p:sldId id="399" r:id="rId4"/>
    <p:sldId id="400" r:id="rId5"/>
    <p:sldId id="401" r:id="rId6"/>
    <p:sldId id="381" r:id="rId7"/>
    <p:sldId id="382" r:id="rId8"/>
    <p:sldId id="402" r:id="rId9"/>
    <p:sldId id="403" r:id="rId10"/>
    <p:sldId id="404" r:id="rId11"/>
    <p:sldId id="387" r:id="rId12"/>
    <p:sldId id="405" r:id="rId13"/>
    <p:sldId id="406" r:id="rId14"/>
    <p:sldId id="391" r:id="rId15"/>
    <p:sldId id="407" r:id="rId16"/>
    <p:sldId id="383" r:id="rId17"/>
    <p:sldId id="408" r:id="rId18"/>
    <p:sldId id="392" r:id="rId19"/>
    <p:sldId id="393" r:id="rId20"/>
    <p:sldId id="394" r:id="rId21"/>
    <p:sldId id="409" r:id="rId22"/>
    <p:sldId id="410" r:id="rId23"/>
    <p:sldId id="411" r:id="rId24"/>
  </p:sldIdLst>
  <p:sldSz cx="6858000" cy="5143500"/>
  <p:notesSz cx="6858000" cy="9144000"/>
  <p:embeddedFontLst>
    <p:embeddedFont>
      <p:font typeface="Kalam" panose="020B0604020202020204" charset="0"/>
      <p:regular r:id="rId26"/>
      <p:bold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  <p:embeddedFont>
      <p:font typeface="UTM Cookies" panose="02040603050506020204" pitchFamily="18" charset="0"/>
      <p:regular r:id="rId32"/>
    </p:embeddedFont>
    <p:embeddedFont>
      <p:font typeface="Montserrat" panose="02000505000000020004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CC8A"/>
    <a:srgbClr val="B7D574"/>
    <a:srgbClr val="FB5B53"/>
    <a:srgbClr val="FFFCD3"/>
    <a:srgbClr val="FDE464"/>
    <a:srgbClr val="FB4C43"/>
    <a:srgbClr val="D6EEFA"/>
    <a:srgbClr val="ADE2F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364" autoAdjust="0"/>
  </p:normalViewPr>
  <p:slideViewPr>
    <p:cSldViewPr snapToGrid="0">
      <p:cViewPr>
        <p:scale>
          <a:sx n="100" d="100"/>
          <a:sy n="100" d="100"/>
        </p:scale>
        <p:origin x="118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tmp"/><Relationship Id="rId4" Type="http://schemas.openxmlformats.org/officeDocument/2006/relationships/image" Target="../media/image13.tm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07201" y="2972752"/>
              <a:ext cx="3041009" cy="82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bg2">
                      <a:lumMod val="75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8" y="402755"/>
            <a:ext cx="56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5</a:t>
            </a:r>
            <a:r>
              <a:rPr lang="en-US" sz="1600" b="1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Cánh</a:t>
            </a:r>
            <a:r>
              <a:rPr lang="en-US" sz="1600" i="1" dirty="0" smtClean="0">
                <a:latin typeface="UTM Avo" panose="02040603050506020204" pitchFamily="18" charset="0"/>
              </a:rPr>
              <a:t> cam </a:t>
            </a:r>
            <a:r>
              <a:rPr lang="en-US" sz="1600" i="1" dirty="0" err="1" smtClean="0">
                <a:latin typeface="UTM Avo" panose="02040603050506020204" pitchFamily="18" charset="0"/>
              </a:rPr>
              <a:t>lạc</a:t>
            </a:r>
            <a:r>
              <a:rPr lang="en-US" sz="1600" i="1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mẹ</a:t>
            </a:r>
            <a:r>
              <a:rPr lang="en-US" sz="1600" i="1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hoạt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động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mội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52627" y="1986935"/>
            <a:ext cx="4391022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ran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52626" y="2563662"/>
            <a:ext cx="4391023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lạc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52627" y="3124100"/>
            <a:ext cx="4391023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Dừng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nấu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cơm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nhau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nói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4015" y="1986293"/>
            <a:ext cx="1418611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ve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sầu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014" y="2563662"/>
            <a:ext cx="1418611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cánh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cam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013" y="3124908"/>
            <a:ext cx="1418611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bọ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dừa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" y="1234560"/>
            <a:ext cx="1257299" cy="560438"/>
          </a:xfrm>
          <a:prstGeom prst="ellipse">
            <a:avLst/>
          </a:prstGeom>
          <a:solidFill>
            <a:schemeClr val="accent2"/>
          </a:solidFill>
          <a:ln w="41275" cmpd="dbl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Con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14646" y="1233752"/>
            <a:ext cx="1202915" cy="560438"/>
          </a:xfrm>
          <a:prstGeom prst="ellipse">
            <a:avLst/>
          </a:prstGeom>
          <a:solidFill>
            <a:schemeClr val="accent2"/>
          </a:solidFill>
          <a:ln w="41275" cmpd="dbl">
            <a:solidFill>
              <a:srgbClr val="7EA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động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4014" y="3686154"/>
            <a:ext cx="1418611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cào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cào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4013" y="4247400"/>
            <a:ext cx="1418611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xén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tóc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52626" y="3684538"/>
            <a:ext cx="4391023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giã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gạo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bảo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nói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52627" y="4244976"/>
            <a:ext cx="4391023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Thôi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cắt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áo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nhau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nói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81072" y="2929939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5 - 6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3" b="884"/>
          <a:stretch/>
        </p:blipFill>
        <p:spPr>
          <a:xfrm>
            <a:off x="2443569" y="1000125"/>
            <a:ext cx="3923871" cy="3571874"/>
          </a:xfrm>
          <a:prstGeom prst="roundRect">
            <a:avLst>
              <a:gd name="adj" fmla="val 10321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19442" y="414634"/>
            <a:ext cx="564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6. </a:t>
            </a:r>
            <a:r>
              <a:rPr lang="en-US" sz="1600" dirty="0" err="1" smtClean="0">
                <a:latin typeface="UTM Avo" panose="02040603050506020204" pitchFamily="18" charset="0"/>
              </a:rPr>
              <a:t>Quan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sự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màu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sắc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8916" y="876299"/>
            <a:ext cx="1966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Bầu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Mây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Đàn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chim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Dãy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núi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cỏ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Bụi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Đàn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bò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Dòng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thuyền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endParaRPr lang="vi-VN" sz="1600" dirty="0">
              <a:latin typeface="UTM Avo" panose="020406030505060202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181100" y="1133475"/>
            <a:ext cx="2752725" cy="12382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919163" y="1514477"/>
            <a:ext cx="2414587" cy="6191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33514" y="1689499"/>
            <a:ext cx="2814636" cy="17502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181100" y="1946674"/>
            <a:ext cx="3581400" cy="26789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26456" y="2296717"/>
            <a:ext cx="1016794" cy="28813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40606" y="2359527"/>
            <a:ext cx="4769644" cy="60722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158619" y="3315901"/>
            <a:ext cx="3089531" cy="19483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560385" y="3172942"/>
            <a:ext cx="2649665" cy="54398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579436" y="3497380"/>
            <a:ext cx="1754314" cy="58896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579436" y="4144464"/>
            <a:ext cx="1754314" cy="29448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69473" y="876299"/>
            <a:ext cx="1542899" cy="461665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Xanh</a:t>
            </a:r>
            <a:r>
              <a:rPr lang="en-US" sz="1600" dirty="0" smtClean="0">
                <a:latin typeface="UTM Avo" panose="02040603050506020204" pitchFamily="18" charset="0"/>
              </a:rPr>
              <a:t> da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57657" y="1262234"/>
            <a:ext cx="1542899" cy="409343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trắng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55006" y="1604959"/>
            <a:ext cx="845269" cy="461665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trắng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32565" y="1975893"/>
            <a:ext cx="1429659" cy="461665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</a:t>
            </a:r>
            <a:r>
              <a:rPr lang="en-US" sz="1600" dirty="0" err="1" smtClean="0">
                <a:latin typeface="UTM Avo" panose="02040603050506020204" pitchFamily="18" charset="0"/>
              </a:rPr>
              <a:t>Xanh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thẫm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53646" y="2349407"/>
            <a:ext cx="1045528" cy="461665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</a:t>
            </a:r>
            <a:r>
              <a:rPr lang="en-US" sz="1600" dirty="0" err="1" smtClean="0">
                <a:latin typeface="UTM Avo" panose="02040603050506020204" pitchFamily="18" charset="0"/>
              </a:rPr>
              <a:t>Xanh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rờn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18871" y="2701786"/>
            <a:ext cx="1089605" cy="461665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</a:t>
            </a:r>
            <a:r>
              <a:rPr lang="en-US" sz="1600" dirty="0" err="1" smtClean="0">
                <a:latin typeface="UTM Avo" panose="02040603050506020204" pitchFamily="18" charset="0"/>
              </a:rPr>
              <a:t>Xanh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rì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94465" y="3075300"/>
            <a:ext cx="1476472" cy="461665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Nâu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đỏ</a:t>
            </a:r>
            <a:r>
              <a:rPr lang="en-US" sz="1600" dirty="0" smtClean="0">
                <a:latin typeface="UTM Avo" panose="02040603050506020204" pitchFamily="18" charset="0"/>
              </a:rPr>
              <a:t>/</a:t>
            </a:r>
            <a:r>
              <a:rPr lang="en-US" sz="1600" dirty="0" err="1" smtClean="0">
                <a:latin typeface="UTM Avo" panose="02040603050506020204" pitchFamily="18" charset="0"/>
              </a:rPr>
              <a:t>vàng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34717" y="3449091"/>
            <a:ext cx="1079233" cy="461665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</a:t>
            </a:r>
            <a:r>
              <a:rPr lang="en-US" sz="1600" dirty="0" err="1" smtClean="0">
                <a:latin typeface="UTM Avo" panose="02040603050506020204" pitchFamily="18" charset="0"/>
              </a:rPr>
              <a:t>xanh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biếc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23545" y="3803749"/>
            <a:ext cx="777011" cy="461665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</a:t>
            </a:r>
            <a:r>
              <a:rPr lang="en-US" sz="1600" dirty="0" err="1" smtClean="0">
                <a:latin typeface="UTM Avo" panose="02040603050506020204" pitchFamily="18" charset="0"/>
              </a:rPr>
              <a:t>nâu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23545" y="4154161"/>
            <a:ext cx="938679" cy="461665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</a:t>
            </a:r>
            <a:r>
              <a:rPr lang="en-US" sz="1600" dirty="0" err="1" smtClean="0">
                <a:latin typeface="UTM Avo" panose="02040603050506020204" pitchFamily="18" charset="0"/>
              </a:rPr>
              <a:t>nâu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đất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28" grpId="0" uiExpand="1" build="p" animBg="1"/>
      <p:bldP spid="29" grpId="0" uiExpand="1" build="p" animBg="1"/>
      <p:bldP spid="30" grpId="0" uiExpand="1" build="p" animBg="1"/>
      <p:bldP spid="31" grpId="0" uiExpand="1" build="p" animBg="1"/>
      <p:bldP spid="32" grpId="0" uiExpand="1" build="p" animBg="1"/>
      <p:bldP spid="33" grpId="0" uiExpand="1" build="p" animBg="1"/>
      <p:bldP spid="34" grpId="0" uiExpand="1" build="p" animBg="1"/>
      <p:bldP spid="35" grpId="0" uiExpand="1" build="p" animBg="1"/>
      <p:bldP spid="38" grpId="0" uiExpand="1" build="p" animBg="1"/>
      <p:bldP spid="3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14667" y="719434"/>
            <a:ext cx="564799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8.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Mặt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đơn</a:t>
            </a: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phải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suốt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ngày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Mặt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muốn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Nhưng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còn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bận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ngủ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đêm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thức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dậy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chiếu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đất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00566" y="1228725"/>
            <a:ext cx="238125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886216" y="1651946"/>
            <a:ext cx="238125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14591" y="2071046"/>
            <a:ext cx="238125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76415" y="2071046"/>
            <a:ext cx="238125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29120" y="2071046"/>
            <a:ext cx="238125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86278" y="1072513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9072" y="1519251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2351" y="1904372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2127" y="1904372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4833" y="1948812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81072" y="2929939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7 - 8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14667" y="452734"/>
            <a:ext cx="56479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9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latin typeface="UTM Avo" panose="02040603050506020204" pitchFamily="18" charset="0"/>
              </a:rPr>
              <a:t>Cánh</a:t>
            </a:r>
            <a:r>
              <a:rPr lang="en-US" sz="1800" dirty="0" smtClean="0">
                <a:latin typeface="UTM Avo" panose="02040603050506020204" pitchFamily="18" charset="0"/>
              </a:rPr>
              <a:t> cam </a:t>
            </a:r>
            <a:r>
              <a:rPr lang="en-US" sz="1800" dirty="0" err="1" smtClean="0">
                <a:latin typeface="UTM Avo" panose="02040603050506020204" pitchFamily="18" charset="0"/>
              </a:rPr>
              <a:t>lạc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mẹ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10127" y="1113728"/>
            <a:ext cx="3362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Bọ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dừa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dừng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cơm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Cào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gạo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Xén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áo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nhau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10127" y="2962420"/>
            <a:ext cx="3476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Khu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lặng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râm</a:t>
            </a:r>
            <a:r>
              <a:rPr lang="en-US" sz="1800" dirty="0" smtClean="0">
                <a:latin typeface="UTM Avo" panose="02040603050506020204" pitchFamily="18" charset="0"/>
              </a:rPr>
              <a:t> ran </a:t>
            </a:r>
            <a:r>
              <a:rPr lang="en-US" sz="1800" dirty="0" err="1" smtClean="0">
                <a:latin typeface="UTM Avo" panose="02040603050506020204" pitchFamily="18" charset="0"/>
              </a:rPr>
              <a:t>khắp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lối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ai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cũng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Cánh</a:t>
            </a:r>
            <a:r>
              <a:rPr lang="en-US" sz="1800" dirty="0" smtClean="0">
                <a:latin typeface="UTM Avo" panose="02040603050506020204" pitchFamily="18" charset="0"/>
              </a:rPr>
              <a:t> cam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2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561979" y="801218"/>
            <a:ext cx="2676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7" y="1314054"/>
            <a:ext cx="229490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giã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gạo</a:t>
            </a:r>
            <a:endParaRPr lang="vi-VN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xén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tóc</a:t>
            </a:r>
            <a:endParaRPr lang="vi-VN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vườn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hoang</a:t>
            </a:r>
            <a:endParaRPr lang="vi-VN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307938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râm</a:t>
            </a:r>
            <a:r>
              <a:rPr lang="en-US" sz="2400" dirty="0" smtClean="0">
                <a:latin typeface="UTM Avo" panose="02040603050506020204" pitchFamily="18" charset="0"/>
              </a:rPr>
              <a:t> ran</a:t>
            </a:r>
            <a:endParaRPr lang="vi-VN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29519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0" name="Group 19"/>
          <p:cNvGrpSpPr/>
          <p:nvPr/>
        </p:nvGrpSpPr>
        <p:grpSpPr>
          <a:xfrm>
            <a:off x="3285510" y="1814438"/>
            <a:ext cx="3212314" cy="1176888"/>
            <a:chOff x="2905125" y="1557746"/>
            <a:chExt cx="3505200" cy="11768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13473" y="1619177"/>
              <a:ext cx="30670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b="1" dirty="0" err="1" smtClean="0">
                  <a:latin typeface="UTM Avo" panose="02040603050506020204" pitchFamily="18" charset="0"/>
                </a:rPr>
                <a:t>Chú</a:t>
              </a:r>
              <a:r>
                <a:rPr lang="en-US" sz="2000" b="1" dirty="0" smtClean="0">
                  <a:latin typeface="UTM Avo" panose="02040603050506020204" pitchFamily="18" charset="0"/>
                </a:rPr>
                <a:t> ý: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viết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hoa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mỗi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câu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thơ</a:t>
              </a:r>
              <a:r>
                <a:rPr lang="en-US" sz="2000" dirty="0" smtClean="0">
                  <a:latin typeface="UTM Avo" panose="02040603050506020204" pitchFamily="18" charset="0"/>
                </a:rPr>
                <a:t>.</a:t>
              </a:r>
              <a:endParaRPr lang="vi-VN" sz="20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14667" y="452734"/>
            <a:ext cx="56479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10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14667" y="1093915"/>
            <a:ext cx="7569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c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g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38666" y="1093915"/>
            <a:ext cx="7569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k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gh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62025" y="1093915"/>
            <a:ext cx="2476641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cam,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cò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cỗ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cờ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cưa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cong..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3438666" y="960565"/>
            <a:ext cx="0" cy="263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86024" y="1093915"/>
            <a:ext cx="2476641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kẻ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kem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kênh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kim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kí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,….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42974" y="1939397"/>
            <a:ext cx="214833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gang,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gáy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gom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gốm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gỡ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,…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05087" y="1920347"/>
            <a:ext cx="2476641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ghẹ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ghế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ghềnh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ghim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,…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98845" y="2750358"/>
            <a:ext cx="232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ngã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ngang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ngõ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ngô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ngỡ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ngọc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…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22857" y="2740833"/>
            <a:ext cx="261128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nghiêm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nghé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nghề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,…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8150" y="453453"/>
            <a:ext cx="5943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11.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4 - 5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am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đỡ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 err="1" smtClean="0">
                <a:latin typeface="UTM Avo" panose="02040603050506020204" pitchFamily="18" charset="0"/>
              </a:rPr>
              <a:t>Gợi</a:t>
            </a:r>
            <a:r>
              <a:rPr lang="en-US" sz="1800" b="1" dirty="0" smtClean="0">
                <a:latin typeface="UTM Avo" panose="02040603050506020204" pitchFamily="18" charset="0"/>
              </a:rPr>
              <a:t> ý: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ai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(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ai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)?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(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suy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đỡ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đỡ</a:t>
            </a:r>
            <a:r>
              <a:rPr lang="en-US" sz="1800" dirty="0" smtClean="0">
                <a:latin typeface="UTM Avo" panose="02040603050506020204" pitchFamily="18" charset="0"/>
              </a:rPr>
              <a:t>)?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81072" y="2929939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9 - 10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8823" y="381754"/>
            <a:ext cx="59544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Ghép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1" r="1476"/>
          <a:stretch/>
        </p:blipFill>
        <p:spPr>
          <a:xfrm>
            <a:off x="3044388" y="2826027"/>
            <a:ext cx="3439421" cy="1593021"/>
          </a:xfrm>
          <a:prstGeom prst="round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4" b="2162"/>
          <a:stretch/>
        </p:blipFill>
        <p:spPr>
          <a:xfrm>
            <a:off x="431387" y="1030839"/>
            <a:ext cx="3892901" cy="1644961"/>
          </a:xfrm>
          <a:prstGeom prst="round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3339" y="1445280"/>
            <a:ext cx="1898965" cy="8160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2.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Họa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mi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hót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1387" y="3231496"/>
            <a:ext cx="2613001" cy="81607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1.Chuyện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bốn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mùa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4837" y="562093"/>
            <a:ext cx="59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12. </a:t>
            </a:r>
            <a:r>
              <a:rPr lang="en-US" sz="1800" dirty="0" err="1" smtClean="0">
                <a:latin typeface="UTM Avo" panose="02040603050506020204" pitchFamily="18" charset="0"/>
              </a:rPr>
              <a:t>Trả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thực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hiện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cầu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4350" y="955515"/>
            <a:ext cx="594359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sự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coi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</a:t>
            </a:r>
            <a:r>
              <a:rPr lang="en-US" sz="1800" dirty="0" err="1" smtClean="0">
                <a:latin typeface="UTM Avo" panose="02040603050506020204" pitchFamily="18" charset="0"/>
              </a:rPr>
              <a:t>mây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đen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trắng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</a:t>
            </a:r>
            <a:r>
              <a:rPr lang="en-US" sz="1800" dirty="0" err="1" smtClean="0">
                <a:latin typeface="UTM Avo" panose="02040603050506020204" pitchFamily="18" charset="0"/>
              </a:rPr>
              <a:t>nắng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gió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</a:t>
            </a:r>
            <a:r>
              <a:rPr lang="en-US" sz="1800" dirty="0" err="1" smtClean="0">
                <a:latin typeface="UTM Avo" panose="02040603050506020204" pitchFamily="18" charset="0"/>
              </a:rPr>
              <a:t>bầu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ruộng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rủ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đen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đâu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theo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gió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bay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cao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sà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xuống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thấp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4837" y="1875142"/>
            <a:ext cx="319088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4837" y="2287558"/>
            <a:ext cx="319088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4837" y="2699974"/>
            <a:ext cx="319088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4837" y="3513442"/>
            <a:ext cx="319088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4837" y="3925858"/>
            <a:ext cx="319088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4837" y="4338274"/>
            <a:ext cx="319088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3843" y="1860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843" y="39045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1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uiExpand="1" build="p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4837" y="562093"/>
            <a:ext cx="59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12. </a:t>
            </a:r>
            <a:r>
              <a:rPr lang="en-US" sz="1800" dirty="0" err="1" smtClean="0">
                <a:latin typeface="UTM Avo" panose="02040603050506020204" pitchFamily="18" charset="0"/>
              </a:rPr>
              <a:t>Trả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thực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hiện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cầu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4350" y="955515"/>
            <a:ext cx="6343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Vì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đen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theo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trắng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Vì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đen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ngắm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ruộng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Vì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hán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đen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muốn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Vì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đen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tan </a:t>
            </a:r>
            <a:r>
              <a:rPr lang="en-US" sz="1800" dirty="0" err="1" smtClean="0">
                <a:latin typeface="UTM Avo" panose="02040603050506020204" pitchFamily="18" charset="0"/>
              </a:rPr>
              <a:t>biến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hài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d.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đen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niềm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Tớ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còn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phải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mưa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xuống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ruộng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đồng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khô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cạn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hạn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hán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muôn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loài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mong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chờ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tớ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4837" y="1436992"/>
            <a:ext cx="319088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4837" y="1849408"/>
            <a:ext cx="319088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4837" y="2261824"/>
            <a:ext cx="319088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3843" y="18229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1" grpId="0" animBg="1"/>
      <p:bldP spid="12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4837" y="562093"/>
            <a:ext cx="59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12. </a:t>
            </a:r>
            <a:r>
              <a:rPr lang="en-US" sz="1800" dirty="0" err="1" smtClean="0">
                <a:latin typeface="UTM Avo" panose="02040603050506020204" pitchFamily="18" charset="0"/>
              </a:rPr>
              <a:t>Trả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thực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hiện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cầu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3375" y="1098390"/>
            <a:ext cx="6215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e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đây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</a:t>
            </a:r>
            <a:r>
              <a:rPr lang="en-US" sz="1800" i="1" dirty="0" err="1" smtClean="0">
                <a:latin typeface="UTM Avo" panose="02040603050506020204" pitchFamily="18" charset="0"/>
              </a:rPr>
              <a:t>Đám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mây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xốp</a:t>
            </a:r>
            <a:r>
              <a:rPr lang="en-US" sz="1800" i="1" dirty="0" smtClean="0">
                <a:latin typeface="UTM Avo" panose="02040603050506020204" pitchFamily="18" charset="0"/>
              </a:rPr>
              <a:t>, </a:t>
            </a:r>
            <a:r>
              <a:rPr lang="en-US" sz="1800" i="1" dirty="0" err="1" smtClean="0">
                <a:latin typeface="UTM Avo" panose="02040603050506020204" pitchFamily="18" charset="0"/>
              </a:rPr>
              <a:t>nhẹ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trông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như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một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chiếc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gối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bông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800" i="1" dirty="0" err="1" smtClean="0">
                <a:latin typeface="UTM Avo" panose="02040603050506020204" pitchFamily="18" charset="0"/>
              </a:rPr>
              <a:t>xinh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xắn</a:t>
            </a:r>
            <a:r>
              <a:rPr lang="en-US" sz="1800" i="1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g.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phẩy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chỗ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</a:t>
            </a:r>
            <a:r>
              <a:rPr lang="en-US" sz="1800" i="1" dirty="0" err="1" smtClean="0">
                <a:latin typeface="UTM Avo" panose="02040603050506020204" pitchFamily="18" charset="0"/>
              </a:rPr>
              <a:t>Trên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bầu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cao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rộng</a:t>
            </a:r>
            <a:r>
              <a:rPr lang="en-US" sz="1800" i="1" dirty="0" smtClean="0">
                <a:latin typeface="UTM Avo" panose="02040603050506020204" pitchFamily="18" charset="0"/>
              </a:rPr>
              <a:t>, </a:t>
            </a:r>
            <a:r>
              <a:rPr lang="en-US" sz="1800" i="1" dirty="0" err="1" smtClean="0">
                <a:latin typeface="UTM Avo" panose="02040603050506020204" pitchFamily="18" charset="0"/>
              </a:rPr>
              <a:t>mây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đen</a:t>
            </a:r>
            <a:r>
              <a:rPr lang="en-US" sz="1800" i="1" dirty="0" smtClean="0">
                <a:latin typeface="UTM Avo" panose="02040603050506020204" pitchFamily="18" charset="0"/>
              </a:rPr>
              <a:t>  </a:t>
            </a:r>
            <a:r>
              <a:rPr lang="en-US" sz="1800" i="1" dirty="0" err="1" smtClean="0">
                <a:latin typeface="UTM Avo" panose="02040603050506020204" pitchFamily="18" charset="0"/>
              </a:rPr>
              <a:t>mây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trắng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đang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rong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ruổi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theo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gió</a:t>
            </a:r>
            <a:r>
              <a:rPr lang="en-US" sz="1800" i="1" dirty="0" smtClean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38325" y="1943100"/>
            <a:ext cx="390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1250" y="1943100"/>
            <a:ext cx="390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9574" y="2314575"/>
            <a:ext cx="914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1301" y="2704472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487" y="571618"/>
            <a:ext cx="5943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13.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4-5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ngày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nghỉ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 err="1" smtClean="0">
                <a:latin typeface="UTM Avo" panose="02040603050506020204" pitchFamily="18" charset="0"/>
              </a:rPr>
              <a:t>Gợi</a:t>
            </a:r>
            <a:r>
              <a:rPr lang="en-US" sz="1800" b="1" dirty="0" smtClean="0">
                <a:latin typeface="UTM Avo" panose="02040603050506020204" pitchFamily="18" charset="0"/>
              </a:rPr>
              <a:t>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?(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xem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phim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đến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thân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bè</a:t>
            </a:r>
            <a:r>
              <a:rPr lang="en-US" sz="1800" dirty="0" smtClean="0">
                <a:latin typeface="UTM Avo" panose="02040603050506020204" pitchFamily="18" charset="0"/>
              </a:rPr>
              <a:t>,….)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ai</a:t>
            </a:r>
            <a:r>
              <a:rPr lang="en-US" sz="1800" dirty="0" smtClean="0">
                <a:latin typeface="UTM Avo" panose="02040603050506020204" pitchFamily="18" charset="0"/>
              </a:rPr>
              <a:t>?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cảm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8823" y="381754"/>
            <a:ext cx="59544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Ghép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6147" y="1441091"/>
            <a:ext cx="1937261" cy="81607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6.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Lũy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tre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8823" y="972888"/>
            <a:ext cx="2969924" cy="2055448"/>
            <a:chOff x="736076" y="1036526"/>
            <a:chExt cx="4412615" cy="3053917"/>
          </a:xfrm>
        </p:grpSpPr>
        <p:grpSp>
          <p:nvGrpSpPr>
            <p:cNvPr id="6" name="Group 5"/>
            <p:cNvGrpSpPr/>
            <p:nvPr/>
          </p:nvGrpSpPr>
          <p:grpSpPr>
            <a:xfrm>
              <a:off x="736076" y="1036526"/>
              <a:ext cx="4412615" cy="3053917"/>
              <a:chOff x="947391" y="899879"/>
              <a:chExt cx="4963218" cy="3343742"/>
            </a:xfrm>
          </p:grpSpPr>
          <p:pic>
            <p:nvPicPr>
              <p:cNvPr id="4" name="Picture 3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391" y="899879"/>
                <a:ext cx="4963218" cy="3343742"/>
              </a:xfrm>
              <a:prstGeom prst="roundRect">
                <a:avLst>
                  <a:gd name="adj" fmla="val 11838"/>
                </a:avLst>
              </a:prstGeom>
            </p:spPr>
          </p:pic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21" r="23889" b="12989"/>
              <a:stretch/>
            </p:blipFill>
            <p:spPr>
              <a:xfrm>
                <a:off x="976887" y="899879"/>
                <a:ext cx="1820081" cy="3165872"/>
              </a:xfrm>
              <a:prstGeom prst="roundRect">
                <a:avLst>
                  <a:gd name="adj" fmla="val 27182"/>
                </a:avLst>
              </a:prstGeom>
            </p:spPr>
          </p:pic>
        </p:grpSp>
        <p:sp>
          <p:nvSpPr>
            <p:cNvPr id="5" name="Oval 4"/>
            <p:cNvSpPr/>
            <p:nvPr/>
          </p:nvSpPr>
          <p:spPr>
            <a:xfrm>
              <a:off x="762300" y="3633132"/>
              <a:ext cx="432619" cy="43261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3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3698" y="2647950"/>
            <a:ext cx="3379477" cy="2152918"/>
            <a:chOff x="478148" y="415440"/>
            <a:chExt cx="6191166" cy="4080628"/>
          </a:xfrm>
        </p:grpSpPr>
        <p:grpSp>
          <p:nvGrpSpPr>
            <p:cNvPr id="13" name="Group 12"/>
            <p:cNvGrpSpPr/>
            <p:nvPr/>
          </p:nvGrpSpPr>
          <p:grpSpPr>
            <a:xfrm>
              <a:off x="478148" y="415440"/>
              <a:ext cx="6191166" cy="4080628"/>
              <a:chOff x="478148" y="415440"/>
              <a:chExt cx="6191166" cy="4080628"/>
            </a:xfrm>
          </p:grpSpPr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148" y="1085642"/>
                <a:ext cx="3600953" cy="3410426"/>
              </a:xfrm>
              <a:prstGeom prst="rect">
                <a:avLst/>
              </a:prstGeom>
            </p:spPr>
          </p:pic>
          <p:pic>
            <p:nvPicPr>
              <p:cNvPr id="17" name="Picture 16" descr="Screen Clippi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8573" y="415440"/>
                <a:ext cx="2800741" cy="2972215"/>
              </a:xfrm>
              <a:prstGeom prst="roundRect">
                <a:avLst>
                  <a:gd name="adj" fmla="val 15113"/>
                </a:avLst>
              </a:prstGeom>
            </p:spPr>
          </p:pic>
        </p:grpSp>
        <p:sp>
          <p:nvSpPr>
            <p:cNvPr id="15" name="Freeform 14"/>
            <p:cNvSpPr/>
            <p:nvPr/>
          </p:nvSpPr>
          <p:spPr>
            <a:xfrm>
              <a:off x="3838575" y="823913"/>
              <a:ext cx="647700" cy="933450"/>
            </a:xfrm>
            <a:custGeom>
              <a:avLst/>
              <a:gdLst>
                <a:gd name="connsiteX0" fmla="*/ 14288 w 647700"/>
                <a:gd name="connsiteY0" fmla="*/ 0 h 933450"/>
                <a:gd name="connsiteX1" fmla="*/ 647700 w 647700"/>
                <a:gd name="connsiteY1" fmla="*/ 0 h 933450"/>
                <a:gd name="connsiteX2" fmla="*/ 647700 w 647700"/>
                <a:gd name="connsiteY2" fmla="*/ 561975 h 933450"/>
                <a:gd name="connsiteX3" fmla="*/ 428625 w 647700"/>
                <a:gd name="connsiteY3" fmla="*/ 576262 h 933450"/>
                <a:gd name="connsiteX4" fmla="*/ 328613 w 647700"/>
                <a:gd name="connsiteY4" fmla="*/ 628650 h 933450"/>
                <a:gd name="connsiteX5" fmla="*/ 338138 w 647700"/>
                <a:gd name="connsiteY5" fmla="*/ 804862 h 933450"/>
                <a:gd name="connsiteX6" fmla="*/ 233363 w 647700"/>
                <a:gd name="connsiteY6" fmla="*/ 795337 h 933450"/>
                <a:gd name="connsiteX7" fmla="*/ 209550 w 647700"/>
                <a:gd name="connsiteY7" fmla="*/ 833437 h 933450"/>
                <a:gd name="connsiteX8" fmla="*/ 233363 w 647700"/>
                <a:gd name="connsiteY8" fmla="*/ 866775 h 933450"/>
                <a:gd name="connsiteX9" fmla="*/ 242888 w 647700"/>
                <a:gd name="connsiteY9" fmla="*/ 904875 h 933450"/>
                <a:gd name="connsiteX10" fmla="*/ 161925 w 647700"/>
                <a:gd name="connsiteY10" fmla="*/ 909637 h 933450"/>
                <a:gd name="connsiteX11" fmla="*/ 0 w 647700"/>
                <a:gd name="connsiteY11" fmla="*/ 933450 h 933450"/>
                <a:gd name="connsiteX12" fmla="*/ 14288 w 647700"/>
                <a:gd name="connsiteY12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700" h="933450">
                  <a:moveTo>
                    <a:pt x="14288" y="0"/>
                  </a:moveTo>
                  <a:lnTo>
                    <a:pt x="647700" y="0"/>
                  </a:lnTo>
                  <a:lnTo>
                    <a:pt x="647700" y="561975"/>
                  </a:lnTo>
                  <a:lnTo>
                    <a:pt x="428625" y="576262"/>
                  </a:lnTo>
                  <a:lnTo>
                    <a:pt x="328613" y="628650"/>
                  </a:lnTo>
                  <a:lnTo>
                    <a:pt x="338138" y="804862"/>
                  </a:lnTo>
                  <a:lnTo>
                    <a:pt x="233363" y="795337"/>
                  </a:lnTo>
                  <a:lnTo>
                    <a:pt x="209550" y="833437"/>
                  </a:lnTo>
                  <a:lnTo>
                    <a:pt x="233363" y="866775"/>
                  </a:lnTo>
                  <a:lnTo>
                    <a:pt x="242888" y="904875"/>
                  </a:lnTo>
                  <a:lnTo>
                    <a:pt x="161925" y="909637"/>
                  </a:lnTo>
                  <a:lnTo>
                    <a:pt x="0" y="933450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67649" y="3432012"/>
            <a:ext cx="1937261" cy="816078"/>
          </a:xfrm>
          <a:prstGeom prst="rect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3.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Tết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rồi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8823" y="381754"/>
            <a:ext cx="59544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Ghép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4698" y="3432012"/>
            <a:ext cx="1937261" cy="8160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vàng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7649" y="3432012"/>
            <a:ext cx="1937261" cy="8160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5.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Hạt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thóc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1585" y="1101112"/>
            <a:ext cx="2975357" cy="2035419"/>
            <a:chOff x="468735" y="1072537"/>
            <a:chExt cx="2975357" cy="203541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383"/>
            <a:stretch/>
          </p:blipFill>
          <p:spPr>
            <a:xfrm>
              <a:off x="468735" y="1072537"/>
              <a:ext cx="2975357" cy="20354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67649" y="1072537"/>
              <a:ext cx="2008901" cy="4038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12" r="523"/>
          <a:stretch/>
        </p:blipFill>
        <p:spPr>
          <a:xfrm>
            <a:off x="3444092" y="1072537"/>
            <a:ext cx="3038474" cy="20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8823" y="381754"/>
            <a:ext cx="59544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thực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hiện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 smtClean="0">
                <a:latin typeface="UTM Avo" panose="02040603050506020204" pitchFamily="18" charset="0"/>
              </a:rPr>
              <a:t>Tòm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văn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</a:rPr>
              <a:t> hay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 smtClean="0"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nhân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thichsvif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nhân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92" y="2551579"/>
            <a:ext cx="3605988" cy="21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08260" y="3034176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3 - 4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9427" y="1297510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Cánh</a:t>
            </a:r>
            <a:r>
              <a:rPr lang="en-US" sz="1600" dirty="0" smtClean="0">
                <a:latin typeface="UTM Avo" panose="02040603050506020204" pitchFamily="18" charset="0"/>
              </a:rPr>
              <a:t> cam </a:t>
            </a: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mẹ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vườn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hoang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Giữa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nhiêu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gai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góc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Lũ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sầu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kêu</a:t>
            </a:r>
            <a:r>
              <a:rPr lang="en-US" sz="1600" dirty="0" smtClean="0">
                <a:latin typeface="UTM Avo" panose="02040603050506020204" pitchFamily="18" charset="0"/>
              </a:rPr>
              <a:t> ran.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55733" y="794348"/>
            <a:ext cx="32353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Cánh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cam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lạc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mẹ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0275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hỏi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9427" y="2895745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nhạt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sương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rộng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bể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cánh</a:t>
            </a:r>
            <a:r>
              <a:rPr lang="en-US" sz="1600" dirty="0" smtClean="0">
                <a:latin typeface="UTM Avo" panose="02040603050506020204" pitchFamily="18" charset="0"/>
              </a:rPr>
              <a:t> cam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mẹ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Khản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mòn</a:t>
            </a:r>
            <a:endParaRPr lang="en-US" sz="1600" dirty="0" smtClean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15052" y="1297510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Bọ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cơm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gạo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Xén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tóc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cắt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áo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bảo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15052" y="2895745"/>
            <a:ext cx="2800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vườn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lặng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im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Bỗng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râm</a:t>
            </a:r>
            <a:r>
              <a:rPr lang="en-US" sz="1600" dirty="0" smtClean="0">
                <a:latin typeface="UTM Avo" panose="02040603050506020204" pitchFamily="18" charset="0"/>
              </a:rPr>
              <a:t> ran </a:t>
            </a:r>
            <a:r>
              <a:rPr lang="en-US" sz="1600" dirty="0" err="1" smtClean="0">
                <a:latin typeface="UTM Avo" panose="02040603050506020204" pitchFamily="18" charset="0"/>
              </a:rPr>
              <a:t>khắp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lối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ai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cũng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Cánh</a:t>
            </a:r>
            <a:r>
              <a:rPr lang="en-US" sz="1600" dirty="0" smtClean="0">
                <a:latin typeface="UTM Avo" panose="02040603050506020204" pitchFamily="18" charset="0"/>
              </a:rPr>
              <a:t> cam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i="1" dirty="0" smtClean="0">
                <a:latin typeface="UTM Avo" panose="02040603050506020204" pitchFamily="18" charset="0"/>
              </a:rPr>
              <a:t>(</a:t>
            </a:r>
            <a:r>
              <a:rPr lang="en-US" i="1" dirty="0" err="1" smtClean="0">
                <a:latin typeface="UTM Avo" panose="02040603050506020204" pitchFamily="18" charset="0"/>
              </a:rPr>
              <a:t>Ngân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Vịnh</a:t>
            </a:r>
            <a:r>
              <a:rPr lang="en-US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04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2778" y="440855"/>
            <a:ext cx="565752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xảy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cánh</a:t>
            </a:r>
            <a:r>
              <a:rPr lang="en-US" sz="1800" dirty="0" smtClean="0">
                <a:latin typeface="UTM Avo" panose="02040603050506020204" pitchFamily="18" charset="0"/>
              </a:rPr>
              <a:t> cam?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Cánh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cam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lạc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bị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gió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xô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vào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vườn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hoang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đầy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gai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góc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ai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quan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tâm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cánh</a:t>
            </a:r>
            <a:r>
              <a:rPr lang="en-US" sz="1800" dirty="0" smtClean="0">
                <a:latin typeface="UTM Avo" panose="02040603050506020204" pitchFamily="18" charset="0"/>
              </a:rPr>
              <a:t> cam?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Bọ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dừa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cào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cào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xén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tóc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Họ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an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ủi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cánh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cam?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đều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ngừng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việc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chú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cánh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cam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lạc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Người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nào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cũng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mời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cánh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cam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về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mình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nghỉ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tạm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trời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tối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02755"/>
            <a:ext cx="6076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4</a:t>
            </a:r>
            <a:r>
              <a:rPr lang="en-US" sz="1600" b="1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đáp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huống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sau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An </a:t>
            </a:r>
            <a:r>
              <a:rPr lang="en-US" sz="1600" dirty="0" err="1" smtClean="0">
                <a:latin typeface="UTM Avo" panose="02040603050506020204" pitchFamily="18" charset="0"/>
              </a:rPr>
              <a:t>ủi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động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mệt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mệt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lắm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Tớ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đưa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phòng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y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tế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nhé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nhờ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điện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nhé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b. </a:t>
            </a:r>
            <a:r>
              <a:rPr lang="en-US" sz="1600" dirty="0" err="1" smtClean="0">
                <a:latin typeface="UTM Avo" panose="02040603050506020204" pitchFamily="18" charset="0"/>
              </a:rPr>
              <a:t>Mời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cuốn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truyện</a:t>
            </a:r>
            <a:r>
              <a:rPr lang="en-US" sz="1600" dirty="0" smtClean="0">
                <a:latin typeface="UTM Avo" panose="02040603050506020204" pitchFamily="18" charset="0"/>
              </a:rPr>
              <a:t> hay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Cuốn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truyện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này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rất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hay,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thể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cũng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thích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Cuốn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truyện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này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hay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lắm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muốn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chung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c. </a:t>
            </a:r>
            <a:r>
              <a:rPr lang="en-US" sz="1600" dirty="0" err="1" smtClean="0">
                <a:latin typeface="UTM Avo" panose="02040603050506020204" pitchFamily="18" charset="0"/>
              </a:rPr>
              <a:t>Đề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hát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trước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lớp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giọng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hát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rất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hay,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hát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tặng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tớ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nhé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Nhân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dịp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…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hát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tụi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nhé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1242</Words>
  <Application>Microsoft Office PowerPoint</Application>
  <PresentationFormat>Custom</PresentationFormat>
  <Paragraphs>168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Kalam</vt:lpstr>
      <vt:lpstr>Times New Roman</vt:lpstr>
      <vt:lpstr>UTM Avo</vt:lpstr>
      <vt:lpstr>UTM Cookies</vt:lpstr>
      <vt:lpstr>Wingdings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160</cp:revision>
  <dcterms:modified xsi:type="dcterms:W3CDTF">2021-06-21T16:38:00Z</dcterms:modified>
</cp:coreProperties>
</file>