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22" r:id="rId2"/>
    <p:sldId id="320" r:id="rId3"/>
    <p:sldId id="363" r:id="rId4"/>
    <p:sldId id="353" r:id="rId5"/>
    <p:sldId id="355" r:id="rId6"/>
    <p:sldId id="370" r:id="rId7"/>
    <p:sldId id="356" r:id="rId8"/>
    <p:sldId id="327" r:id="rId9"/>
    <p:sldId id="358" r:id="rId10"/>
    <p:sldId id="371" r:id="rId11"/>
    <p:sldId id="330" r:id="rId12"/>
    <p:sldId id="372" r:id="rId13"/>
    <p:sldId id="380" r:id="rId14"/>
    <p:sldId id="373" r:id="rId15"/>
    <p:sldId id="366" r:id="rId16"/>
    <p:sldId id="374" r:id="rId17"/>
    <p:sldId id="375" r:id="rId18"/>
    <p:sldId id="376" r:id="rId19"/>
    <p:sldId id="377" r:id="rId20"/>
    <p:sldId id="378" r:id="rId21"/>
    <p:sldId id="379" r:id="rId22"/>
    <p:sldId id="381" r:id="rId23"/>
    <p:sldId id="385" r:id="rId24"/>
    <p:sldId id="384" r:id="rId25"/>
    <p:sldId id="387" r:id="rId26"/>
    <p:sldId id="388" r:id="rId27"/>
    <p:sldId id="389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ookies" panose="02040603050506020204" pitchFamily="18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>
        <p:scale>
          <a:sx n="75" d="100"/>
          <a:sy n="75" d="100"/>
        </p:scale>
        <p:origin x="12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197665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73996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569156" y="2291644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59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4551"/>
              </p:ext>
            </p:extLst>
          </p:nvPr>
        </p:nvGraphicFramePr>
        <p:xfrm>
          <a:off x="872921" y="3148069"/>
          <a:ext cx="2508454" cy="1715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539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89780" y="1331945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nhóm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5CE64-C7C4-479C-9FDC-DDA9780A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514278" y="1860198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viện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1943101" y="1860198"/>
            <a:ext cx="10214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3221224" y="1860197"/>
            <a:ext cx="70907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4186927" y="1860197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tàu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1002835" y="2453652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im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2334813" y="2453652"/>
            <a:ext cx="139898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băng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qua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3891888" y="2453651"/>
            <a:ext cx="105349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buýt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EAEE28C0-B931-41C9-A3B3-1392D11B3B27}"/>
              </a:ext>
            </a:extLst>
          </p:cNvPr>
          <p:cNvSpPr/>
          <p:nvPr/>
        </p:nvSpPr>
        <p:spPr>
          <a:xfrm>
            <a:off x="5103468" y="2453651"/>
            <a:ext cx="98834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lạc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đà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8970"/>
              </p:ext>
            </p:extLst>
          </p:nvPr>
        </p:nvGraphicFramePr>
        <p:xfrm>
          <a:off x="3703756" y="3132830"/>
          <a:ext cx="2508454" cy="17157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5787 0.331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493 0.327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20988E-6 L 0.08912 0.35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20988E-6 L -0.47777 0.4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0.57477 0.243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7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7 L 0.2787 0.375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5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-0.23935 0.304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46914E-7 L -0.53287 0.3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70309" y="541723"/>
            <a:ext cx="6317382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phụ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mượn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484CA-BC21-4EE3-9152-4C1A157E2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14" y="1509196"/>
            <a:ext cx="5884530" cy="31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CD27B-405B-4FA6-A0CD-EB72650D9B9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9D2BEE-5B27-4F3D-8B04-C9BB7894931A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2004692" y="1770595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 VIỆN BIẾT ĐI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viện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đi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46755" y="1174099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Ở </a:t>
            </a:r>
            <a:r>
              <a:rPr lang="en-US" sz="2000" dirty="0" err="1">
                <a:latin typeface="UTM Avo" panose="020406030505060202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</a:rPr>
              <a:t> Lan,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trăm</a:t>
            </a:r>
            <a:r>
              <a:rPr lang="en-US" sz="2000" dirty="0">
                <a:latin typeface="UTM Avo" panose="02040603050506020204" pitchFamily="18" charset="0"/>
              </a:rPr>
              <a:t> “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di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”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chiếc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buýt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. Ở </a:t>
            </a:r>
            <a:r>
              <a:rPr lang="en-US" sz="2000" dirty="0" err="1">
                <a:latin typeface="UTM Avo" panose="02040603050506020204" pitchFamily="18" charset="0"/>
              </a:rPr>
              <a:t>châu</a:t>
            </a:r>
            <a:r>
              <a:rPr lang="en-US" sz="2000" dirty="0">
                <a:latin typeface="UTM Avo" panose="02040603050506020204" pitchFamily="18" charset="0"/>
              </a:rPr>
              <a:t> Phi,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băng</a:t>
            </a:r>
            <a:r>
              <a:rPr lang="en-US" sz="2000" dirty="0">
                <a:latin typeface="UTM Avo" panose="02040603050506020204" pitchFamily="18" charset="0"/>
              </a:rPr>
              <a:t> qua </a:t>
            </a:r>
            <a:r>
              <a:rPr lang="en-US" sz="2000" dirty="0" err="1">
                <a:latin typeface="UTM Avo" panose="02040603050506020204" pitchFamily="18" charset="0"/>
              </a:rPr>
              <a:t>sa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đọc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1222573" y="1633851"/>
            <a:ext cx="1361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3393428" y="2506623"/>
            <a:ext cx="1065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di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mạc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buýt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51677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1029532" y="611602"/>
            <a:ext cx="2537757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: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586046" y="1173901"/>
            <a:ext cx="4472353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d.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1047993" y="1979520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dìu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dắt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2848571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dò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4764968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du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1018831" y="3358789"/>
            <a:ext cx="1203051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đỡ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2819410" y="3358788"/>
            <a:ext cx="1173890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gìn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4735806" y="3358788"/>
            <a:ext cx="1416637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781707" y="986187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1449187" y="1589075"/>
            <a:ext cx="3959626" cy="222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Phòng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Bọc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úng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mình</a:t>
            </a:r>
            <a:r>
              <a:rPr lang="en-US" sz="1900" dirty="0">
                <a:latin typeface="UTM Avo" panose="02040603050506020204" pitchFamily="18" charset="0"/>
              </a:rPr>
              <a:t> ở      </a:t>
            </a:r>
            <a:r>
              <a:rPr lang="en-US" sz="1900" dirty="0" err="1">
                <a:latin typeface="UTM Avo" panose="02040603050506020204" pitchFamily="18" charset="0"/>
              </a:rPr>
              <a:t>ong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Cửa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sổ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túi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e       </a:t>
            </a:r>
            <a:r>
              <a:rPr lang="en-US" sz="1900" dirty="0" err="1">
                <a:latin typeface="UTM Avo" panose="02040603050506020204" pitchFamily="18" charset="0"/>
              </a:rPr>
              <a:t>ắn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ngọn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đông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Lãm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Thắng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2B382-2396-41D9-B6E9-910E87DD82C4}"/>
              </a:ext>
            </a:extLst>
          </p:cNvPr>
          <p:cNvGrpSpPr/>
          <p:nvPr/>
        </p:nvGrpSpPr>
        <p:grpSpPr>
          <a:xfrm>
            <a:off x="3201106" y="1668180"/>
            <a:ext cx="345648" cy="345648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3128409" y="167742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F00DF-1183-46A3-85A6-39E8A10CE0EB}"/>
              </a:ext>
            </a:extLst>
          </p:cNvPr>
          <p:cNvGrpSpPr/>
          <p:nvPr/>
        </p:nvGrpSpPr>
        <p:grpSpPr>
          <a:xfrm>
            <a:off x="2034293" y="2072993"/>
            <a:ext cx="345648" cy="345648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C49ECB-B732-4F96-B159-B4FB4B933EEE}"/>
              </a:ext>
            </a:extLst>
          </p:cNvPr>
          <p:cNvGrpSpPr/>
          <p:nvPr/>
        </p:nvGrpSpPr>
        <p:grpSpPr>
          <a:xfrm>
            <a:off x="3753552" y="2072993"/>
            <a:ext cx="345648" cy="345648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53CF3-55E9-42DB-B8C7-365079FBE3A8}"/>
              </a:ext>
            </a:extLst>
          </p:cNvPr>
          <p:cNvGrpSpPr/>
          <p:nvPr/>
        </p:nvGrpSpPr>
        <p:grpSpPr>
          <a:xfrm>
            <a:off x="2724856" y="2531043"/>
            <a:ext cx="345648" cy="345648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6D383B-7E9C-4F21-AC7D-34BC181D4906}"/>
              </a:ext>
            </a:extLst>
          </p:cNvPr>
          <p:cNvGrpSpPr/>
          <p:nvPr/>
        </p:nvGrpSpPr>
        <p:grpSpPr>
          <a:xfrm>
            <a:off x="1558043" y="2977868"/>
            <a:ext cx="345648" cy="345648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1CF52-076A-4650-BC1B-65BC89B5F61A}"/>
              </a:ext>
            </a:extLst>
          </p:cNvPr>
          <p:cNvGrpSpPr/>
          <p:nvPr/>
        </p:nvGrpSpPr>
        <p:grpSpPr>
          <a:xfrm>
            <a:off x="2171097" y="2977868"/>
            <a:ext cx="345648" cy="345648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1968492" y="2103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3817284" y="2104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2680847" y="25338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1478195" y="29711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2127088" y="297061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24732" y="1361865"/>
            <a:ext cx="4698826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42FD2-5E11-435A-ACF5-C355C5BF2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225" y="2101042"/>
            <a:ext cx="5160333" cy="279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4778792" y="1765727"/>
            <a:ext cx="211516" cy="276999"/>
            <a:chOff x="5804066" y="1986975"/>
            <a:chExt cx="215150" cy="28175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3619917" y="1824461"/>
            <a:ext cx="211516" cy="276999"/>
            <a:chOff x="5804066" y="1986975"/>
            <a:chExt cx="215150" cy="28175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340053" y="1765294"/>
            <a:ext cx="6177893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giúp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0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phụ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hướng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dân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đê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chô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giá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691395" y="1042631"/>
            <a:ext cx="5709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hỏi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ngã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in </a:t>
            </a:r>
            <a:r>
              <a:rPr lang="en-US" sz="1800" dirty="0" err="1">
                <a:latin typeface="UTM Avo" panose="02040603050506020204" pitchFamily="18" charset="0"/>
              </a:rPr>
              <a:t>đậm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4786403" y="257175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957754" y="3177011"/>
            <a:ext cx="211516" cy="276999"/>
            <a:chOff x="5804066" y="1986975"/>
            <a:chExt cx="215150" cy="28175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3373616" y="305390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96EFD3-DCAD-482E-9619-B9A36A750B3C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D9F67B-279F-4F69-A595-64B566FF7A58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7B84CE-D6E9-4A78-A9ED-60137A6C52A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883BFA-31B1-4611-949B-2F4AC7611549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6918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786924" y="1666228"/>
            <a:ext cx="5996762" cy="17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Đèn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quá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Ôi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thật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Các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bạn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nhỏ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rủ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nhau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đến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viện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29808-DDD9-4A27-A5F5-2EEE9585882D}"/>
              </a:ext>
            </a:extLst>
          </p:cNvPr>
          <p:cNvGrpSpPr/>
          <p:nvPr/>
        </p:nvGrpSpPr>
        <p:grpSpPr>
          <a:xfrm>
            <a:off x="3081162" y="1838660"/>
            <a:ext cx="417689" cy="417689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1D0BD6-FA04-4F07-B801-D9EBD7AFE51D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FA59DB-7674-47C4-8108-E7D7B233DA76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2DAAE1-C68B-4B0E-A9BC-A3BD7251E67A}"/>
              </a:ext>
            </a:extLst>
          </p:cNvPr>
          <p:cNvSpPr txBox="1"/>
          <p:nvPr/>
        </p:nvSpPr>
        <p:spPr>
          <a:xfrm>
            <a:off x="3007079" y="1816670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2A989D-4C15-4FB6-9326-A5C8E421FA45}"/>
              </a:ext>
            </a:extLst>
          </p:cNvPr>
          <p:cNvGrpSpPr/>
          <p:nvPr/>
        </p:nvGrpSpPr>
        <p:grpSpPr>
          <a:xfrm>
            <a:off x="3889729" y="2362905"/>
            <a:ext cx="417689" cy="41768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FC7E1-CA16-460E-8DD1-B1B0F161F36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DE2422-A15D-4BBF-B02A-42FC5472D8F2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EADDCE-AC96-43EE-A64B-4EF060D32BC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F30A5F-625B-46F8-BEF0-952A8EC3FF3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DE800B-C99B-4FA8-865F-EFCBCA58FA30}"/>
              </a:ext>
            </a:extLst>
          </p:cNvPr>
          <p:cNvGrpSpPr/>
          <p:nvPr/>
        </p:nvGrpSpPr>
        <p:grpSpPr>
          <a:xfrm>
            <a:off x="5462412" y="2996518"/>
            <a:ext cx="417689" cy="41768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7A6777-5F6F-4474-A81B-3C335140B18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193318-AF90-4954-B36A-54D9E87F9FB4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15DD7-930A-4676-9016-FCDA52DECB9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0E9D7A-350E-4FB2-8A39-48F7546178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B6E33A8-ADA8-4871-A700-D2CEEDD4AD84}"/>
              </a:ext>
            </a:extLst>
          </p:cNvPr>
          <p:cNvSpPr txBox="1"/>
          <p:nvPr/>
        </p:nvSpPr>
        <p:spPr>
          <a:xfrm>
            <a:off x="5388329" y="2980041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C0696-8422-42F3-99D9-44FAD0B1A6F5}"/>
              </a:ext>
            </a:extLst>
          </p:cNvPr>
          <p:cNvSpPr txBox="1"/>
          <p:nvPr/>
        </p:nvSpPr>
        <p:spPr>
          <a:xfrm>
            <a:off x="3778606" y="2384644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430619" y="1282402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giá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Mai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Lan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khoa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1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2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tuần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F0EE5-609B-4A3B-A6D4-47052E55E114}"/>
              </a:ext>
            </a:extLst>
          </p:cNvPr>
          <p:cNvSpPr txBox="1"/>
          <p:nvPr/>
        </p:nvSpPr>
        <p:spPr>
          <a:xfrm>
            <a:off x="1444979" y="1424942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0787A8-2065-420E-BBDF-528E77DA9105}"/>
              </a:ext>
            </a:extLst>
          </p:cNvPr>
          <p:cNvSpPr txBox="1"/>
          <p:nvPr/>
        </p:nvSpPr>
        <p:spPr>
          <a:xfrm>
            <a:off x="1985999" y="1424942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80105-E318-44E8-8D50-FE0068A996D9}"/>
              </a:ext>
            </a:extLst>
          </p:cNvPr>
          <p:cNvSpPr txBox="1"/>
          <p:nvPr/>
        </p:nvSpPr>
        <p:spPr>
          <a:xfrm>
            <a:off x="1772639" y="2511493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96E9D-69C1-4B8B-AF5B-D540CB62BC2B}"/>
              </a:ext>
            </a:extLst>
          </p:cNvPr>
          <p:cNvSpPr txBox="1"/>
          <p:nvPr/>
        </p:nvSpPr>
        <p:spPr>
          <a:xfrm>
            <a:off x="2443199" y="3048002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658267-E7DB-477A-9CD8-BDEF6973B94F}"/>
              </a:ext>
            </a:extLst>
          </p:cNvPr>
          <p:cNvSpPr txBox="1"/>
          <p:nvPr/>
        </p:nvSpPr>
        <p:spPr>
          <a:xfrm>
            <a:off x="578081" y="413646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sử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C33F23-DB0C-43E0-A7D3-6CF3CC61C36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DA8B3-47D7-40B1-AA60-1E3836B89A3A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9B46A6-600F-4ACB-84E0-30B186FCED41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1F706F-4CF2-4473-B8AD-21D9C293C8B8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1E812A-4F5F-46ED-899F-7633A668C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2460979" y="1211767"/>
            <a:ext cx="3905567" cy="3135111"/>
          </a:xfrm>
          <a:prstGeom prst="rect">
            <a:avLst/>
          </a:prstGeom>
        </p:spPr>
      </p:pic>
      <p:pic>
        <p:nvPicPr>
          <p:cNvPr id="3074" name="Picture 2" descr="Free Pen Cartoon Image｜Charatoon">
            <a:extLst>
              <a:ext uri="{FF2B5EF4-FFF2-40B4-BE49-F238E27FC236}">
                <a16:creationId xmlns:a16="http://schemas.microsoft.com/office/drawing/2014/main" id="{11346FD5-8702-4163-9986-55A04F43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9" y="1211767"/>
            <a:ext cx="14562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cil with eraser cartoon isolated 1968805 Vector Art at Vecteezy">
            <a:extLst>
              <a:ext uri="{FF2B5EF4-FFF2-40B4-BE49-F238E27FC236}">
                <a16:creationId xmlns:a16="http://schemas.microsoft.com/office/drawing/2014/main" id="{97B92F54-F382-4EAB-8EA0-78BDDF5A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845" y="1409510"/>
            <a:ext cx="14562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 Book Cartoon Vector Symbol Icon Design. Beautiful Illustration  Isolated On White Background Stock Vector - Illustration of empty, drawn:  97272350">
            <a:extLst>
              <a:ext uri="{FF2B5EF4-FFF2-40B4-BE49-F238E27FC236}">
                <a16:creationId xmlns:a16="http://schemas.microsoft.com/office/drawing/2014/main" id="{7A705A87-2BD3-4484-A6C6-E937D6EC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0" y="2662299"/>
            <a:ext cx="2517781" cy="2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462846" y="495678"/>
            <a:ext cx="5667021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277044-CCB2-4321-86BD-F446B9BF4CD1}"/>
              </a:ext>
            </a:extLst>
          </p:cNvPr>
          <p:cNvGrpSpPr/>
          <p:nvPr/>
        </p:nvGrpSpPr>
        <p:grpSpPr>
          <a:xfrm>
            <a:off x="383220" y="1718878"/>
            <a:ext cx="6091560" cy="1942083"/>
            <a:chOff x="383219" y="1655378"/>
            <a:chExt cx="6091560" cy="1942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EDC42-71A8-432A-8D91-5F0B14958A38}"/>
                </a:ext>
              </a:extLst>
            </p:cNvPr>
            <p:cNvGrpSpPr/>
            <p:nvPr/>
          </p:nvGrpSpPr>
          <p:grpSpPr>
            <a:xfrm>
              <a:off x="2376468" y="1655378"/>
              <a:ext cx="2105063" cy="821122"/>
              <a:chOff x="2177501" y="2204300"/>
              <a:chExt cx="2105063" cy="82112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5E274EC-381D-4DC5-87CE-2D861A8A2CB5}"/>
                  </a:ext>
                </a:extLst>
              </p:cNvPr>
              <p:cNvSpPr/>
              <p:nvPr/>
            </p:nvSpPr>
            <p:spPr>
              <a:xfrm>
                <a:off x="2269067" y="2204300"/>
                <a:ext cx="1896533" cy="82112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7CD770-CE8B-4449-89FC-B36E3B67D2D8}"/>
                  </a:ext>
                </a:extLst>
              </p:cNvPr>
              <p:cNvSpPr txBox="1"/>
              <p:nvPr/>
            </p:nvSpPr>
            <p:spPr>
              <a:xfrm>
                <a:off x="2177501" y="2363762"/>
                <a:ext cx="2105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tập</a:t>
                </a:r>
                <a:endParaRPr lang="en-US" sz="16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F09FC6-D4EA-429E-82B8-02A3383A7482}"/>
                </a:ext>
              </a:extLst>
            </p:cNvPr>
            <p:cNvGrpSpPr/>
            <p:nvPr/>
          </p:nvGrpSpPr>
          <p:grpSpPr>
            <a:xfrm>
              <a:off x="383219" y="3165040"/>
              <a:ext cx="6091560" cy="432421"/>
              <a:chOff x="462847" y="3217333"/>
              <a:chExt cx="6091560" cy="4324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61119BB-7913-4E8A-A718-354C9DF41B81}"/>
                  </a:ext>
                </a:extLst>
              </p:cNvPr>
              <p:cNvGrpSpPr/>
              <p:nvPr/>
            </p:nvGrpSpPr>
            <p:grpSpPr>
              <a:xfrm>
                <a:off x="462847" y="3217333"/>
                <a:ext cx="596334" cy="428978"/>
                <a:chOff x="462847" y="3217333"/>
                <a:chExt cx="596334" cy="428978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62DC85F6-D3A4-4656-9D8D-B22B203E177E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596334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735219-DA8B-4CA5-8997-BF20CB326481}"/>
                    </a:ext>
                  </a:extLst>
                </p:cNvPr>
                <p:cNvSpPr txBox="1"/>
                <p:nvPr/>
              </p:nvSpPr>
              <p:spPr>
                <a:xfrm>
                  <a:off x="495556" y="3262545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Tên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7B6E5F-D2DB-42EE-B438-0494B6B55470}"/>
                  </a:ext>
                </a:extLst>
              </p:cNvPr>
              <p:cNvGrpSpPr/>
              <p:nvPr/>
            </p:nvGrpSpPr>
            <p:grpSpPr>
              <a:xfrm>
                <a:off x="1074403" y="3220776"/>
                <a:ext cx="2193229" cy="428978"/>
                <a:chOff x="403541" y="3217333"/>
                <a:chExt cx="2193229" cy="42897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E7E633C-C486-4A4D-B781-133C0719F521}"/>
                    </a:ext>
                  </a:extLst>
                </p:cNvPr>
                <p:cNvSpPr/>
                <p:nvPr/>
              </p:nvSpPr>
              <p:spPr>
                <a:xfrm>
                  <a:off x="462846" y="3217333"/>
                  <a:ext cx="2105063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3448692-E75D-40F1-8EBC-CE3741A594EB}"/>
                    </a:ext>
                  </a:extLst>
                </p:cNvPr>
                <p:cNvSpPr txBox="1"/>
                <p:nvPr/>
              </p:nvSpPr>
              <p:spPr>
                <a:xfrm>
                  <a:off x="403541" y="3262545"/>
                  <a:ext cx="21932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Hình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dáng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,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màu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sắc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6428408-ED49-4102-8E06-F9C13B331585}"/>
                  </a:ext>
                </a:extLst>
              </p:cNvPr>
              <p:cNvGrpSpPr/>
              <p:nvPr/>
            </p:nvGrpSpPr>
            <p:grpSpPr>
              <a:xfrm>
                <a:off x="3342159" y="3217333"/>
                <a:ext cx="1334021" cy="428978"/>
                <a:chOff x="462846" y="3217333"/>
                <a:chExt cx="1334021" cy="428978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B8FED52D-688C-4C42-8552-C02F96BE888C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334020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789863-E837-4242-B127-2F06E66EDE1A}"/>
                    </a:ext>
                  </a:extLst>
                </p:cNvPr>
                <p:cNvSpPr txBox="1"/>
                <p:nvPr/>
              </p:nvSpPr>
              <p:spPr>
                <a:xfrm>
                  <a:off x="462846" y="3262545"/>
                  <a:ext cx="13340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Công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dụng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115B201-933B-48D1-9AE6-97FBB87512AF}"/>
                  </a:ext>
                </a:extLst>
              </p:cNvPr>
              <p:cNvGrpSpPr/>
              <p:nvPr/>
            </p:nvGrpSpPr>
            <p:grpSpPr>
              <a:xfrm>
                <a:off x="4750707" y="3217333"/>
                <a:ext cx="1803700" cy="428978"/>
                <a:chOff x="447625" y="3217333"/>
                <a:chExt cx="1803700" cy="428978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05A93D0B-314A-4F60-9F32-723392FE8BC2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788478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E28A07-05C9-486C-911A-15C81D48B1B9}"/>
                    </a:ext>
                  </a:extLst>
                </p:cNvPr>
                <p:cNvSpPr txBox="1"/>
                <p:nvPr/>
              </p:nvSpPr>
              <p:spPr>
                <a:xfrm>
                  <a:off x="447625" y="3262545"/>
                  <a:ext cx="18036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Cách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bảo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quản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0C88BA-1F39-42A5-8FFD-FAD6F1715B96}"/>
                </a:ext>
              </a:extLst>
            </p:cNvPr>
            <p:cNvCxnSpPr>
              <a:stCxn id="4" idx="4"/>
              <a:endCxn id="7" idx="0"/>
            </p:cNvCxnSpPr>
            <p:nvPr/>
          </p:nvCxnSpPr>
          <p:spPr>
            <a:xfrm flipH="1">
              <a:off x="681386" y="2476500"/>
              <a:ext cx="2734915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F2EF51-3553-4077-AE5F-E37EB7CF88F4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3394952" y="2470808"/>
              <a:ext cx="2185588" cy="69423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B9B5BAC-A884-4448-9C94-1C2F32C2458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2106612" y="2470808"/>
              <a:ext cx="1280728" cy="69767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9B83AB-862E-4AEC-BE67-F993ED58FEF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380543" y="2476500"/>
              <a:ext cx="548999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C5CA4-0278-4F89-8DCA-3C3D5DD5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545547" y="1793608"/>
            <a:ext cx="3180437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393148" y="2952023"/>
            <a:ext cx="581514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tập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FDF46-2AA3-4DDD-9FA6-E4DFE9B06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2411" y="1397000"/>
            <a:ext cx="27527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CA817C-204F-4FB9-BA5B-FDD4A52D8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99" y="3434593"/>
            <a:ext cx="4734304" cy="147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D0E52D-AE46-4A5E-908C-392BAFDABA15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35508B-382E-4E66-9000-C6631350A44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4077C-B49F-48A1-BD92-FE1DB184D554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85D510-225A-4EDF-B9ED-2EE3772C691F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569156" y="2291644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nằm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tàu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khổng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lồ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500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qua 45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r>
              <a:rPr lang="vi-VN" sz="1800" dirty="0">
                <a:latin typeface="UTM Avo" panose="02040603050506020204" pitchFamily="18" charset="0"/>
              </a:rPr>
              <a:t>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5499252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3609096" y="241854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078980" y="280705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2603324" y="2807051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45A5E-83EB-459A-AE42-FC3A6E570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110092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754C1-22C5-42B5-A28C-653C30F2AD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" y="208022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58796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Thủ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Sa </a:t>
            </a:r>
            <a:r>
              <a:rPr lang="en-US" sz="1800" dirty="0" err="1">
                <a:latin typeface="UTM Avo" panose="02040603050506020204" pitchFamily="18" charset="0"/>
              </a:rPr>
              <a:t>mạc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vị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613263" y="2149201"/>
            <a:ext cx="449864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quản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1483099" y="2797730"/>
            <a:ext cx="485404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khí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hậu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Picture 2" descr="Cartoon style background with hot desert Vector Image">
            <a:extLst>
              <a:ext uri="{FF2B5EF4-FFF2-40B4-BE49-F238E27FC236}">
                <a16:creationId xmlns:a16="http://schemas.microsoft.com/office/drawing/2014/main" id="{D207679D-D42C-4474-87E7-B52D7C3A6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8"/>
          <a:stretch/>
        </p:blipFill>
        <p:spPr bwMode="auto">
          <a:xfrm>
            <a:off x="863886" y="3542732"/>
            <a:ext cx="2082514" cy="128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71285" y="2701053"/>
            <a:ext cx="6119826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đâu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242711" y="2288681"/>
            <a:ext cx="6246202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49BFB-244F-4558-9F6E-7DD60B10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76295D-94B1-4093-ACC0-FF4D990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42267"/>
              </p:ext>
            </p:extLst>
          </p:nvPr>
        </p:nvGraphicFramePr>
        <p:xfrm>
          <a:off x="371285" y="3203088"/>
          <a:ext cx="2508454" cy="141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2765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Lô-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xơ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Đức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Phần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Một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4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châu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83807E-CF95-4C63-B932-3031515BA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70997"/>
              </p:ext>
            </p:extLst>
          </p:nvPr>
        </p:nvGraphicFramePr>
        <p:xfrm>
          <a:off x="3202120" y="3187848"/>
          <a:ext cx="3268734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873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28606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chiếc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xe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buýt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cũ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lưng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lạc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một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con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tàu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588D91-37E1-49B8-B97D-70ABD22DD8B3}"/>
              </a:ext>
            </a:extLst>
          </p:cNvPr>
          <p:cNvCxnSpPr>
            <a:cxnSpLocks/>
          </p:cNvCxnSpPr>
          <p:nvPr/>
        </p:nvCxnSpPr>
        <p:spPr>
          <a:xfrm>
            <a:off x="2878270" y="3678893"/>
            <a:ext cx="323850" cy="778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9EF27-D62C-4952-A79C-67B1E41A78A0}"/>
              </a:ext>
            </a:extLst>
          </p:cNvPr>
          <p:cNvCxnSpPr>
            <a:cxnSpLocks/>
          </p:cNvCxnSpPr>
          <p:nvPr/>
        </p:nvCxnSpPr>
        <p:spPr>
          <a:xfrm flipV="1">
            <a:off x="2878270" y="3678893"/>
            <a:ext cx="323850" cy="38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B4E01-421F-46A5-B6F5-C9E0C02C5DB2}"/>
              </a:ext>
            </a:extLst>
          </p:cNvPr>
          <p:cNvCxnSpPr>
            <a:cxnSpLocks/>
          </p:cNvCxnSpPr>
          <p:nvPr/>
        </p:nvCxnSpPr>
        <p:spPr>
          <a:xfrm flipV="1">
            <a:off x="2878270" y="4068296"/>
            <a:ext cx="323850" cy="38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56690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“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”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305899" y="1011571"/>
            <a:ext cx="62462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490763" y="175983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“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”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8CA64-C865-419C-A90D-F6B657DDFB4C}"/>
              </a:ext>
            </a:extLst>
          </p:cNvPr>
          <p:cNvSpPr txBox="1"/>
          <p:nvPr/>
        </p:nvSpPr>
        <p:spPr>
          <a:xfrm>
            <a:off x="341181" y="2204496"/>
            <a:ext cx="6246202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mọi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Premium Vector | Cartoon little kid reading book">
            <a:extLst>
              <a:ext uri="{FF2B5EF4-FFF2-40B4-BE49-F238E27FC236}">
                <a16:creationId xmlns:a16="http://schemas.microsoft.com/office/drawing/2014/main" id="{AD82444F-812F-4AB0-8E0A-38E4699E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81" y="3004959"/>
            <a:ext cx="2087627" cy="18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1345</Words>
  <Application>Microsoft Office PowerPoint</Application>
  <PresentationFormat>Custom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Montserrat</vt:lpstr>
      <vt:lpstr>Arial</vt:lpstr>
      <vt:lpstr>UTM Avo</vt:lpstr>
      <vt:lpstr>UTM Cookies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176</cp:revision>
  <dcterms:modified xsi:type="dcterms:W3CDTF">2021-06-18T05:03:03Z</dcterms:modified>
</cp:coreProperties>
</file>