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5"/>
  </p:notesMasterIdLst>
  <p:sldIdLst>
    <p:sldId id="354" r:id="rId2"/>
    <p:sldId id="316" r:id="rId3"/>
    <p:sldId id="318" r:id="rId4"/>
    <p:sldId id="319" r:id="rId5"/>
    <p:sldId id="355" r:id="rId6"/>
    <p:sldId id="320" r:id="rId7"/>
    <p:sldId id="357" r:id="rId8"/>
    <p:sldId id="356" r:id="rId9"/>
    <p:sldId id="323" r:id="rId10"/>
    <p:sldId id="358" r:id="rId11"/>
    <p:sldId id="359" r:id="rId12"/>
    <p:sldId id="324" r:id="rId13"/>
    <p:sldId id="327" r:id="rId14"/>
    <p:sldId id="361" r:id="rId15"/>
    <p:sldId id="362" r:id="rId16"/>
    <p:sldId id="346" r:id="rId17"/>
    <p:sldId id="363" r:id="rId18"/>
    <p:sldId id="338" r:id="rId19"/>
    <p:sldId id="348" r:id="rId20"/>
    <p:sldId id="373" r:id="rId21"/>
    <p:sldId id="374" r:id="rId22"/>
    <p:sldId id="369" r:id="rId23"/>
    <p:sldId id="375" r:id="rId24"/>
  </p:sldIdLst>
  <p:sldSz cx="6858000" cy="5143500"/>
  <p:notesSz cx="6858000" cy="9144000"/>
  <p:embeddedFontLst>
    <p:embeddedFont>
      <p:font typeface="HP001" panose="020B0604020202020204" charset="0"/>
      <p:regular r:id="rId26"/>
      <p:bold r:id="rId27"/>
    </p:embeddedFont>
    <p:embeddedFont>
      <p:font typeface="HP001 4 hàng" panose="020B0603050302020204" pitchFamily="34" charset="0"/>
      <p:regular r:id="rId28"/>
      <p:bold r:id="rId29"/>
    </p:embeddedFont>
    <p:embeddedFont>
      <p:font typeface="Kalam" panose="020B0604020202020204" charset="0"/>
      <p:regular r:id="rId30"/>
      <p:bold r:id="rId31"/>
    </p:embeddedFont>
    <p:embeddedFont>
      <p:font typeface="Montserrat" panose="020B0604020202020204" charset="0"/>
      <p:regular r:id="rId32"/>
      <p:bold r:id="rId33"/>
      <p:italic r:id="rId34"/>
      <p:boldItalic r:id="rId35"/>
    </p:embeddedFont>
    <p:embeddedFont>
      <p:font typeface="UTM Avo" panose="02040603050506020204" pitchFamily="18" charset="0"/>
      <p:regular r:id="rId36"/>
      <p:bold r:id="rId37"/>
      <p:italic r:id="rId38"/>
      <p:boldItalic r:id="rId39"/>
    </p:embeddedFont>
    <p:embeddedFont>
      <p:font typeface="UTM Charlotte" panose="02040603050506020204" pitchFamily="18" charset="0"/>
      <p:regular r:id="rId40"/>
    </p:embeddedFont>
    <p:embeddedFont>
      <p:font typeface="UTM Cookies" panose="02040603050506020204" pitchFamily="18" charset="0"/>
      <p:regular r:id="rId41"/>
    </p:embeddedFont>
  </p:embeddedFontLst>
  <p:custDataLst>
    <p:tags r:id="rId4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7500"/>
    <a:srgbClr val="1E5CC1"/>
    <a:srgbClr val="FB5B53"/>
    <a:srgbClr val="FB4C43"/>
    <a:srgbClr val="6FC9C7"/>
    <a:srgbClr val="FFCC00"/>
    <a:srgbClr val="B7D574"/>
    <a:srgbClr val="7EA131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>
      <p:cViewPr varScale="1">
        <p:scale>
          <a:sx n="91" d="100"/>
          <a:sy n="91" d="100"/>
        </p:scale>
        <p:origin x="7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video" Target="NULL" TargetMode="External"/><Relationship Id="rId1" Type="http://schemas.openxmlformats.org/officeDocument/2006/relationships/tags" Target="../tags/tag16.xml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microsoft.com/office/2007/relationships/hdphoto" Target="../media/hdphoto10.wdp"/><Relationship Id="rId5" Type="http://schemas.openxmlformats.org/officeDocument/2006/relationships/image" Target="../media/image29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microsoft.com/office/2007/relationships/hdphoto" Target="../media/hdphoto10.wdp"/><Relationship Id="rId5" Type="http://schemas.openxmlformats.org/officeDocument/2006/relationships/image" Target="../media/image29.png"/><Relationship Id="rId4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5" Type="http://schemas.microsoft.com/office/2007/relationships/hdphoto" Target="../media/hdphoto11.wdp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1831080" y="380343"/>
            <a:ext cx="4657439" cy="4382814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213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B02552-77BA-4AA1-8D6D-72E260B2C55A}"/>
              </a:ext>
            </a:extLst>
          </p:cNvPr>
          <p:cNvSpPr txBox="1"/>
          <p:nvPr/>
        </p:nvSpPr>
        <p:spPr>
          <a:xfrm>
            <a:off x="369087" y="445591"/>
            <a:ext cx="6119826" cy="1979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dưới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thiệu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loại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Mai An </a:t>
            </a:r>
            <a:r>
              <a:rPr lang="en-US" sz="1600" dirty="0" err="1">
                <a:latin typeface="UTM Avo" panose="02040603050506020204" pitchFamily="18" charset="0"/>
              </a:rPr>
              <a:t>Tiêm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màu</a:t>
            </a:r>
            <a:r>
              <a:rPr lang="en-US" sz="1600" dirty="0">
                <a:latin typeface="UTM Avo" panose="02040603050506020204" pitchFamily="18" charset="0"/>
              </a:rPr>
              <a:t> (…), </a:t>
            </a:r>
            <a:r>
              <a:rPr lang="en-US" sz="1600" dirty="0" err="1">
                <a:latin typeface="UTM Avo" panose="02040603050506020204" pitchFamily="18" charset="0"/>
              </a:rPr>
              <a:t>ruột</a:t>
            </a:r>
            <a:r>
              <a:rPr lang="en-US" sz="1600" dirty="0">
                <a:latin typeface="UTM Avo" panose="02040603050506020204" pitchFamily="18" charset="0"/>
              </a:rPr>
              <a:t> (…), </a:t>
            </a:r>
            <a:r>
              <a:rPr lang="en-US" sz="1600" dirty="0" err="1">
                <a:latin typeface="UTM Avo" panose="02040603050506020204" pitchFamily="18" charset="0"/>
              </a:rPr>
              <a:t>hạt</a:t>
            </a:r>
            <a:r>
              <a:rPr lang="en-US" sz="1600" dirty="0">
                <a:latin typeface="UTM Avo" panose="02040603050506020204" pitchFamily="18" charset="0"/>
              </a:rPr>
              <a:t> (…), </a:t>
            </a:r>
            <a:r>
              <a:rPr lang="en-US" sz="1600" dirty="0" err="1">
                <a:latin typeface="UTM Avo" panose="02040603050506020204" pitchFamily="18" charset="0"/>
              </a:rPr>
              <a:t>vị</a:t>
            </a:r>
            <a:r>
              <a:rPr lang="en-US" sz="1600" dirty="0">
                <a:latin typeface="UTM Avo" panose="02040603050506020204" pitchFamily="18" charset="0"/>
              </a:rPr>
              <a:t> (…).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(…)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D27C56-BB36-4C26-BB09-5425ED5F2CC6}"/>
              </a:ext>
            </a:extLst>
          </p:cNvPr>
          <p:cNvSpPr txBox="1"/>
          <p:nvPr/>
        </p:nvSpPr>
        <p:spPr>
          <a:xfrm>
            <a:off x="264311" y="2424594"/>
            <a:ext cx="6488913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-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Quả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vỏ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màu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xanh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ruột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đỏ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hạt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đen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nhánh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vị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ngọt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mát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-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Quả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tên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dưa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hấu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4C0CC1A-3E57-4BCE-858A-9BB1B4124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69087" y="3489750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3EEC2E-9F02-46E5-A0D7-67F2916A1E32}"/>
              </a:ext>
            </a:extLst>
          </p:cNvPr>
          <p:cNvSpPr txBox="1"/>
          <p:nvPr/>
        </p:nvSpPr>
        <p:spPr>
          <a:xfrm>
            <a:off x="848512" y="3376737"/>
            <a:ext cx="6119826" cy="55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dirty="0">
                <a:latin typeface="UTM Avo" panose="02040603050506020204" pitchFamily="18" charset="0"/>
              </a:rPr>
              <a:t>Theo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, Mai An </a:t>
            </a:r>
            <a:r>
              <a:rPr lang="en-US" sz="1800" dirty="0" err="1">
                <a:latin typeface="UTM Avo" panose="02040603050506020204" pitchFamily="18" charset="0"/>
              </a:rPr>
              <a:t>Tiêm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2D0510-876A-4A99-95C4-F2F92ECF9D1E}"/>
              </a:ext>
            </a:extLst>
          </p:cNvPr>
          <p:cNvSpPr txBox="1"/>
          <p:nvPr/>
        </p:nvSpPr>
        <p:spPr>
          <a:xfrm>
            <a:off x="611988" y="3929645"/>
            <a:ext cx="5876925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Mai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Tiêm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chịu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dám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dám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hiếu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thảo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76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3985" y="921930"/>
            <a:ext cx="6042639" cy="393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Mai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yêu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con </a:t>
            </a:r>
            <a:r>
              <a:rPr lang="en-US" sz="1200" dirty="0" err="1">
                <a:latin typeface="UTM Avo" panose="02040603050506020204" pitchFamily="18" charset="0"/>
              </a:rPr>
              <a:t>nuôi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hiểu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nổi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đày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Ở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nứa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bay qua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cát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”.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nảy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mầm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bò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lan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rộng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màu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xanh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thẫm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mát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trồng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nhớ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cha,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biển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nhờ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vớt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hấu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nay.</a:t>
            </a:r>
            <a:endParaRPr lang="vi-VN" sz="1200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102488" y="379170"/>
            <a:ext cx="2008574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901088" y="351424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926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1114012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đoạn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văn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sau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E79F1C-CA66-4B03-B298-7458720823C6}"/>
              </a:ext>
            </a:extLst>
          </p:cNvPr>
          <p:cNvSpPr txBox="1"/>
          <p:nvPr/>
        </p:nvSpPr>
        <p:spPr>
          <a:xfrm>
            <a:off x="373336" y="1655111"/>
            <a:ext cx="6076623" cy="16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An </a:t>
            </a:r>
            <a:r>
              <a:rPr lang="en-US" sz="1800" dirty="0" err="1">
                <a:latin typeface="UTM Avo" panose="02040603050506020204" pitchFamily="18" charset="0"/>
              </a:rPr>
              <a:t>Tiêm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khắc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mình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xuống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biển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nhờ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sóng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liền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dâng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vua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Vua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hận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chồng</a:t>
            </a:r>
            <a:r>
              <a:rPr lang="en-US" sz="1800" dirty="0">
                <a:latin typeface="UTM Avo" panose="02040603050506020204" pitchFamily="18" charset="0"/>
              </a:rPr>
              <a:t> An </a:t>
            </a:r>
            <a:r>
              <a:rPr lang="en-US" sz="1800" dirty="0" err="1">
                <a:latin typeface="UTM Avo" panose="02040603050506020204" pitchFamily="18" charset="0"/>
              </a:rPr>
              <a:t>Tiêm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trở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17ADC9-D892-464F-8659-BF7195CA29D3}"/>
              </a:ext>
            </a:extLst>
          </p:cNvPr>
          <p:cNvCxnSpPr>
            <a:cxnSpLocks/>
          </p:cNvCxnSpPr>
          <p:nvPr/>
        </p:nvCxnSpPr>
        <p:spPr>
          <a:xfrm>
            <a:off x="1813351" y="2050014"/>
            <a:ext cx="6250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BC6E63-88C0-4749-A462-B9EBC9B22D71}"/>
              </a:ext>
            </a:extLst>
          </p:cNvPr>
          <p:cNvCxnSpPr>
            <a:cxnSpLocks/>
          </p:cNvCxnSpPr>
          <p:nvPr/>
        </p:nvCxnSpPr>
        <p:spPr>
          <a:xfrm>
            <a:off x="5171406" y="2039504"/>
            <a:ext cx="4095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0571A07-E7EB-4326-9410-673A829ECBB9}"/>
              </a:ext>
            </a:extLst>
          </p:cNvPr>
          <p:cNvCxnSpPr>
            <a:cxnSpLocks/>
          </p:cNvCxnSpPr>
          <p:nvPr/>
        </p:nvCxnSpPr>
        <p:spPr>
          <a:xfrm>
            <a:off x="5964937" y="2454664"/>
            <a:ext cx="4095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D13EF7-73AA-44B9-9F8B-B8D01D3CFEED}"/>
              </a:ext>
            </a:extLst>
          </p:cNvPr>
          <p:cNvCxnSpPr>
            <a:cxnSpLocks/>
          </p:cNvCxnSpPr>
          <p:nvPr/>
        </p:nvCxnSpPr>
        <p:spPr>
          <a:xfrm>
            <a:off x="3019413" y="2882302"/>
            <a:ext cx="7538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9BC952-1764-4484-B27B-AC4825B69C65}"/>
              </a:ext>
            </a:extLst>
          </p:cNvPr>
          <p:cNvCxnSpPr>
            <a:cxnSpLocks/>
          </p:cNvCxnSpPr>
          <p:nvPr/>
        </p:nvCxnSpPr>
        <p:spPr>
          <a:xfrm>
            <a:off x="1092336" y="2454664"/>
            <a:ext cx="4095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16E5FD0-CD61-4965-8096-4C67881A104C}"/>
              </a:ext>
            </a:extLst>
          </p:cNvPr>
          <p:cNvCxnSpPr>
            <a:cxnSpLocks/>
          </p:cNvCxnSpPr>
          <p:nvPr/>
        </p:nvCxnSpPr>
        <p:spPr>
          <a:xfrm>
            <a:off x="2233606" y="2449909"/>
            <a:ext cx="4095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38F5B7B-B24F-46F6-B34C-65F63C7DC780}"/>
              </a:ext>
            </a:extLst>
          </p:cNvPr>
          <p:cNvSpPr txBox="1"/>
          <p:nvPr/>
        </p:nvSpPr>
        <p:spPr>
          <a:xfrm>
            <a:off x="358001" y="3603248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Đặt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vừa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7" grpId="0" build="p"/>
      <p:bldP spid="2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91DFAF-7B5C-486E-BD02-BA0398BB4625}"/>
              </a:ext>
            </a:extLst>
          </p:cNvPr>
          <p:cNvGrpSpPr/>
          <p:nvPr/>
        </p:nvGrpSpPr>
        <p:grpSpPr>
          <a:xfrm>
            <a:off x="289469" y="627725"/>
            <a:ext cx="1971949" cy="587246"/>
            <a:chOff x="328799" y="617893"/>
            <a:chExt cx="1971949" cy="58724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180646-D113-48BC-A562-264712E0194D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21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A46463-A388-4405-BA5C-1A995D6C1036}"/>
                </a:ext>
              </a:extLst>
            </p:cNvPr>
            <p:cNvSpPr txBox="1"/>
            <p:nvPr/>
          </p:nvSpPr>
          <p:spPr>
            <a:xfrm>
              <a:off x="328799" y="62036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21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07E8FA4-7810-4F1D-AE41-ECBCFB5D483C}"/>
              </a:ext>
            </a:extLst>
          </p:cNvPr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MAI AN TIÊM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9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4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W</a:t>
            </a:r>
            <a:endParaRPr lang="en-US" sz="3600" dirty="0">
              <a:solidFill>
                <a:schemeClr val="bg2">
                  <a:lumMod val="20000"/>
                  <a:lumOff val="80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862473" y="1280137"/>
            <a:ext cx="536582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W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EC643-2000-4695-AA6E-E0A5979C13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48" t="320" r="-214" b="-1248"/>
          <a:stretch/>
        </p:blipFill>
        <p:spPr>
          <a:xfrm>
            <a:off x="828505" y="1984338"/>
            <a:ext cx="2635150" cy="26872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4A7B6D-EB74-409F-BDD4-A9D50E2601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82" t="24511" r="13656" b="23243"/>
          <a:stretch/>
        </p:blipFill>
        <p:spPr>
          <a:xfrm>
            <a:off x="3796445" y="2579547"/>
            <a:ext cx="2032462" cy="2072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88526-B607-4906-8510-A255471D0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56" y="215120"/>
            <a:ext cx="1500405" cy="154010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7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AF4C8C-9B9C-484A-9F12-FB31106D5450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W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 nhỏ)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chữ hoa N kiểu 2 cỡ nhỏ 2,5 ly">
            <a:hlinkClick r:id="" action="ppaction://media"/>
            <a:extLst>
              <a:ext uri="{FF2B5EF4-FFF2-40B4-BE49-F238E27FC236}">
                <a16:creationId xmlns:a16="http://schemas.microsoft.com/office/drawing/2014/main" id="{3FC60D22-2C07-4E3B-9D59-FACD26E988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623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4422" y="1136926"/>
            <a:ext cx="5789156" cy="325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2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3F8E6D-9AC2-4331-A7C4-05CC848F23A0}"/>
              </a:ext>
            </a:extLst>
          </p:cNvPr>
          <p:cNvGrpSpPr/>
          <p:nvPr/>
        </p:nvGrpSpPr>
        <p:grpSpPr>
          <a:xfrm>
            <a:off x="437726" y="1797843"/>
            <a:ext cx="5867824" cy="870169"/>
            <a:chOff x="418676" y="2043957"/>
            <a:chExt cx="5867824" cy="8701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825A87-34B8-4C08-A6CD-491543AA1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5867824" cy="87016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87FF6E-AB2B-43A3-AB65-0FC2F75F5A7E}"/>
                </a:ext>
              </a:extLst>
            </p:cNvPr>
            <p:cNvSpPr txBox="1"/>
            <p:nvPr/>
          </p:nvSpPr>
          <p:spPr>
            <a:xfrm>
              <a:off x="452966" y="2329282"/>
              <a:ext cx="5799243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7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W</a:t>
              </a:r>
              <a:r>
                <a:rPr lang="vi-VN" sz="27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gưƟ V</a:t>
              </a:r>
              <a:r>
                <a:rPr lang="el-GR" sz="27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Η</a:t>
              </a:r>
              <a:r>
                <a:rPr lang="vi-VN" sz="27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İ</a:t>
              </a:r>
              <a:r>
                <a:rPr lang="el-GR" sz="27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Ι </a:t>
              </a:r>
              <a:r>
                <a:rPr lang="en-US" sz="27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W</a:t>
              </a:r>
              <a:r>
                <a:rPr lang="vi-VN" sz="27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am cần cù, sáng Ǉạo. </a:t>
              </a:r>
              <a:endParaRPr lang="en-US" sz="27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00E950B-C8BB-4935-91C5-B7A3E6C7EADE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A12120-69C0-4ED1-8941-E290F22F507E}"/>
              </a:ext>
            </a:extLst>
          </p:cNvPr>
          <p:cNvSpPr txBox="1"/>
          <p:nvPr/>
        </p:nvSpPr>
        <p:spPr>
          <a:xfrm>
            <a:off x="789460" y="3037425"/>
            <a:ext cx="1553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W, V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2CBE13-D5C9-4C68-A64A-97B98D96ED0B}"/>
              </a:ext>
            </a:extLst>
          </p:cNvPr>
          <p:cNvSpPr txBox="1"/>
          <p:nvPr/>
        </p:nvSpPr>
        <p:spPr>
          <a:xfrm>
            <a:off x="789460" y="4323881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HP001 4 hàng" panose="020B0603050302020204" pitchFamily="34" charset="0"/>
              </a:rPr>
              <a:t>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19A4F6-8673-4231-8F8A-66BEFD807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56" y="215120"/>
            <a:ext cx="1500405" cy="154010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17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4" grpId="0" uiExpand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VIẾT 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5" name="Picture 2" descr="Student Writing (#4) | Free SVG">
            <a:extLst>
              <a:ext uri="{FF2B5EF4-FFF2-40B4-BE49-F238E27FC236}">
                <a16:creationId xmlns:a16="http://schemas.microsoft.com/office/drawing/2014/main" id="{0A965514-ECAF-4850-8ADD-D39DAB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C03E65-CE96-43DC-BA78-7E52DB0E7929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</a:t>
            </a:r>
            <a:r>
              <a:rPr lang="en-US" sz="1600" b="1" i="1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F342E8-1672-4F3E-92EB-323D1DF2D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56" y="215120"/>
            <a:ext cx="1500405" cy="154010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8970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44A673D-E065-44EE-BF7F-DB8629706782}"/>
              </a:ext>
            </a:extLst>
          </p:cNvPr>
          <p:cNvGrpSpPr/>
          <p:nvPr/>
        </p:nvGrpSpPr>
        <p:grpSpPr>
          <a:xfrm>
            <a:off x="289469" y="627725"/>
            <a:ext cx="1971949" cy="587246"/>
            <a:chOff x="328799" y="617893"/>
            <a:chExt cx="1971949" cy="5872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417450-9763-468E-BF5B-B16359E73BD9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21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02D2FC-256F-4072-A78D-94390907A602}"/>
                </a:ext>
              </a:extLst>
            </p:cNvPr>
            <p:cNvSpPr txBox="1"/>
            <p:nvPr/>
          </p:nvSpPr>
          <p:spPr>
            <a:xfrm>
              <a:off x="328799" y="62036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21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D9A65CD-53A0-4FFB-BFB8-611D052A9561}"/>
              </a:ext>
            </a:extLst>
          </p:cNvPr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MAI AN TIÊM</a:t>
            </a:r>
          </a:p>
        </p:txBody>
      </p:sp>
      <p:sp>
        <p:nvSpPr>
          <p:cNvPr id="23" name="Google Shape;1714;p64">
            <a:extLst>
              <a:ext uri="{FF2B5EF4-FFF2-40B4-BE49-F238E27FC236}">
                <a16:creationId xmlns:a16="http://schemas.microsoft.com/office/drawing/2014/main" id="{B879B476-B410-42F1-9B67-7C4F803BABCA}"/>
              </a:ext>
            </a:extLst>
          </p:cNvPr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715;p64">
            <a:extLst>
              <a:ext uri="{FF2B5EF4-FFF2-40B4-BE49-F238E27FC236}">
                <a16:creationId xmlns:a16="http://schemas.microsoft.com/office/drawing/2014/main" id="{3164FF71-B4FF-4029-B5EB-828C6F52F549}"/>
              </a:ext>
            </a:extLst>
          </p:cNvPr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716;p64">
            <a:extLst>
              <a:ext uri="{FF2B5EF4-FFF2-40B4-BE49-F238E27FC236}">
                <a16:creationId xmlns:a16="http://schemas.microsoft.com/office/drawing/2014/main" id="{820AEA31-0D32-4344-9D26-B7DE50DB2D97}"/>
              </a:ext>
            </a:extLst>
          </p:cNvPr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1725;p64">
            <a:extLst>
              <a:ext uri="{FF2B5EF4-FFF2-40B4-BE49-F238E27FC236}">
                <a16:creationId xmlns:a16="http://schemas.microsoft.com/office/drawing/2014/main" id="{DEF1FAE3-8991-45E3-B5F4-DAD544310F71}"/>
              </a:ext>
            </a:extLst>
          </p:cNvPr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7" name="Google Shape;1726;p64">
              <a:extLst>
                <a:ext uri="{FF2B5EF4-FFF2-40B4-BE49-F238E27FC236}">
                  <a16:creationId xmlns:a16="http://schemas.microsoft.com/office/drawing/2014/main" id="{410CF4C3-163A-476E-B2A9-0D63EB1E1201}"/>
                </a:ext>
              </a:extLst>
            </p:cNvPr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27;p64">
              <a:extLst>
                <a:ext uri="{FF2B5EF4-FFF2-40B4-BE49-F238E27FC236}">
                  <a16:creationId xmlns:a16="http://schemas.microsoft.com/office/drawing/2014/main" id="{20A917F3-71B3-438C-8C5C-671F5107900A}"/>
                </a:ext>
              </a:extLst>
            </p:cNvPr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28;p64">
              <a:extLst>
                <a:ext uri="{FF2B5EF4-FFF2-40B4-BE49-F238E27FC236}">
                  <a16:creationId xmlns:a16="http://schemas.microsoft.com/office/drawing/2014/main" id="{FF6B738E-3893-42C5-A979-492430796CF9}"/>
                </a:ext>
              </a:extLst>
            </p:cNvPr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1714;p64">
            <a:extLst>
              <a:ext uri="{FF2B5EF4-FFF2-40B4-BE49-F238E27FC236}">
                <a16:creationId xmlns:a16="http://schemas.microsoft.com/office/drawing/2014/main" id="{9D3C981C-CCF3-49C7-B733-1EFB1C1A2DCF}"/>
              </a:ext>
            </a:extLst>
          </p:cNvPr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1725;p64">
            <a:extLst>
              <a:ext uri="{FF2B5EF4-FFF2-40B4-BE49-F238E27FC236}">
                <a16:creationId xmlns:a16="http://schemas.microsoft.com/office/drawing/2014/main" id="{0B93CC5E-26E0-4AC5-A962-B58216D0EA8B}"/>
              </a:ext>
            </a:extLst>
          </p:cNvPr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32" name="Google Shape;1726;p64">
              <a:extLst>
                <a:ext uri="{FF2B5EF4-FFF2-40B4-BE49-F238E27FC236}">
                  <a16:creationId xmlns:a16="http://schemas.microsoft.com/office/drawing/2014/main" id="{13247FF7-5B1A-461A-9817-AB158CAEFAF9}"/>
                </a:ext>
              </a:extLst>
            </p:cNvPr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27;p64">
              <a:extLst>
                <a:ext uri="{FF2B5EF4-FFF2-40B4-BE49-F238E27FC236}">
                  <a16:creationId xmlns:a16="http://schemas.microsoft.com/office/drawing/2014/main" id="{6B0259DF-82E8-4059-91E3-C7FA2C3BBA3E}"/>
                </a:ext>
              </a:extLst>
            </p:cNvPr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28;p64">
              <a:extLst>
                <a:ext uri="{FF2B5EF4-FFF2-40B4-BE49-F238E27FC236}">
                  <a16:creationId xmlns:a16="http://schemas.microsoft.com/office/drawing/2014/main" id="{54F2F103-C920-47F9-BD88-4720B7F6C6E5}"/>
                </a:ext>
              </a:extLst>
            </p:cNvPr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9608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5918130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>
                <a:latin typeface="UTM Avo" panose="02040603050506020204" pitchFamily="18" charset="0"/>
              </a:rPr>
              <a:t>Quan </a:t>
            </a:r>
            <a:r>
              <a:rPr lang="en-US" sz="1800" dirty="0" err="1">
                <a:latin typeface="UTM Avo" panose="02040603050506020204" pitchFamily="18" charset="0"/>
              </a:rPr>
              <a:t>sát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206D1-8093-4165-BCC8-50BB47612E89}"/>
              </a:ext>
            </a:extLst>
          </p:cNvPr>
          <p:cNvSpPr txBox="1"/>
          <p:nvPr/>
        </p:nvSpPr>
        <p:spPr>
          <a:xfrm>
            <a:off x="2054216" y="788198"/>
            <a:ext cx="274956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4BCE9-3ADC-4216-B76A-D23552B9B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359" y="1375732"/>
            <a:ext cx="4503669" cy="1747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852E4B-BBD7-4E25-9574-A7CE0EAF9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7996" y="3123020"/>
            <a:ext cx="4164137" cy="16772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02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89469" y="627725"/>
            <a:ext cx="1971949" cy="587246"/>
            <a:chOff x="328799" y="617893"/>
            <a:chExt cx="1971949" cy="58724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21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28799" y="62036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MAI AN TIÊM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197372" y="1615507"/>
            <a:ext cx="4732817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Giải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đố</a:t>
            </a:r>
            <a:endParaRPr lang="vi-VN" sz="2000" dirty="0">
              <a:latin typeface="UTM Avo" panose="0204060305050602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4032" y="1579062"/>
            <a:ext cx="695814" cy="36671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0B08525-7EDA-4D0F-8ADA-E2E8B2254352}"/>
              </a:ext>
            </a:extLst>
          </p:cNvPr>
          <p:cNvSpPr txBox="1"/>
          <p:nvPr/>
        </p:nvSpPr>
        <p:spPr>
          <a:xfrm>
            <a:off x="1042420" y="1974134"/>
            <a:ext cx="4732817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Vỏ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xanh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ruột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đỏ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đen</a:t>
            </a:r>
            <a:endParaRPr lang="en-US" sz="20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Hoa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vàng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lá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biếc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đố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vi-VN" sz="20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2" descr="Cartoon watermelon sliced sweet watermelon Vector Image">
            <a:extLst>
              <a:ext uri="{FF2B5EF4-FFF2-40B4-BE49-F238E27FC236}">
                <a16:creationId xmlns:a16="http://schemas.microsoft.com/office/drawing/2014/main" id="{9BBDB64A-1053-4FDE-99F3-914430413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9894" r="5040" b="18805"/>
          <a:stretch/>
        </p:blipFill>
        <p:spPr bwMode="auto">
          <a:xfrm>
            <a:off x="3524442" y="2822717"/>
            <a:ext cx="2513527" cy="21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8B06D4-528E-4E84-9C7E-D47837BF8C6D}"/>
              </a:ext>
            </a:extLst>
          </p:cNvPr>
          <p:cNvSpPr txBox="1"/>
          <p:nvPr/>
        </p:nvSpPr>
        <p:spPr>
          <a:xfrm>
            <a:off x="497823" y="2933213"/>
            <a:ext cx="2644404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Vợ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chồng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Mai An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Tiêm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dựng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nhà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bằng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tre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nứa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lấy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cỏ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phơi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khô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tết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thành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quần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áo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C7224-1001-4AAD-AB4D-10114886CF8B}"/>
              </a:ext>
            </a:extLst>
          </p:cNvPr>
          <p:cNvSpPr txBox="1"/>
          <p:nvPr/>
        </p:nvSpPr>
        <p:spPr>
          <a:xfrm>
            <a:off x="3442961" y="2933213"/>
            <a:ext cx="3035300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Mai An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Tiêm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thấy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một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đàn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chim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bay qua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thả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xuống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loại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hạt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đen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nhánh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F413E-54D7-4E45-8682-3C555C8F9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025" y="629497"/>
            <a:ext cx="5937873" cy="23037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068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8B06D4-528E-4E84-9C7E-D47837BF8C6D}"/>
              </a:ext>
            </a:extLst>
          </p:cNvPr>
          <p:cNvSpPr txBox="1"/>
          <p:nvPr/>
        </p:nvSpPr>
        <p:spPr>
          <a:xfrm>
            <a:off x="491975" y="2772899"/>
            <a:ext cx="2648819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Mai An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Tiêm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gieo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hạt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xuống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cát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Rồi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hạt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nảy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mầm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mọc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ra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một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loại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cây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dây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bò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lan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rộng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C7224-1001-4AAD-AB4D-10114886CF8B}"/>
              </a:ext>
            </a:extLst>
          </p:cNvPr>
          <p:cNvSpPr txBox="1"/>
          <p:nvPr/>
        </p:nvSpPr>
        <p:spPr>
          <a:xfrm>
            <a:off x="3717206" y="2772899"/>
            <a:ext cx="264881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Vợ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chồng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Mai An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Tiêm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khắc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tên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lên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dưa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thả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xuống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biển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A1F0CC-CCCF-45FD-80AF-C0477138E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005" y="495433"/>
            <a:ext cx="5891020" cy="2372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63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5836866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đoạn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theo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B6AA3F-530C-47DF-87DE-F2AB3744D042}"/>
              </a:ext>
            </a:extLst>
          </p:cNvPr>
          <p:cNvSpPr txBox="1"/>
          <p:nvPr/>
        </p:nvSpPr>
        <p:spPr>
          <a:xfrm>
            <a:off x="2054216" y="788198"/>
            <a:ext cx="274956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F05E17-1657-4FD9-BA68-55FF4197A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359" y="1375732"/>
            <a:ext cx="4503669" cy="17472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163364-CA4F-46B4-9263-67D996219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7996" y="3123020"/>
            <a:ext cx="4164137" cy="16772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86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7596D9-39CB-49C0-B4CE-121FE2171F97}"/>
              </a:ext>
            </a:extLst>
          </p:cNvPr>
          <p:cNvGrpSpPr/>
          <p:nvPr/>
        </p:nvGrpSpPr>
        <p:grpSpPr>
          <a:xfrm>
            <a:off x="511811" y="527283"/>
            <a:ext cx="5936580" cy="1096630"/>
            <a:chOff x="511811" y="527283"/>
            <a:chExt cx="5936580" cy="1096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7F0044-EC6F-41DD-AD10-50DAC9841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811" y="527283"/>
              <a:ext cx="5834378" cy="109663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A41E64-99F6-4801-BDC4-33A47C239C0A}"/>
                </a:ext>
              </a:extLst>
            </p:cNvPr>
            <p:cNvSpPr txBox="1"/>
            <p:nvPr/>
          </p:nvSpPr>
          <p:spPr>
            <a:xfrm>
              <a:off x="1082564" y="657780"/>
              <a:ext cx="5365827" cy="864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Viết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2 – 3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câu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về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nhân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vật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Mai An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Tiêm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câu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chuyện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trên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282B1D1-0C47-4F2E-B107-D914E48BF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783" y="1652809"/>
            <a:ext cx="5233621" cy="29634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11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F90421A-AF57-4343-83A0-569D0DE6B429}"/>
              </a:ext>
            </a:extLst>
          </p:cNvPr>
          <p:cNvGrpSpPr/>
          <p:nvPr/>
        </p:nvGrpSpPr>
        <p:grpSpPr>
          <a:xfrm>
            <a:off x="289469" y="627725"/>
            <a:ext cx="1971949" cy="587246"/>
            <a:chOff x="328799" y="617893"/>
            <a:chExt cx="1971949" cy="58724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924D26-5E01-46FF-9691-E3FCFD18C2A9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21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BDA38C-066C-4AC2-AFC8-CBD8F11CFFF4}"/>
                </a:ext>
              </a:extLst>
            </p:cNvPr>
            <p:cNvSpPr txBox="1"/>
            <p:nvPr/>
          </p:nvSpPr>
          <p:spPr>
            <a:xfrm>
              <a:off x="328799" y="62036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21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F960025-AF53-4914-8E2E-B7D63C17E60A}"/>
              </a:ext>
            </a:extLst>
          </p:cNvPr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MAI AN TIÊM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76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3985" y="921930"/>
            <a:ext cx="6042639" cy="393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Mai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yêu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con </a:t>
            </a:r>
            <a:r>
              <a:rPr lang="en-US" sz="1200" dirty="0" err="1">
                <a:latin typeface="UTM Avo" panose="02040603050506020204" pitchFamily="18" charset="0"/>
              </a:rPr>
              <a:t>nuôi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hiểu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nổi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đày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Ở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nứa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bay qua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cát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”.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nảy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mầm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bò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lan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rộng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màu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xanh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thẫm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mát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trồng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nhớ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cha,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biển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nhờ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vớt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hấu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nay.</a:t>
            </a:r>
            <a:endParaRPr lang="vi-VN" sz="1200" dirty="0">
              <a:latin typeface="UTM Avo" panose="0204060305050602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C8A62E-74CF-4E50-B5CE-EEF01C3B22D2}"/>
              </a:ext>
            </a:extLst>
          </p:cNvPr>
          <p:cNvCxnSpPr>
            <a:cxnSpLocks/>
          </p:cNvCxnSpPr>
          <p:nvPr/>
        </p:nvCxnSpPr>
        <p:spPr>
          <a:xfrm>
            <a:off x="5774942" y="1498224"/>
            <a:ext cx="6678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74D899-81C1-4F3E-9556-53791BD227D0}"/>
              </a:ext>
            </a:extLst>
          </p:cNvPr>
          <p:cNvCxnSpPr>
            <a:cxnSpLocks/>
          </p:cNvCxnSpPr>
          <p:nvPr/>
        </p:nvCxnSpPr>
        <p:spPr>
          <a:xfrm>
            <a:off x="1697737" y="1755727"/>
            <a:ext cx="9088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8760C2-8639-45E6-BB57-1704A62F15F9}"/>
              </a:ext>
            </a:extLst>
          </p:cNvPr>
          <p:cNvCxnSpPr>
            <a:cxnSpLocks/>
          </p:cNvCxnSpPr>
          <p:nvPr/>
        </p:nvCxnSpPr>
        <p:spPr>
          <a:xfrm>
            <a:off x="4951477" y="2037667"/>
            <a:ext cx="5425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0245B7-FAFF-4A56-9B5A-69FFD09E1961}"/>
              </a:ext>
            </a:extLst>
          </p:cNvPr>
          <p:cNvCxnSpPr>
            <a:cxnSpLocks/>
          </p:cNvCxnSpPr>
          <p:nvPr/>
        </p:nvCxnSpPr>
        <p:spPr>
          <a:xfrm>
            <a:off x="3526537" y="3127327"/>
            <a:ext cx="7406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BC8CA4-A2C7-42B8-B07D-C1B4B6DD8EAB}"/>
              </a:ext>
            </a:extLst>
          </p:cNvPr>
          <p:cNvCxnSpPr>
            <a:cxnSpLocks/>
          </p:cNvCxnSpPr>
          <p:nvPr/>
        </p:nvCxnSpPr>
        <p:spPr>
          <a:xfrm>
            <a:off x="4680205" y="3683587"/>
            <a:ext cx="7604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3985" y="921930"/>
            <a:ext cx="6042639" cy="393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Mai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yêu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con </a:t>
            </a:r>
            <a:r>
              <a:rPr lang="en-US" sz="1200" dirty="0" err="1">
                <a:latin typeface="UTM Avo" panose="02040603050506020204" pitchFamily="18" charset="0"/>
              </a:rPr>
              <a:t>nuôi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hiểu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nổi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đày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Ở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nứa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bay qua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cát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”.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nảy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mầm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bò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lan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rộng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màu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xanh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thẫm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mát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trồng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nhớ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cha,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biển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nhờ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vớt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hấu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nay.</a:t>
            </a:r>
            <a:endParaRPr lang="vi-VN" sz="1200" dirty="0">
              <a:latin typeface="UTM Avo" panose="0204060305050602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C8A62E-74CF-4E50-B5CE-EEF01C3B22D2}"/>
              </a:ext>
            </a:extLst>
          </p:cNvPr>
          <p:cNvCxnSpPr>
            <a:cxnSpLocks/>
          </p:cNvCxnSpPr>
          <p:nvPr/>
        </p:nvCxnSpPr>
        <p:spPr>
          <a:xfrm>
            <a:off x="5774942" y="1498224"/>
            <a:ext cx="6678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74D899-81C1-4F3E-9556-53791BD227D0}"/>
              </a:ext>
            </a:extLst>
          </p:cNvPr>
          <p:cNvCxnSpPr>
            <a:cxnSpLocks/>
          </p:cNvCxnSpPr>
          <p:nvPr/>
        </p:nvCxnSpPr>
        <p:spPr>
          <a:xfrm>
            <a:off x="1697737" y="1755727"/>
            <a:ext cx="9088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8760C2-8639-45E6-BB57-1704A62F15F9}"/>
              </a:ext>
            </a:extLst>
          </p:cNvPr>
          <p:cNvCxnSpPr>
            <a:cxnSpLocks/>
          </p:cNvCxnSpPr>
          <p:nvPr/>
        </p:nvCxnSpPr>
        <p:spPr>
          <a:xfrm>
            <a:off x="4951477" y="2037667"/>
            <a:ext cx="5425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0245B7-FAFF-4A56-9B5A-69FFD09E1961}"/>
              </a:ext>
            </a:extLst>
          </p:cNvPr>
          <p:cNvCxnSpPr>
            <a:cxnSpLocks/>
          </p:cNvCxnSpPr>
          <p:nvPr/>
        </p:nvCxnSpPr>
        <p:spPr>
          <a:xfrm>
            <a:off x="3526537" y="3127327"/>
            <a:ext cx="7406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BC8CA4-A2C7-42B8-B07D-C1B4B6DD8EAB}"/>
              </a:ext>
            </a:extLst>
          </p:cNvPr>
          <p:cNvCxnSpPr>
            <a:cxnSpLocks/>
          </p:cNvCxnSpPr>
          <p:nvPr/>
        </p:nvCxnSpPr>
        <p:spPr>
          <a:xfrm>
            <a:off x="4680205" y="3683587"/>
            <a:ext cx="7604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1657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92150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0224" y="1563016"/>
            <a:ext cx="5996762" cy="871842"/>
            <a:chOff x="460224" y="1435196"/>
            <a:chExt cx="5996762" cy="87184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871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>
                  <a:latin typeface="UTM Avo" panose="02040603050506020204" pitchFamily="18" charset="0"/>
                </a:rPr>
                <a:t>    </a:t>
              </a:r>
              <a:r>
                <a:rPr lang="en-US" sz="1800" dirty="0" err="1">
                  <a:latin typeface="UTM Avo" panose="02040603050506020204" pitchFamily="18" charset="0"/>
                </a:rPr>
                <a:t>Ngày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xưa</a:t>
              </a:r>
              <a:r>
                <a:rPr lang="en-US" sz="1800" dirty="0"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một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người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tên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là</a:t>
              </a:r>
              <a:r>
                <a:rPr lang="en-US" sz="1800" dirty="0">
                  <a:latin typeface="UTM Avo" panose="02040603050506020204" pitchFamily="18" charset="0"/>
                </a:rPr>
                <a:t> Mai An </a:t>
              </a:r>
              <a:r>
                <a:rPr lang="en-US" sz="1800" dirty="0" err="1">
                  <a:latin typeface="UTM Avo" panose="02040603050506020204" pitchFamily="18" charset="0"/>
                </a:rPr>
                <a:t>Tiêm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được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Vua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Hùng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yêu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mến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nhận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làm</a:t>
              </a:r>
              <a:r>
                <a:rPr lang="en-US" sz="1800" dirty="0">
                  <a:latin typeface="UTM Avo" panose="02040603050506020204" pitchFamily="18" charset="0"/>
                </a:rPr>
                <a:t> con </a:t>
              </a:r>
              <a:r>
                <a:rPr lang="en-US" sz="1800" dirty="0" err="1">
                  <a:latin typeface="UTM Avo" panose="02040603050506020204" pitchFamily="18" charset="0"/>
                </a:rPr>
                <a:t>nuôi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DDF054-DBE9-4EEF-A226-49F48BD38288}"/>
              </a:ext>
            </a:extLst>
          </p:cNvPr>
          <p:cNvCxnSpPr/>
          <p:nvPr/>
        </p:nvCxnSpPr>
        <p:spPr>
          <a:xfrm flipH="1">
            <a:off x="1962575" y="1561972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EF13BE-0B93-4287-8BF7-DE215ADA5809}"/>
              </a:ext>
            </a:extLst>
          </p:cNvPr>
          <p:cNvGrpSpPr/>
          <p:nvPr/>
        </p:nvGrpSpPr>
        <p:grpSpPr>
          <a:xfrm>
            <a:off x="4882785" y="2026560"/>
            <a:ext cx="175436" cy="470813"/>
            <a:chOff x="5551064" y="2181164"/>
            <a:chExt cx="175436" cy="47081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2518ABE-EAEE-40F4-9F20-CFD6DA2AB1D6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E5BF472-3ABB-431B-B733-09897D58F840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73CB1C-EEDA-4857-87B9-9E69BE4A318F}"/>
              </a:ext>
            </a:extLst>
          </p:cNvPr>
          <p:cNvCxnSpPr/>
          <p:nvPr/>
        </p:nvCxnSpPr>
        <p:spPr>
          <a:xfrm flipH="1">
            <a:off x="3549326" y="1561971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DAEE503-77DD-4F14-A970-BC461EEA1B88}"/>
              </a:ext>
            </a:extLst>
          </p:cNvPr>
          <p:cNvCxnSpPr/>
          <p:nvPr/>
        </p:nvCxnSpPr>
        <p:spPr>
          <a:xfrm flipH="1">
            <a:off x="5688492" y="1555748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528D055-C573-4675-A894-0709E3F1EC82}"/>
              </a:ext>
            </a:extLst>
          </p:cNvPr>
          <p:cNvGrpSpPr/>
          <p:nvPr/>
        </p:nvGrpSpPr>
        <p:grpSpPr>
          <a:xfrm>
            <a:off x="465868" y="2708643"/>
            <a:ext cx="5996762" cy="864532"/>
            <a:chOff x="460224" y="1435196"/>
            <a:chExt cx="5996762" cy="86453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D45D9C0-398B-4098-B305-EF28CE63B8A6}"/>
                </a:ext>
              </a:extLst>
            </p:cNvPr>
            <p:cNvSpPr/>
            <p:nvPr/>
          </p:nvSpPr>
          <p:spPr>
            <a:xfrm>
              <a:off x="460224" y="1435196"/>
              <a:ext cx="5996762" cy="864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>
                  <a:latin typeface="UTM Avo" panose="02040603050506020204" pitchFamily="18" charset="0"/>
                </a:rPr>
                <a:t>    </a:t>
              </a:r>
              <a:r>
                <a:rPr lang="en-US" sz="1800" dirty="0" err="1">
                  <a:latin typeface="UTM Avo" panose="02040603050506020204" pitchFamily="18" charset="0"/>
                </a:rPr>
                <a:t>Một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lần</a:t>
              </a:r>
              <a:r>
                <a:rPr lang="en-US" sz="1800" dirty="0"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latin typeface="UTM Avo" panose="02040603050506020204" pitchFamily="18" charset="0"/>
                </a:rPr>
                <a:t>vì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hiểu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lầm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lời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nói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của</a:t>
              </a:r>
              <a:r>
                <a:rPr lang="en-US" sz="1800" dirty="0">
                  <a:latin typeface="UTM Avo" panose="02040603050506020204" pitchFamily="18" charset="0"/>
                </a:rPr>
                <a:t> An </a:t>
              </a:r>
              <a:r>
                <a:rPr lang="en-US" sz="1800" dirty="0" err="1">
                  <a:latin typeface="UTM Avo" panose="02040603050506020204" pitchFamily="18" charset="0"/>
                </a:rPr>
                <a:t>Tiêm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nên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nhà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vua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nổi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giận</a:t>
              </a:r>
              <a:r>
                <a:rPr lang="en-US" sz="1800" dirty="0"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latin typeface="UTM Avo" panose="02040603050506020204" pitchFamily="18" charset="0"/>
                </a:rPr>
                <a:t>đày</a:t>
              </a:r>
              <a:r>
                <a:rPr lang="en-US" sz="1800" dirty="0">
                  <a:latin typeface="UTM Avo" panose="02040603050506020204" pitchFamily="18" charset="0"/>
                </a:rPr>
                <a:t> An </a:t>
              </a:r>
              <a:r>
                <a:rPr lang="en-US" sz="1800" dirty="0" err="1">
                  <a:latin typeface="UTM Avo" panose="02040603050506020204" pitchFamily="18" charset="0"/>
                </a:rPr>
                <a:t>Tiêm</a:t>
              </a:r>
              <a:r>
                <a:rPr lang="en-US" sz="1800" dirty="0">
                  <a:latin typeface="UTM Avo" panose="02040603050506020204" pitchFamily="18" charset="0"/>
                </a:rPr>
                <a:t> ra </a:t>
              </a:r>
              <a:r>
                <a:rPr lang="en-US" sz="1800" dirty="0" err="1">
                  <a:latin typeface="UTM Avo" panose="02040603050506020204" pitchFamily="18" charset="0"/>
                </a:rPr>
                <a:t>đảo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hoang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A00FB0E-91AE-4151-8812-F3E39B7CB553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9C29BC0-E520-4FD8-A931-F1CBE7557AA9}"/>
              </a:ext>
            </a:extLst>
          </p:cNvPr>
          <p:cNvCxnSpPr/>
          <p:nvPr/>
        </p:nvCxnSpPr>
        <p:spPr>
          <a:xfrm flipH="1">
            <a:off x="1762975" y="2708643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FB1CA3-E6EC-43DA-9A38-17C4C9AED230}"/>
              </a:ext>
            </a:extLst>
          </p:cNvPr>
          <p:cNvCxnSpPr/>
          <p:nvPr/>
        </p:nvCxnSpPr>
        <p:spPr>
          <a:xfrm flipH="1">
            <a:off x="5343950" y="2708642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1E5FF13-5DA8-407C-B0F3-313FAB925DB4}"/>
              </a:ext>
            </a:extLst>
          </p:cNvPr>
          <p:cNvCxnSpPr/>
          <p:nvPr/>
        </p:nvCxnSpPr>
        <p:spPr>
          <a:xfrm flipH="1">
            <a:off x="1971365" y="3140909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612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3985" y="921930"/>
            <a:ext cx="6042639" cy="393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Mai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yêu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con </a:t>
            </a:r>
            <a:r>
              <a:rPr lang="en-US" sz="1200" dirty="0" err="1">
                <a:latin typeface="UTM Avo" panose="02040603050506020204" pitchFamily="18" charset="0"/>
              </a:rPr>
              <a:t>nuôi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hiểu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nổi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đày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Ở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nứa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bay qua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cát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”.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nảy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mầm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bò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lan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rộng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màu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xanh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thẫm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mát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trồng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nhớ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cha,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biển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nhờ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vớt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hấu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nay.</a:t>
            </a:r>
            <a:endParaRPr lang="vi-VN" sz="1200" dirty="0">
              <a:latin typeface="UTM Avo" panose="0204060305050602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F20F54-7BD8-43D8-81BC-0CDB400B5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9" y="982637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09DE8C-A23A-4CE0-9D4A-F8030AB8B82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7" y="1840806"/>
            <a:ext cx="288000" cy="28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1410D5-7341-417E-8393-D0EA8D60BB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7" y="2395069"/>
            <a:ext cx="288000" cy="28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17E6961-6DC6-4654-A7D4-4F17BE2248FF}"/>
              </a:ext>
            </a:extLst>
          </p:cNvPr>
          <p:cNvGrpSpPr/>
          <p:nvPr/>
        </p:nvGrpSpPr>
        <p:grpSpPr>
          <a:xfrm>
            <a:off x="376075" y="3556176"/>
            <a:ext cx="351378" cy="584775"/>
            <a:chOff x="3376747" y="2909799"/>
            <a:chExt cx="351378" cy="58477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077894F-6BEB-4462-892E-8ECB21437AED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B6AE3B8-965A-48CF-A4D4-CEF9B8348DE6}"/>
                </a:ext>
              </a:extLst>
            </p:cNvPr>
            <p:cNvSpPr/>
            <p:nvPr/>
          </p:nvSpPr>
          <p:spPr>
            <a:xfrm rot="21163024">
              <a:off x="3376747" y="2909799"/>
              <a:ext cx="3513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2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050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30236B-5571-4172-A74B-9F079106129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536424" y="1682846"/>
            <a:ext cx="1825776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Đảo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hoang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626805" y="182027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877222" y="3770067"/>
            <a:ext cx="112790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Hối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hận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99420E-519C-4C45-9D8A-4FDDA77931E1}"/>
              </a:ext>
            </a:extLst>
          </p:cNvPr>
          <p:cNvSpPr/>
          <p:nvPr/>
        </p:nvSpPr>
        <p:spPr>
          <a:xfrm>
            <a:off x="626805" y="3899744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2171369" y="1688937"/>
            <a:ext cx="35904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đảo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263BB-ED88-4763-8DE9-626A212F440F}"/>
              </a:ext>
            </a:extLst>
          </p:cNvPr>
          <p:cNvSpPr txBox="1"/>
          <p:nvPr/>
        </p:nvSpPr>
        <p:spPr>
          <a:xfrm>
            <a:off x="1754242" y="3770067"/>
            <a:ext cx="4509955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lấy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tiếc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thấy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day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dứt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            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nhận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ra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lỗi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lầm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050" name="Picture 2" descr="Hoang đảo png | PNGEgg">
            <a:extLst>
              <a:ext uri="{FF2B5EF4-FFF2-40B4-BE49-F238E27FC236}">
                <a16:creationId xmlns:a16="http://schemas.microsoft.com/office/drawing/2014/main" id="{67E2CEB6-77F4-4D42-8001-40304EC39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83" b="100000" l="0" r="100000">
                        <a14:foregroundMark x1="6897" y1="75575" x2="89655" y2="87069"/>
                        <a14:foregroundMark x1="22989" y1="91379" x2="24713" y2="91092"/>
                        <a14:foregroundMark x1="33333" y1="92241" x2="59770" y2="88218"/>
                        <a14:foregroundMark x1="22126" y1="97989" x2="71552" y2="93678"/>
                        <a14:foregroundMark x1="15517" y1="87356" x2="4885" y2="73563"/>
                        <a14:foregroundMark x1="4023" y1="94253" x2="32184" y2="88218"/>
                        <a14:foregroundMark x1="6034" y1="96552" x2="33621" y2="94253"/>
                        <a14:foregroundMark x1="8046" y1="95402" x2="2011" y2="70115"/>
                        <a14:foregroundMark x1="2874" y1="69253" x2="2874" y2="59483"/>
                        <a14:foregroundMark x1="5172" y1="60345" x2="26149" y2="55747"/>
                        <a14:foregroundMark x1="29310" y1="85920" x2="56034" y2="87069"/>
                        <a14:foregroundMark x1="83908" y1="84770" x2="98276" y2="78161"/>
                        <a14:foregroundMark x1="75575" y1="56034" x2="99138" y2="66092"/>
                        <a14:foregroundMark x1="98276" y1="79598" x2="92816" y2="99138"/>
                        <a14:foregroundMark x1="96264" y1="97701" x2="88793" y2="98851"/>
                        <a14:foregroundMark x1="68391" y1="97989" x2="97701" y2="90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64"/>
          <a:stretch/>
        </p:blipFill>
        <p:spPr bwMode="auto">
          <a:xfrm>
            <a:off x="3535333" y="1867540"/>
            <a:ext cx="2635090" cy="2048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495299" y="1120833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Vợ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chồng</a:t>
            </a:r>
            <a:r>
              <a:rPr lang="en-US" sz="1500" dirty="0">
                <a:latin typeface="UTM Avo" panose="02040603050506020204" pitchFamily="18" charset="0"/>
              </a:rPr>
              <a:t> Mai An </a:t>
            </a:r>
            <a:r>
              <a:rPr lang="en-US" sz="1500" dirty="0" err="1">
                <a:latin typeface="UTM Avo" panose="02040603050506020204" pitchFamily="18" charset="0"/>
              </a:rPr>
              <a:t>Tiêm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ở </a:t>
            </a:r>
            <a:r>
              <a:rPr lang="en-US" sz="1500" dirty="0" err="1">
                <a:latin typeface="UTM Avo" panose="02040603050506020204" pitchFamily="18" charset="0"/>
              </a:rPr>
              <a:t>đảo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hoang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7E71D-61B9-43E5-ADFD-6EBD7E94A272}"/>
              </a:ext>
            </a:extLst>
          </p:cNvPr>
          <p:cNvSpPr txBox="1"/>
          <p:nvPr/>
        </p:nvSpPr>
        <p:spPr>
          <a:xfrm>
            <a:off x="477717" y="1526461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chồng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Mai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Tiêm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tre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nứa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nhặt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gieo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trồng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loại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hạt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do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xuống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BEFCD-C20C-4AED-85F9-80A2327A4898}"/>
              </a:ext>
            </a:extLst>
          </p:cNvPr>
          <p:cNvSpPr txBox="1"/>
          <p:nvPr/>
        </p:nvSpPr>
        <p:spPr>
          <a:xfrm>
            <a:off x="495299" y="2753816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Mai An </a:t>
            </a:r>
            <a:r>
              <a:rPr lang="en-US" sz="1500" dirty="0" err="1">
                <a:latin typeface="UTM Avo" panose="02040603050506020204" pitchFamily="18" charset="0"/>
              </a:rPr>
              <a:t>Tiêm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nghĩ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nhặt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gieo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trồng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loại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hạt</a:t>
            </a:r>
            <a:r>
              <a:rPr lang="en-US" sz="1500" dirty="0">
                <a:latin typeface="UTM Avo" panose="02040603050506020204" pitchFamily="18" charset="0"/>
              </a:rPr>
              <a:t> do </a:t>
            </a:r>
            <a:r>
              <a:rPr lang="en-US" sz="1500" dirty="0" err="1">
                <a:latin typeface="UTM Avo" panose="02040603050506020204" pitchFamily="18" charset="0"/>
              </a:rPr>
              <a:t>chim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xuống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7569C1-5B0A-4ABA-BE1A-0473F677D507}"/>
              </a:ext>
            </a:extLst>
          </p:cNvPr>
          <p:cNvSpPr txBox="1"/>
          <p:nvPr/>
        </p:nvSpPr>
        <p:spPr>
          <a:xfrm>
            <a:off x="495299" y="3470690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Mai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Tiêm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này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cũng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21.Maiantiem[20210620111926609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1583</Words>
  <Application>Microsoft Office PowerPoint</Application>
  <PresentationFormat>Custom</PresentationFormat>
  <Paragraphs>102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HP001 4 hàng</vt:lpstr>
      <vt:lpstr>Montserrat</vt:lpstr>
      <vt:lpstr>UTM Avo</vt:lpstr>
      <vt:lpstr>UTM Charlotte</vt:lpstr>
      <vt:lpstr>Arial</vt:lpstr>
      <vt:lpstr>Kalam</vt:lpstr>
      <vt:lpstr>UTM Cookies</vt:lpstr>
      <vt:lpstr>HP001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Dinh Thi Bich Ngoc</cp:lastModifiedBy>
  <cp:revision>92</cp:revision>
  <dcterms:modified xsi:type="dcterms:W3CDTF">2021-06-20T04:20:36Z</dcterms:modified>
</cp:coreProperties>
</file>