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6"/>
  </p:notesMasterIdLst>
  <p:sldIdLst>
    <p:sldId id="354" r:id="rId2"/>
    <p:sldId id="316" r:id="rId3"/>
    <p:sldId id="318" r:id="rId4"/>
    <p:sldId id="319" r:id="rId5"/>
    <p:sldId id="356" r:id="rId6"/>
    <p:sldId id="323" r:id="rId7"/>
    <p:sldId id="358" r:id="rId8"/>
    <p:sldId id="376" r:id="rId9"/>
    <p:sldId id="324" r:id="rId10"/>
    <p:sldId id="327" r:id="rId11"/>
    <p:sldId id="340" r:id="rId12"/>
    <p:sldId id="341" r:id="rId13"/>
    <p:sldId id="344" r:id="rId14"/>
    <p:sldId id="378" r:id="rId15"/>
    <p:sldId id="380" r:id="rId16"/>
    <p:sldId id="379" r:id="rId17"/>
    <p:sldId id="345" r:id="rId18"/>
    <p:sldId id="382" r:id="rId19"/>
    <p:sldId id="393" r:id="rId20"/>
    <p:sldId id="349" r:id="rId21"/>
    <p:sldId id="350" r:id="rId22"/>
    <p:sldId id="352" r:id="rId23"/>
    <p:sldId id="389" r:id="rId24"/>
    <p:sldId id="351" r:id="rId25"/>
  </p:sldIdLst>
  <p:sldSz cx="6858000" cy="5143500"/>
  <p:notesSz cx="6858000" cy="9144000"/>
  <p:embeddedFontLst>
    <p:embeddedFont>
      <p:font typeface="Kalam" panose="020B0604020202020204" charset="0"/>
      <p:regular r:id="rId27"/>
      <p:bold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  <p:embeddedFont>
      <p:font typeface="UTM Charlotte" panose="02040603050506020204" pitchFamily="18" charset="0"/>
      <p:regular r:id="rId37"/>
    </p:embeddedFont>
    <p:embeddedFont>
      <p:font typeface="UTM Cookies" panose="02040603050506020204" pitchFamily="18" charset="0"/>
      <p:regular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FFFFFF"/>
    <a:srgbClr val="000000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91" d="100"/>
          <a:sy n="91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4.png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microsoft.com/office/2007/relationships/hdphoto" Target="../media/hdphoto10.wdp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2779049-D69E-4A49-A154-446674288E02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BE10B9-E87C-4A42-911F-9CF55A750CA2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FCF8D1-1A2B-47D1-907F-1E5D604B9D5C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B6862A3-A7CD-443C-9F8C-AD7674FE4CFA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43461" y="794582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gửi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bố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ngoài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đảo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xa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79003" y="426995"/>
            <a:ext cx="6076623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Nghe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75;p45"/>
          <p:cNvGrpSpPr/>
          <p:nvPr/>
        </p:nvGrpSpPr>
        <p:grpSpPr>
          <a:xfrm>
            <a:off x="5656166" y="4636652"/>
            <a:ext cx="218024" cy="241143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6436753" y="3831808"/>
            <a:ext cx="263993" cy="272351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3E844FE-0BF0-4B56-ABD9-C2A5F1A9EE3E}"/>
              </a:ext>
            </a:extLst>
          </p:cNvPr>
          <p:cNvSpPr txBox="1"/>
          <p:nvPr/>
        </p:nvSpPr>
        <p:spPr>
          <a:xfrm>
            <a:off x="3650508" y="1284662"/>
            <a:ext cx="2960959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héo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xôi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sóng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A8ACF9-A3CB-42DE-8673-F52D40C92D57}"/>
              </a:ext>
            </a:extLst>
          </p:cNvPr>
          <p:cNvSpPr txBox="1"/>
          <p:nvPr/>
        </p:nvSpPr>
        <p:spPr>
          <a:xfrm>
            <a:off x="789260" y="1690016"/>
            <a:ext cx="2639740" cy="26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muốn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bánh </a:t>
            </a:r>
            <a:r>
              <a:rPr lang="en-US" sz="1600" dirty="0" err="1">
                <a:latin typeface="UTM Avo" panose="02040603050506020204" pitchFamily="18" charset="0"/>
              </a:rPr>
              <a:t>chưng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bánh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to </a:t>
            </a:r>
            <a:r>
              <a:rPr lang="en-US" sz="1600" dirty="0" err="1">
                <a:latin typeface="UTM Avo" panose="02040603050506020204" pitchFamily="18" charset="0"/>
              </a:rPr>
              <a:t>quá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hòm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57504CD-4C72-4B42-8314-F254152F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3" y="540150"/>
            <a:ext cx="30477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9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bánh </a:t>
            </a:r>
            <a:r>
              <a:rPr lang="en-US" sz="2400" dirty="0" err="1">
                <a:latin typeface="UTM Avo" panose="02040603050506020204" pitchFamily="18" charset="0"/>
              </a:rPr>
              <a:t>chưng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xa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xôi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sóng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866BD2-F9F8-4C93-A630-7FB2981E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266" y="2571750"/>
            <a:ext cx="4104383" cy="214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7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90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1" y="6234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98B22-2F06-4051-B19A-644326BE8E9E}"/>
              </a:ext>
            </a:extLst>
          </p:cNvPr>
          <p:cNvSpPr txBox="1"/>
          <p:nvPr/>
        </p:nvSpPr>
        <p:spPr>
          <a:xfrm>
            <a:off x="981554" y="516805"/>
            <a:ext cx="5828468" cy="47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tiếng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phù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hợp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thay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cho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ô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vuông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9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52F51A-3B64-4D11-A916-1FE31BE91942}"/>
              </a:ext>
            </a:extLst>
          </p:cNvPr>
          <p:cNvGrpSpPr/>
          <p:nvPr/>
        </p:nvGrpSpPr>
        <p:grpSpPr>
          <a:xfrm>
            <a:off x="644161" y="1082194"/>
            <a:ext cx="5720209" cy="1488934"/>
            <a:chOff x="644161" y="1082194"/>
            <a:chExt cx="5720209" cy="14889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225638-AAFB-4D73-9A5C-F5A67791C155}"/>
                </a:ext>
              </a:extLst>
            </p:cNvPr>
            <p:cNvSpPr txBox="1"/>
            <p:nvPr/>
          </p:nvSpPr>
          <p:spPr>
            <a:xfrm>
              <a:off x="644161" y="1082194"/>
              <a:ext cx="5720209" cy="148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250000"/>
                </a:lnSpc>
                <a:buAutoNum type="alphaLcPeriod"/>
              </a:pPr>
              <a:r>
                <a:rPr lang="en-US" sz="2000" dirty="0">
                  <a:latin typeface="UTM Avo" panose="02040603050506020204" pitchFamily="18" charset="0"/>
                </a:rPr>
                <a:t>(</a:t>
              </a:r>
              <a:r>
                <a:rPr lang="en-US" sz="2000" i="1" dirty="0">
                  <a:latin typeface="UTM Avo" panose="02040603050506020204" pitchFamily="18" charset="0"/>
                </a:rPr>
                <a:t>dang/</a:t>
              </a:r>
              <a:r>
                <a:rPr lang="en-US" sz="2000" i="1" dirty="0" err="1">
                  <a:latin typeface="UTM Avo" panose="02040603050506020204" pitchFamily="18" charset="0"/>
                </a:rPr>
                <a:t>giang</a:t>
              </a:r>
              <a:r>
                <a:rPr lang="en-US" sz="2000" dirty="0">
                  <a:latin typeface="UTM Avo" panose="02040603050506020204" pitchFamily="18" charset="0"/>
                </a:rPr>
                <a:t>):     </a:t>
              </a:r>
              <a:r>
                <a:rPr lang="en-US" sz="2000" dirty="0" err="1">
                  <a:latin typeface="UTM Avo" panose="02040603050506020204" pitchFamily="18" charset="0"/>
                </a:rPr>
                <a:t>tay</a:t>
              </a:r>
              <a:r>
                <a:rPr lang="en-US" sz="2000" dirty="0">
                  <a:latin typeface="UTM Avo" panose="020406030505060202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</a:rPr>
                <a:t>giỏi</a:t>
              </a:r>
              <a:r>
                <a:rPr lang="en-US" sz="2000" dirty="0">
                  <a:latin typeface="UTM Avo" panose="02040603050506020204" pitchFamily="18" charset="0"/>
                </a:rPr>
                <a:t>     , </a:t>
              </a:r>
              <a:r>
                <a:rPr lang="en-US" sz="2000" dirty="0" err="1">
                  <a:latin typeface="UTM Avo" panose="02040603050506020204" pitchFamily="18" charset="0"/>
                </a:rPr>
                <a:t>dở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marL="457200" indent="-457200" algn="just">
                <a:lnSpc>
                  <a:spcPct val="250000"/>
                </a:lnSpc>
                <a:buAutoNum type="alphaLcPeriod"/>
              </a:pPr>
              <a:r>
                <a:rPr lang="en-US" sz="2000" dirty="0">
                  <a:latin typeface="UTM Avo" panose="02040603050506020204" pitchFamily="18" charset="0"/>
                </a:rPr>
                <a:t>(</a:t>
              </a:r>
              <a:r>
                <a:rPr lang="en-US" sz="2000" i="1" dirty="0" err="1">
                  <a:latin typeface="UTM Avo" panose="02040603050506020204" pitchFamily="18" charset="0"/>
                </a:rPr>
                <a:t>dành</a:t>
              </a:r>
              <a:r>
                <a:rPr lang="en-US" sz="2000" i="1" dirty="0">
                  <a:latin typeface="UTM Avo" panose="02040603050506020204" pitchFamily="18" charset="0"/>
                </a:rPr>
                <a:t>/</a:t>
              </a:r>
              <a:r>
                <a:rPr lang="en-US" sz="2000" i="1" dirty="0" err="1">
                  <a:latin typeface="UTM Avo" panose="02040603050506020204" pitchFamily="18" charset="0"/>
                </a:rPr>
                <a:t>giành</a:t>
              </a:r>
              <a:r>
                <a:rPr lang="en-US" sz="2000" dirty="0">
                  <a:latin typeface="UTM Avo" panose="02040603050506020204" pitchFamily="18" charset="0"/>
                </a:rPr>
                <a:t>): </a:t>
              </a:r>
              <a:r>
                <a:rPr lang="en-US" sz="2000" dirty="0" err="1">
                  <a:latin typeface="UTM Avo" panose="02040603050506020204" pitchFamily="18" charset="0"/>
                </a:rPr>
                <a:t>dỗ</a:t>
              </a:r>
              <a:r>
                <a:rPr lang="en-US" sz="2000" dirty="0">
                  <a:latin typeface="UTM Avo" panose="02040603050506020204" pitchFamily="18" charset="0"/>
                </a:rPr>
                <a:t>     , </a:t>
              </a:r>
              <a:r>
                <a:rPr lang="en-US" sz="2000" dirty="0" err="1">
                  <a:latin typeface="UTM Avo" panose="02040603050506020204" pitchFamily="18" charset="0"/>
                </a:rPr>
                <a:t>tranh</a:t>
              </a:r>
              <a:r>
                <a:rPr lang="en-US" sz="2000" dirty="0">
                  <a:latin typeface="UTM Avo" panose="02040603050506020204" pitchFamily="18" charset="0"/>
                </a:rPr>
                <a:t>     , </a:t>
              </a:r>
              <a:r>
                <a:rPr lang="en-US" sz="2000" dirty="0" err="1">
                  <a:latin typeface="UTM Avo" panose="02040603050506020204" pitchFamily="18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endParaRPr lang="vi-VN" sz="2000" dirty="0">
                <a:latin typeface="UTM Avo" panose="02040603050506020204" pitchFamily="18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D979162-F6EE-44F8-96E3-7B2FCF7B2994}"/>
                </a:ext>
              </a:extLst>
            </p:cNvPr>
            <p:cNvGrpSpPr/>
            <p:nvPr/>
          </p:nvGrpSpPr>
          <p:grpSpPr>
            <a:xfrm>
              <a:off x="2994088" y="1458788"/>
              <a:ext cx="253937" cy="253937"/>
              <a:chOff x="7507111" y="2996098"/>
              <a:chExt cx="417689" cy="41768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C848B08-EB3A-46C6-BF2F-B8B7F4673A7B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4F2D516-D8A2-4E73-B969-758159D34D12}"/>
                  </a:ext>
                </a:extLst>
              </p:cNvPr>
              <p:cNvCxnSpPr>
                <a:stCxn id="40" idx="0"/>
                <a:endCxn id="40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92BFEE6-5F1C-4082-8D97-69B05CDE1494}"/>
                  </a:ext>
                </a:extLst>
              </p:cNvPr>
              <p:cNvCxnSpPr>
                <a:stCxn id="40" idx="3"/>
                <a:endCxn id="40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803BEBF-4122-4AB3-B828-1F214E8D76CA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1B56A91-16D2-4BF8-9318-2135B8D7384E}"/>
                </a:ext>
              </a:extLst>
            </p:cNvPr>
            <p:cNvGrpSpPr/>
            <p:nvPr/>
          </p:nvGrpSpPr>
          <p:grpSpPr>
            <a:xfrm>
              <a:off x="4337113" y="1450663"/>
              <a:ext cx="253937" cy="253937"/>
              <a:chOff x="7507111" y="2996098"/>
              <a:chExt cx="417689" cy="41768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4C7C67A-05D3-43B1-9EF5-B4EDFBE726B0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A9DF815-BC03-4F29-B2E9-7F4DEB648880}"/>
                  </a:ext>
                </a:extLst>
              </p:cNvPr>
              <p:cNvCxnSpPr>
                <a:stCxn id="49" idx="0"/>
                <a:endCxn id="4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35A955D-F30F-4C68-A5D8-937D813344B7}"/>
                  </a:ext>
                </a:extLst>
              </p:cNvPr>
              <p:cNvCxnSpPr>
                <a:stCxn id="49" idx="3"/>
                <a:endCxn id="4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A1A88F8-485A-4E37-AE89-CD43369A3A0C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2B73622-3897-4745-A163-5C828A237EAB}"/>
                </a:ext>
              </a:extLst>
            </p:cNvPr>
            <p:cNvGrpSpPr/>
            <p:nvPr/>
          </p:nvGrpSpPr>
          <p:grpSpPr>
            <a:xfrm>
              <a:off x="5209976" y="1458787"/>
              <a:ext cx="253937" cy="253937"/>
              <a:chOff x="7507111" y="2996098"/>
              <a:chExt cx="417689" cy="41768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A7C1EDC-3E2A-4860-A594-8A421CF197C3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383CF2C-978B-4965-BA19-690BF30D65BE}"/>
                  </a:ext>
                </a:extLst>
              </p:cNvPr>
              <p:cNvCxnSpPr>
                <a:stCxn id="54" idx="0"/>
                <a:endCxn id="54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C2C6EB4-689C-4311-825B-96A51BFC5465}"/>
                  </a:ext>
                </a:extLst>
              </p:cNvPr>
              <p:cNvCxnSpPr>
                <a:stCxn id="54" idx="3"/>
                <a:endCxn id="54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F09A3D3-704D-4218-B634-D56CC898835F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693C88-8E8B-427C-B4F4-B1C30D1997D9}"/>
                </a:ext>
              </a:extLst>
            </p:cNvPr>
            <p:cNvGrpSpPr/>
            <p:nvPr/>
          </p:nvGrpSpPr>
          <p:grpSpPr>
            <a:xfrm>
              <a:off x="3377296" y="2212663"/>
              <a:ext cx="253937" cy="253937"/>
              <a:chOff x="7507111" y="2996098"/>
              <a:chExt cx="417689" cy="41768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41EC5B0-2E5A-479C-A2F4-89CB9EAC4ED7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F2CDF18-CF3E-47B5-94AE-AC0D8162DB5D}"/>
                  </a:ext>
                </a:extLst>
              </p:cNvPr>
              <p:cNvCxnSpPr>
                <a:stCxn id="59" idx="0"/>
                <a:endCxn id="5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8134A626-1C01-4863-AFB9-3D34D78A9B1C}"/>
                  </a:ext>
                </a:extLst>
              </p:cNvPr>
              <p:cNvCxnSpPr>
                <a:stCxn id="59" idx="3"/>
                <a:endCxn id="5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63D6AFB-19AD-4CA8-A0A1-347CE7F3FD8C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8E35632-1DAD-4978-B596-ED85E5281A11}"/>
                </a:ext>
              </a:extLst>
            </p:cNvPr>
            <p:cNvGrpSpPr/>
            <p:nvPr/>
          </p:nvGrpSpPr>
          <p:grpSpPr>
            <a:xfrm>
              <a:off x="4527566" y="2212662"/>
              <a:ext cx="253937" cy="253937"/>
              <a:chOff x="7507111" y="2996098"/>
              <a:chExt cx="417689" cy="41768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0613FF1-DF06-4BA2-8FDD-8F67DF3C69BB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53BCEACD-4586-46A1-9B4D-A9079A64464F}"/>
                  </a:ext>
                </a:extLst>
              </p:cNvPr>
              <p:cNvCxnSpPr>
                <a:stCxn id="64" idx="0"/>
                <a:endCxn id="64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C4A063E-CFB6-40C8-B01C-ADE76384B004}"/>
                  </a:ext>
                </a:extLst>
              </p:cNvPr>
              <p:cNvCxnSpPr>
                <a:stCxn id="64" idx="3"/>
                <a:endCxn id="64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F5E69E5-AAB0-4A10-97BA-6D0508563173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2252070-9371-47F8-8C00-57427D9A8AAA}"/>
                </a:ext>
              </a:extLst>
            </p:cNvPr>
            <p:cNvGrpSpPr/>
            <p:nvPr/>
          </p:nvGrpSpPr>
          <p:grpSpPr>
            <a:xfrm>
              <a:off x="5336944" y="2212662"/>
              <a:ext cx="253937" cy="253937"/>
              <a:chOff x="7507111" y="2996098"/>
              <a:chExt cx="417689" cy="417689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2461098-6478-44D1-B5E0-D2AABC5A6939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DB35412-DF48-459A-BA5B-E4A78EF6C522}"/>
                  </a:ext>
                </a:extLst>
              </p:cNvPr>
              <p:cNvCxnSpPr>
                <a:stCxn id="69" idx="0"/>
                <a:endCxn id="6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E0E29D7-574F-4DE8-B39A-5213CD8C7A38}"/>
                  </a:ext>
                </a:extLst>
              </p:cNvPr>
              <p:cNvCxnSpPr>
                <a:stCxn id="69" idx="3"/>
                <a:endCxn id="6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BE64948-C4F3-4FB3-ABC6-9192B4F91EB2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80168D5A-8781-4EF1-AE63-12F41255C6D3}"/>
              </a:ext>
            </a:extLst>
          </p:cNvPr>
          <p:cNvSpPr txBox="1"/>
          <p:nvPr/>
        </p:nvSpPr>
        <p:spPr>
          <a:xfrm>
            <a:off x="996254" y="2835068"/>
            <a:ext cx="6119826" cy="1219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a. dang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giỏi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giang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dở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dang</a:t>
            </a:r>
          </a:p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b.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dỗ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giành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901A65-6147-4D60-A2C9-E87CECC195F9}"/>
              </a:ext>
            </a:extLst>
          </p:cNvPr>
          <p:cNvSpPr txBox="1"/>
          <p:nvPr/>
        </p:nvSpPr>
        <p:spPr>
          <a:xfrm>
            <a:off x="1005307" y="495858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B5B81-38C8-4B35-89EE-5AF007130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1" y="551958"/>
            <a:ext cx="352093" cy="352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798B10-B161-48AF-A447-56AB5E101BE9}"/>
              </a:ext>
            </a:extLst>
          </p:cNvPr>
          <p:cNvSpPr/>
          <p:nvPr/>
        </p:nvSpPr>
        <p:spPr>
          <a:xfrm>
            <a:off x="348984" y="882161"/>
            <a:ext cx="616003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s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x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b="1" i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EAEDE25-DEEC-4F37-8152-BA9D344E8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585" y="1852845"/>
            <a:ext cx="1238919" cy="112379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B166656-E9DC-4BAF-80EC-A1FCB51F6C9F}"/>
              </a:ext>
            </a:extLst>
          </p:cNvPr>
          <p:cNvGrpSpPr/>
          <p:nvPr/>
        </p:nvGrpSpPr>
        <p:grpSpPr>
          <a:xfrm>
            <a:off x="1251122" y="3212042"/>
            <a:ext cx="1475160" cy="1123798"/>
            <a:chOff x="2333296" y="2914468"/>
            <a:chExt cx="2662525" cy="202835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29BC68F-C36C-4446-8FD0-0C3B85C3F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21" t="6912"/>
            <a:stretch/>
          </p:blipFill>
          <p:spPr>
            <a:xfrm>
              <a:off x="2333296" y="2974428"/>
              <a:ext cx="2662525" cy="196839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464AEBE-5F19-4A82-9C16-7E43ABB2E723}"/>
                </a:ext>
              </a:extLst>
            </p:cNvPr>
            <p:cNvSpPr/>
            <p:nvPr/>
          </p:nvSpPr>
          <p:spPr>
            <a:xfrm>
              <a:off x="2333296" y="2914468"/>
              <a:ext cx="231227" cy="283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A653167A-5CB0-4575-9C96-B63A1F1DE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618" y="1852845"/>
            <a:ext cx="1744681" cy="11237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12ACCB0-CE25-4097-93F5-1B51EF00A8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72"/>
          <a:stretch/>
        </p:blipFill>
        <p:spPr>
          <a:xfrm>
            <a:off x="3902745" y="3290655"/>
            <a:ext cx="2491109" cy="1124122"/>
          </a:xfrm>
          <a:prstGeom prst="rect">
            <a:avLst/>
          </a:prstGeom>
        </p:spPr>
      </p:pic>
      <p:sp>
        <p:nvSpPr>
          <p:cNvPr id="46" name="Rounded Rectangle 21">
            <a:extLst>
              <a:ext uri="{FF2B5EF4-FFF2-40B4-BE49-F238E27FC236}">
                <a16:creationId xmlns:a16="http://schemas.microsoft.com/office/drawing/2014/main" id="{F0FD4D2D-0511-4733-B7B8-6D01E85E185E}"/>
              </a:ext>
            </a:extLst>
          </p:cNvPr>
          <p:cNvSpPr/>
          <p:nvPr/>
        </p:nvSpPr>
        <p:spPr>
          <a:xfrm>
            <a:off x="1614434" y="2252606"/>
            <a:ext cx="1238919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xoài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21">
            <a:extLst>
              <a:ext uri="{FF2B5EF4-FFF2-40B4-BE49-F238E27FC236}">
                <a16:creationId xmlns:a16="http://schemas.microsoft.com/office/drawing/2014/main" id="{BF5D0C59-E4AA-4EC0-B1C3-B74C376F1764}"/>
              </a:ext>
            </a:extLst>
          </p:cNvPr>
          <p:cNvSpPr/>
          <p:nvPr/>
        </p:nvSpPr>
        <p:spPr>
          <a:xfrm>
            <a:off x="920833" y="4335840"/>
            <a:ext cx="1932520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sầu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riêng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21">
            <a:extLst>
              <a:ext uri="{FF2B5EF4-FFF2-40B4-BE49-F238E27FC236}">
                <a16:creationId xmlns:a16="http://schemas.microsoft.com/office/drawing/2014/main" id="{F86C00C6-22FC-4FD8-88AC-F5DC56B105FB}"/>
              </a:ext>
            </a:extLst>
          </p:cNvPr>
          <p:cNvSpPr/>
          <p:nvPr/>
        </p:nvSpPr>
        <p:spPr>
          <a:xfrm>
            <a:off x="5148299" y="2225940"/>
            <a:ext cx="1438001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sung</a:t>
            </a:r>
          </a:p>
        </p:txBody>
      </p:sp>
      <p:sp>
        <p:nvSpPr>
          <p:cNvPr id="49" name="Rounded Rectangle 21">
            <a:extLst>
              <a:ext uri="{FF2B5EF4-FFF2-40B4-BE49-F238E27FC236}">
                <a16:creationId xmlns:a16="http://schemas.microsoft.com/office/drawing/2014/main" id="{D85A88FD-54B0-4DE9-BC30-D67C77D997BE}"/>
              </a:ext>
            </a:extLst>
          </p:cNvPr>
          <p:cNvSpPr/>
          <p:nvPr/>
        </p:nvSpPr>
        <p:spPr>
          <a:xfrm>
            <a:off x="4628380" y="4414777"/>
            <a:ext cx="1238919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sim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5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6" grpId="0" animBg="1"/>
      <p:bldP spid="47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B6C677E6-57BE-458F-B185-E43D623F1CBC}"/>
              </a:ext>
            </a:extLst>
          </p:cNvPr>
          <p:cNvSpPr txBox="1"/>
          <p:nvPr/>
        </p:nvSpPr>
        <p:spPr>
          <a:xfrm>
            <a:off x="315210" y="1498554"/>
            <a:ext cx="6190694" cy="220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Nhân</a:t>
            </a:r>
            <a:r>
              <a:rPr lang="en-US" sz="2000" dirty="0">
                <a:latin typeface="UTM Avo" panose="02040603050506020204" pitchFamily="18" charset="0"/>
              </a:rPr>
              <a:t> d    </a:t>
            </a: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tấm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</a:t>
            </a: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bộ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đội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 Sa.</a:t>
            </a:r>
          </a:p>
          <a:p>
            <a:pPr algn="just">
              <a:lnSpc>
                <a:spcPct val="200000"/>
              </a:lnSpc>
            </a:pPr>
            <a:endParaRPr lang="en-US" sz="11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sóng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liên</a:t>
            </a:r>
            <a:r>
              <a:rPr lang="en-US" sz="2000" dirty="0">
                <a:latin typeface="UTM Avo" panose="02040603050506020204" pitchFamily="18" charset="0"/>
              </a:rPr>
              <a:t> t       </a:t>
            </a:r>
            <a:r>
              <a:rPr lang="en-US" sz="2000" dirty="0" err="1">
                <a:latin typeface="UTM Avo" panose="02040603050506020204" pitchFamily="18" charset="0"/>
              </a:rPr>
              <a:t>xô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bờ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CC1DEE7-7448-4CBE-9CA2-990B3267A482}"/>
              </a:ext>
            </a:extLst>
          </p:cNvPr>
          <p:cNvSpPr/>
          <p:nvPr/>
        </p:nvSpPr>
        <p:spPr>
          <a:xfrm>
            <a:off x="892310" y="1045481"/>
            <a:ext cx="515853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ip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iêp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b="1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EB424F-E904-4967-AF0F-7CBE399826A0}"/>
              </a:ext>
            </a:extLst>
          </p:cNvPr>
          <p:cNvSpPr txBox="1"/>
          <p:nvPr/>
        </p:nvSpPr>
        <p:spPr>
          <a:xfrm>
            <a:off x="1048785" y="592408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7A7B1C3-E446-46EA-8FBB-640F7506F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648508"/>
            <a:ext cx="352093" cy="3520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8F944CC-7E11-4484-B710-AB2B54B6191C}"/>
              </a:ext>
            </a:extLst>
          </p:cNvPr>
          <p:cNvGrpSpPr/>
          <p:nvPr/>
        </p:nvGrpSpPr>
        <p:grpSpPr>
          <a:xfrm>
            <a:off x="1710432" y="1704512"/>
            <a:ext cx="333633" cy="333633"/>
            <a:chOff x="7507111" y="2996098"/>
            <a:chExt cx="417689" cy="4176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50AA3B-8AA3-4581-ABA4-558A5EABB23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F8296D7-F312-4595-82C2-4337ED279435}"/>
                </a:ext>
              </a:extLst>
            </p:cNvPr>
            <p:cNvCxnSpPr>
              <a:stCxn id="9" idx="0"/>
              <a:endCxn id="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05B8EF-1098-4D2E-A8E0-C49838D2DE6F}"/>
                </a:ext>
              </a:extLst>
            </p:cNvPr>
            <p:cNvCxnSpPr>
              <a:stCxn id="9" idx="3"/>
              <a:endCxn id="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25F4514-D289-4CE6-A67F-79F4B96D8E2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975F32-F4E8-4F8F-9DA5-E36005E3CB74}"/>
              </a:ext>
            </a:extLst>
          </p:cNvPr>
          <p:cNvGrpSpPr/>
          <p:nvPr/>
        </p:nvGrpSpPr>
        <p:grpSpPr>
          <a:xfrm>
            <a:off x="5208012" y="1707107"/>
            <a:ext cx="333633" cy="333633"/>
            <a:chOff x="7507111" y="2996098"/>
            <a:chExt cx="417689" cy="41768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8143E2-64C1-4BB8-B368-3E212BCA4BE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2F9726-A0BC-4124-AE9C-A6627C39099C}"/>
                </a:ext>
              </a:extLst>
            </p:cNvPr>
            <p:cNvCxnSpPr>
              <a:stCxn id="14" idx="0"/>
              <a:endCxn id="1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E67AF60-F0C1-4C7D-85C1-77F970D5EC3A}"/>
                </a:ext>
              </a:extLst>
            </p:cNvPr>
            <p:cNvCxnSpPr>
              <a:stCxn id="14" idx="3"/>
              <a:endCxn id="1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0BFD6CF-6554-4EA6-B772-7154746D4615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FEFBC6-F198-43A7-A52B-B45A6BCC7870}"/>
              </a:ext>
            </a:extLst>
          </p:cNvPr>
          <p:cNvGrpSpPr/>
          <p:nvPr/>
        </p:nvGrpSpPr>
        <p:grpSpPr>
          <a:xfrm>
            <a:off x="3471576" y="3249776"/>
            <a:ext cx="333633" cy="333633"/>
            <a:chOff x="7507111" y="2996098"/>
            <a:chExt cx="417689" cy="41768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0D1586-0563-43CC-811A-4A10617985A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01B934-019C-4319-A25F-6B10D90C0800}"/>
                </a:ext>
              </a:extLst>
            </p:cNvPr>
            <p:cNvCxnSpPr>
              <a:stCxn id="19" idx="0"/>
              <a:endCxn id="1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CFA0CEF-C0C8-4579-BFFA-1A2FA2A809FB}"/>
                </a:ext>
              </a:extLst>
            </p:cNvPr>
            <p:cNvCxnSpPr>
              <a:stCxn id="19" idx="3"/>
              <a:endCxn id="1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2E67FA1-9E38-445A-8B0B-A952DFF60B9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25F412E-1E39-40EE-B1C7-3B6BD39EC276}"/>
              </a:ext>
            </a:extLst>
          </p:cNvPr>
          <p:cNvSpPr txBox="1"/>
          <p:nvPr/>
        </p:nvSpPr>
        <p:spPr>
          <a:xfrm>
            <a:off x="1630732" y="1704512"/>
            <a:ext cx="493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ịp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AEC44C-DC54-4FA7-BF20-20ABF2EA3592}"/>
              </a:ext>
            </a:extLst>
          </p:cNvPr>
          <p:cNvSpPr txBox="1"/>
          <p:nvPr/>
        </p:nvSpPr>
        <p:spPr>
          <a:xfrm>
            <a:off x="5051467" y="1704512"/>
            <a:ext cx="734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ịêp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BF179-53CD-40DD-B95E-AB3F14970061}"/>
              </a:ext>
            </a:extLst>
          </p:cNvPr>
          <p:cNvSpPr txBox="1"/>
          <p:nvPr/>
        </p:nvSpPr>
        <p:spPr>
          <a:xfrm>
            <a:off x="3372608" y="3266707"/>
            <a:ext cx="6639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iếp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7B5004C-F3BF-4236-9D3E-3196C326E59C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A017BC-1282-41EF-9C7D-F33EBC7AA91E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10801F-8EF5-4ACA-8BD8-A0E362CE54D5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0975579-C560-4544-A4F4-0DEC4F454DA2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502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430619" y="534948"/>
            <a:ext cx="5996762" cy="82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7637EE2A-E008-40E4-99A1-A85FC872137C}"/>
              </a:ext>
            </a:extLst>
          </p:cNvPr>
          <p:cNvSpPr/>
          <p:nvPr/>
        </p:nvSpPr>
        <p:spPr>
          <a:xfrm>
            <a:off x="2639202" y="1521012"/>
            <a:ext cx="2409048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bộ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đội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hải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quân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E2606FD8-C032-49A1-8B37-1B4B40BDD48E}"/>
              </a:ext>
            </a:extLst>
          </p:cNvPr>
          <p:cNvSpPr/>
          <p:nvPr/>
        </p:nvSpPr>
        <p:spPr>
          <a:xfrm>
            <a:off x="5381625" y="1527297"/>
            <a:ext cx="83811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lái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978131" y="1521012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ngư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dân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A10DEA1B-D9F2-4D2F-896D-58015CC08EEF}"/>
              </a:ext>
            </a:extLst>
          </p:cNvPr>
          <p:cNvSpPr/>
          <p:nvPr/>
        </p:nvSpPr>
        <p:spPr>
          <a:xfrm>
            <a:off x="1216256" y="2148383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thợ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lặn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142B7705-3DE6-4A89-803C-4383999120FF}"/>
              </a:ext>
            </a:extLst>
          </p:cNvPr>
          <p:cNvSpPr/>
          <p:nvPr/>
        </p:nvSpPr>
        <p:spPr>
          <a:xfrm>
            <a:off x="2902181" y="2148382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thủy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thủ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83AD70E9-1DA8-4754-9F4E-40F7872343CB}"/>
              </a:ext>
            </a:extLst>
          </p:cNvPr>
          <p:cNvSpPr/>
          <p:nvPr/>
        </p:nvSpPr>
        <p:spPr>
          <a:xfrm>
            <a:off x="4588106" y="2131937"/>
            <a:ext cx="143169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nông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dân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796A3-B4E1-4116-A256-934FF6C4D0CB}"/>
              </a:ext>
            </a:extLst>
          </p:cNvPr>
          <p:cNvSpPr txBox="1"/>
          <p:nvPr/>
        </p:nvSpPr>
        <p:spPr>
          <a:xfrm>
            <a:off x="283473" y="2617511"/>
            <a:ext cx="6884581" cy="43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A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B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16EF762-59C9-4996-A46D-B9F56C1AF55A}"/>
              </a:ext>
            </a:extLst>
          </p:cNvPr>
          <p:cNvSpPr/>
          <p:nvPr/>
        </p:nvSpPr>
        <p:spPr>
          <a:xfrm>
            <a:off x="4322381" y="3432317"/>
            <a:ext cx="2002219" cy="3047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nuôi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tôm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cá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EC6A561-AF3E-4995-A941-AA52D7BBF80A}"/>
              </a:ext>
            </a:extLst>
          </p:cNvPr>
          <p:cNvSpPr/>
          <p:nvPr/>
        </p:nvSpPr>
        <p:spPr>
          <a:xfrm>
            <a:off x="4322381" y="3951515"/>
            <a:ext cx="2002219" cy="3047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đánh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cá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1042C82-1303-4A9C-AD5E-36735D22C716}"/>
              </a:ext>
            </a:extLst>
          </p:cNvPr>
          <p:cNvSpPr/>
          <p:nvPr/>
        </p:nvSpPr>
        <p:spPr>
          <a:xfrm>
            <a:off x="4319198" y="4456155"/>
            <a:ext cx="2193557" cy="3047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canh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giữ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biển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đảo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30F6DCC-3ECA-44D2-9446-33A0D2821138}"/>
              </a:ext>
            </a:extLst>
          </p:cNvPr>
          <p:cNvSpPr/>
          <p:nvPr/>
        </p:nvSpPr>
        <p:spPr>
          <a:xfrm>
            <a:off x="373176" y="3424486"/>
            <a:ext cx="3587668" cy="306087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Những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dân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chài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ra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khơi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939D6D0-EC57-45B6-AFEB-2BAAC3F91CEF}"/>
              </a:ext>
            </a:extLst>
          </p:cNvPr>
          <p:cNvSpPr/>
          <p:nvPr/>
        </p:nvSpPr>
        <p:spPr>
          <a:xfrm>
            <a:off x="373176" y="3966472"/>
            <a:ext cx="3587668" cy="30479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chú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bộ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đội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hải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quân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tuần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tra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2F3C870-DBFE-4C5E-9744-8A2135985405}"/>
              </a:ext>
            </a:extLst>
          </p:cNvPr>
          <p:cNvSpPr/>
          <p:nvPr/>
        </p:nvSpPr>
        <p:spPr>
          <a:xfrm>
            <a:off x="373177" y="4456509"/>
            <a:ext cx="3587668" cy="30479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dân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biển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làm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lồng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bè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D9F061-F815-4B94-A237-03AD65DCC241}"/>
              </a:ext>
            </a:extLst>
          </p:cNvPr>
          <p:cNvSpPr txBox="1"/>
          <p:nvPr/>
        </p:nvSpPr>
        <p:spPr>
          <a:xfrm>
            <a:off x="1305659" y="3028210"/>
            <a:ext cx="5876569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   A                                    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66C50C-7B78-480E-AD0F-CD5BBB5DCAC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960844" y="3553318"/>
            <a:ext cx="361537" cy="550594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DE384E-0411-4688-83CE-508AF34DF6BE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960844" y="4126897"/>
            <a:ext cx="358354" cy="481655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A811DC-95A5-4C6A-96F5-09AD4585C64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960844" y="3584714"/>
            <a:ext cx="361537" cy="103879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/>
      <p:bldP spid="26" grpId="0" animBg="1"/>
      <p:bldP spid="27" grpId="0" animBg="1"/>
      <p:bldP spid="27" grpId="1" animBg="1"/>
      <p:bldP spid="7" grpId="0" animBg="1"/>
      <p:bldP spid="7" grpId="1"/>
      <p:bldP spid="8" grpId="0" animBg="1"/>
      <p:bldP spid="8" grpId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08449" y="569636"/>
            <a:ext cx="5841102" cy="82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2,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FA464-2A71-495B-A96F-8658953647D1}"/>
              </a:ext>
            </a:extLst>
          </p:cNvPr>
          <p:cNvSpPr/>
          <p:nvPr/>
        </p:nvSpPr>
        <p:spPr>
          <a:xfrm>
            <a:off x="569980" y="1395824"/>
            <a:ext cx="3608320" cy="277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chài</a:t>
            </a:r>
            <a:r>
              <a:rPr lang="en-US" sz="1800" dirty="0">
                <a:latin typeface="UTM Avo" panose="02040603050506020204" pitchFamily="18" charset="0"/>
              </a:rPr>
              <a:t> ra </a:t>
            </a:r>
            <a:r>
              <a:rPr lang="en-US" sz="1800" dirty="0" err="1">
                <a:latin typeface="UTM Avo" panose="02040603050506020204" pitchFamily="18" charset="0"/>
              </a:rPr>
              <a:t>khơi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chài</a:t>
            </a:r>
            <a:r>
              <a:rPr lang="en-US" sz="1800" dirty="0">
                <a:latin typeface="UTM Avo" panose="02040603050506020204" pitchFamily="18" charset="0"/>
              </a:rPr>
              <a:t> ra </a:t>
            </a:r>
            <a:r>
              <a:rPr lang="en-US" sz="1800" dirty="0" err="1">
                <a:latin typeface="UTM Avo" panose="02040603050506020204" pitchFamily="18" charset="0"/>
              </a:rPr>
              <a:t>khơi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pic>
        <p:nvPicPr>
          <p:cNvPr id="6146" name="Picture 2" descr="Fisher cartoon character Royalty Free Vector Image">
            <a:extLst>
              <a:ext uri="{FF2B5EF4-FFF2-40B4-BE49-F238E27FC236}">
                <a16:creationId xmlns:a16="http://schemas.microsoft.com/office/drawing/2014/main" id="{4511E827-2D7C-4E5D-9D2E-30E8C51E2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0" b="13086"/>
          <a:stretch/>
        </p:blipFill>
        <p:spPr bwMode="auto">
          <a:xfrm>
            <a:off x="4095690" y="1573624"/>
            <a:ext cx="2336471" cy="27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9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31445" y="1669518"/>
            <a:ext cx="5905949" cy="34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những</a:t>
            </a:r>
            <a:r>
              <a:rPr lang="en-US" sz="1700" dirty="0">
                <a:latin typeface="UTM Avo" panose="02040603050506020204" pitchFamily="18" charset="0"/>
              </a:rPr>
              <a:t> ai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2 </a:t>
            </a:r>
            <a:r>
              <a:rPr lang="en-US" sz="1700" dirty="0" err="1">
                <a:latin typeface="UTM Avo" panose="02040603050506020204" pitchFamily="18" charset="0"/>
              </a:rPr>
              <a:t>bức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tranh</a:t>
            </a:r>
            <a:r>
              <a:rPr lang="en-US" sz="1700" dirty="0">
                <a:latin typeface="UTM Avo" panose="02040603050506020204" pitchFamily="18" charset="0"/>
              </a:rPr>
              <a:t>? </a:t>
            </a:r>
            <a:r>
              <a:rPr lang="en-US" sz="1700" dirty="0" err="1">
                <a:latin typeface="UTM Avo" panose="02040603050506020204" pitchFamily="18" charset="0"/>
              </a:rPr>
              <a:t>Họ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gì</a:t>
            </a:r>
            <a:r>
              <a:rPr lang="en-US" sz="1700" dirty="0">
                <a:latin typeface="UTM Avo" panose="02040603050506020204" pitchFamily="18" charset="0"/>
              </a:rPr>
              <a:t>?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562" y="1612303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445" y="1970961"/>
            <a:ext cx="5315035" cy="2743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D8BAEDC-85A1-4196-A156-498878AD83BB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CFFA76-E161-4067-8ECD-C599740D8A46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DDB360-E2BD-4378-B3D8-531D36D07859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9230235-37B4-4E97-915A-53B72DFDCF52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5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02" y="577658"/>
            <a:ext cx="59821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Nói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những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biết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bộ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đội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quân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0E7D6-F9C0-48EE-8F8A-F22E605C8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886" y="1281112"/>
            <a:ext cx="5610225" cy="2886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987" y="588242"/>
            <a:ext cx="5860026" cy="82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Viết</a:t>
            </a:r>
            <a:r>
              <a:rPr lang="en-US" sz="1700" dirty="0">
                <a:latin typeface="UTM Avo" panose="02040603050506020204" pitchFamily="18" charset="0"/>
              </a:rPr>
              <a:t> 4 – 5 </a:t>
            </a:r>
            <a:r>
              <a:rPr lang="en-US" sz="1700" dirty="0" err="1">
                <a:latin typeface="UTM Avo" panose="02040603050506020204" pitchFamily="18" charset="0"/>
              </a:rPr>
              <a:t>câu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để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bộ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đội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nhiệm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vụ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vệ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biển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Tổ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quốc</a:t>
            </a:r>
            <a:endParaRPr lang="en-US" sz="17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CE72A2-9980-47CC-94CF-7412D214D68A}"/>
              </a:ext>
            </a:extLst>
          </p:cNvPr>
          <p:cNvGrpSpPr/>
          <p:nvPr/>
        </p:nvGrpSpPr>
        <p:grpSpPr>
          <a:xfrm>
            <a:off x="249960" y="1498461"/>
            <a:ext cx="6358079" cy="3187793"/>
            <a:chOff x="228317" y="1235702"/>
            <a:chExt cx="6358079" cy="3187793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0976A-9B2C-4D73-8857-61EBA89DD841}"/>
                </a:ext>
              </a:extLst>
            </p:cNvPr>
            <p:cNvGrpSpPr/>
            <p:nvPr/>
          </p:nvGrpSpPr>
          <p:grpSpPr>
            <a:xfrm>
              <a:off x="1646571" y="1235702"/>
              <a:ext cx="3474242" cy="766472"/>
              <a:chOff x="-918948" y="2910642"/>
              <a:chExt cx="3474242" cy="766472"/>
            </a:xfrm>
            <a:grpFill/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3DE0A53-9F9E-451F-8A1F-0D70CCFF5F25}"/>
                  </a:ext>
                </a:extLst>
              </p:cNvPr>
              <p:cNvSpPr/>
              <p:nvPr/>
            </p:nvSpPr>
            <p:spPr>
              <a:xfrm>
                <a:off x="-782936" y="2910642"/>
                <a:ext cx="3338230" cy="766472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96249B-4CB5-42B4-8F5C-7383447F206A}"/>
                  </a:ext>
                </a:extLst>
              </p:cNvPr>
              <p:cNvSpPr txBox="1"/>
              <p:nvPr/>
            </p:nvSpPr>
            <p:spPr>
              <a:xfrm>
                <a:off x="-918948" y="3001858"/>
                <a:ext cx="3474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Mở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đầu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chào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688E55-9289-4621-ACC2-3D7CCCAC4DE8}"/>
                </a:ext>
              </a:extLst>
            </p:cNvPr>
            <p:cNvGrpSpPr/>
            <p:nvPr/>
          </p:nvGrpSpPr>
          <p:grpSpPr>
            <a:xfrm>
              <a:off x="4730238" y="2123872"/>
              <a:ext cx="1856158" cy="1084026"/>
              <a:chOff x="462846" y="3217333"/>
              <a:chExt cx="1856158" cy="1084026"/>
            </a:xfrm>
            <a:grpFill/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126984EE-1C67-4F75-A510-EBC80AFF8934}"/>
                  </a:ext>
                </a:extLst>
              </p:cNvPr>
              <p:cNvSpPr/>
              <p:nvPr/>
            </p:nvSpPr>
            <p:spPr>
              <a:xfrm>
                <a:off x="462846" y="3217333"/>
                <a:ext cx="1788477" cy="1084026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CCC4A6-061E-402B-B02A-15586933E5C1}"/>
                  </a:ext>
                </a:extLst>
              </p:cNvPr>
              <p:cNvSpPr txBox="1"/>
              <p:nvPr/>
            </p:nvSpPr>
            <p:spPr>
              <a:xfrm>
                <a:off x="462846" y="3392870"/>
                <a:ext cx="18561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Tiếp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theo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giới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thiệu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ngắn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gọn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về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mình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9254ABF-7590-4B5E-BFE9-C95EDAECE109}"/>
                </a:ext>
              </a:extLst>
            </p:cNvPr>
            <p:cNvGrpSpPr/>
            <p:nvPr/>
          </p:nvGrpSpPr>
          <p:grpSpPr>
            <a:xfrm>
              <a:off x="228317" y="2123871"/>
              <a:ext cx="1799307" cy="1172922"/>
              <a:chOff x="-1525549" y="1469259"/>
              <a:chExt cx="1799307" cy="1172922"/>
            </a:xfrm>
            <a:grpFill/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FE8E2E92-09B5-4017-A4E8-0077E979600B}"/>
                  </a:ext>
                </a:extLst>
              </p:cNvPr>
              <p:cNvSpPr/>
              <p:nvPr/>
            </p:nvSpPr>
            <p:spPr>
              <a:xfrm>
                <a:off x="-1457869" y="1469259"/>
                <a:ext cx="1731627" cy="117291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EB54DC-FFA8-4663-8550-5CF3A01179EA}"/>
                  </a:ext>
                </a:extLst>
              </p:cNvPr>
              <p:cNvSpPr txBox="1"/>
              <p:nvPr/>
            </p:nvSpPr>
            <p:spPr>
              <a:xfrm>
                <a:off x="-1525549" y="1564963"/>
                <a:ext cx="177489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Cuối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9C48B9B-97E6-4C74-803D-4701CD5CD6B6}"/>
                </a:ext>
              </a:extLst>
            </p:cNvPr>
            <p:cNvGrpSpPr/>
            <p:nvPr/>
          </p:nvGrpSpPr>
          <p:grpSpPr>
            <a:xfrm>
              <a:off x="2062365" y="2019899"/>
              <a:ext cx="2608714" cy="1532267"/>
              <a:chOff x="2107670" y="1990177"/>
              <a:chExt cx="2608714" cy="1532267"/>
            </a:xfrm>
            <a:grpFill/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B26BDE1-F4B2-4780-8995-5F1346F36CF1}"/>
                  </a:ext>
                </a:extLst>
              </p:cNvPr>
              <p:cNvGrpSpPr/>
              <p:nvPr/>
            </p:nvGrpSpPr>
            <p:grpSpPr>
              <a:xfrm>
                <a:off x="2468034" y="2357053"/>
                <a:ext cx="1896533" cy="821122"/>
                <a:chOff x="2269067" y="2204300"/>
                <a:chExt cx="1896533" cy="821122"/>
              </a:xfrm>
              <a:grpFill/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AEDE500-392D-4E74-BF1C-661871FD1373}"/>
                    </a:ext>
                  </a:extLst>
                </p:cNvPr>
                <p:cNvSpPr/>
                <p:nvPr/>
              </p:nvSpPr>
              <p:spPr>
                <a:xfrm>
                  <a:off x="2269067" y="2204300"/>
                  <a:ext cx="1896533" cy="821122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EA3FCB8-5832-432E-BFAB-68F42DDE0B10}"/>
                    </a:ext>
                  </a:extLst>
                </p:cNvPr>
                <p:cNvSpPr txBox="1"/>
                <p:nvPr/>
              </p:nvSpPr>
              <p:spPr>
                <a:xfrm>
                  <a:off x="2647212" y="2291695"/>
                  <a:ext cx="1127232" cy="64633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dirty="0" err="1">
                      <a:latin typeface="UTM Avo" panose="02040603050506020204" pitchFamily="18" charset="0"/>
                    </a:rPr>
                    <a:t>Viết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lời</a:t>
                  </a:r>
                  <a:endParaRPr lang="en-US" sz="1800" dirty="0">
                    <a:latin typeface="UTM Avo" panose="02040603050506020204" pitchFamily="18" charset="0"/>
                  </a:endParaRPr>
                </a:p>
                <a:p>
                  <a:pPr algn="ctr"/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cảm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ơn</a:t>
                  </a:r>
                  <a:endParaRPr lang="en-US" sz="1800" dirty="0">
                    <a:latin typeface="UTM Avo" panose="02040603050506020204" pitchFamily="18" charset="0"/>
                  </a:endParaRPr>
                </a:p>
              </p:txBody>
            </p:sp>
          </p:grp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2A58738-CFD3-4907-A09F-6DCB428B1A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8997" y="199017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6FA46E0-7F1C-4A9C-826C-830D5E71795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290084" y="257734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1397FE6-D9F2-4FA9-9FD1-D251AE043E9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33969" y="2585200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0C81285-D121-4E40-8D31-E3F6463C11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8997" y="3157615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A33B39-4CB1-481F-A89E-452673F2876C}"/>
                </a:ext>
              </a:extLst>
            </p:cNvPr>
            <p:cNvGrpSpPr/>
            <p:nvPr/>
          </p:nvGrpSpPr>
          <p:grpSpPr>
            <a:xfrm>
              <a:off x="1726478" y="3592498"/>
              <a:ext cx="3394334" cy="830997"/>
              <a:chOff x="-572661" y="3178995"/>
              <a:chExt cx="3394334" cy="830997"/>
            </a:xfrm>
            <a:grpFill/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17DFBB0-1718-403A-951C-111837CAEFE6}"/>
                  </a:ext>
                </a:extLst>
              </p:cNvPr>
              <p:cNvSpPr/>
              <p:nvPr/>
            </p:nvSpPr>
            <p:spPr>
              <a:xfrm>
                <a:off x="-516556" y="3217333"/>
                <a:ext cx="3338229" cy="766470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4E9162-D37F-4F49-A1FB-9967ED76AF38}"/>
                  </a:ext>
                </a:extLst>
              </p:cNvPr>
              <p:cNvSpPr txBox="1"/>
              <p:nvPr/>
            </p:nvSpPr>
            <p:spPr>
              <a:xfrm>
                <a:off x="-572661" y="3178995"/>
                <a:ext cx="33943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viết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và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nêu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rõ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lí</a:t>
                </a:r>
                <a:r>
                  <a:rPr lang="en-US" sz="1600" dirty="0">
                    <a:latin typeface="UTM Avo" panose="02040603050506020204" pitchFamily="18" charset="0"/>
                  </a:rPr>
                  <a:t> do </a:t>
                </a:r>
                <a:r>
                  <a:rPr lang="en-US" sz="1600" dirty="0" err="1">
                    <a:latin typeface="UTM Avo" panose="02040603050506020204" pitchFamily="18" charset="0"/>
                  </a:rPr>
                  <a:t>khiến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biết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707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19C3E-0FBF-413F-A03B-F7D93C4FA3D0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33FA8-445A-4CE2-BF79-385F6ABE41A3}"/>
              </a:ext>
            </a:extLst>
          </p:cNvPr>
          <p:cNvSpPr txBox="1"/>
          <p:nvPr/>
        </p:nvSpPr>
        <p:spPr>
          <a:xfrm>
            <a:off x="169330" y="1755228"/>
            <a:ext cx="663202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Tìm đọc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thơ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bộ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đội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quân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67835-1799-4BA5-84C8-73C0A272108C}"/>
              </a:ext>
            </a:extLst>
          </p:cNvPr>
          <p:cNvSpPr txBox="1"/>
          <p:nvPr/>
        </p:nvSpPr>
        <p:spPr>
          <a:xfrm>
            <a:off x="169330" y="2211679"/>
            <a:ext cx="698295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văn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thích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B04C2E-E67A-4EFF-9786-7FE34EB34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615"/>
          <a:stretch/>
        </p:blipFill>
        <p:spPr>
          <a:xfrm>
            <a:off x="310326" y="192940"/>
            <a:ext cx="1377842" cy="1562288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B13DFB-5070-49DA-B032-1704F31D2E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778" y="2699917"/>
            <a:ext cx="2995031" cy="2119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12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09368" y="1774372"/>
            <a:ext cx="3667432" cy="2937999"/>
            <a:chOff x="1119306" y="1061884"/>
            <a:chExt cx="4246423" cy="3133892"/>
          </a:xfrm>
        </p:grpSpPr>
        <p:pic>
          <p:nvPicPr>
            <p:cNvPr id="2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9" t="77645" r="17003" b="3774"/>
            <a:stretch/>
          </p:blipFill>
          <p:spPr bwMode="auto">
            <a:xfrm>
              <a:off x="1196395" y="1364086"/>
              <a:ext cx="4169334" cy="2831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195484" y="1061884"/>
              <a:ext cx="2170245" cy="501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19306" y="1364086"/>
              <a:ext cx="717756" cy="501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0943" y="574043"/>
            <a:ext cx="5860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bảng</a:t>
            </a:r>
            <a:r>
              <a:rPr lang="en-US" sz="1800" dirty="0"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buAutoNum type="arabicPeriod"/>
            </a:pPr>
            <a:r>
              <a:rPr lang="en-US" sz="1800" dirty="0">
                <a:latin typeface="UTM Avo" panose="02040603050506020204" pitchFamily="18" charset="0"/>
              </a:rPr>
              <a:t>Chia </a:t>
            </a:r>
            <a:r>
              <a:rPr lang="en-US" sz="1800" dirty="0" err="1">
                <a:latin typeface="UTM Avo" panose="02040603050506020204" pitchFamily="18" charset="0"/>
              </a:rPr>
              <a:t>sẻ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thông</a:t>
            </a:r>
            <a:r>
              <a:rPr lang="en-US" sz="1800" dirty="0"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39631" y="1774373"/>
            <a:ext cx="2451338" cy="861774"/>
            <a:chOff x="748309" y="1542219"/>
            <a:chExt cx="1671483" cy="1152209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748309" y="1557849"/>
              <a:ext cx="1671483" cy="816078"/>
            </a:xfrm>
            <a:prstGeom prst="wedgeRoundRectCallout">
              <a:avLst>
                <a:gd name="adj1" fmla="val -36260"/>
                <a:gd name="adj2" fmla="val 75693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773757" y="1542219"/>
              <a:ext cx="1638415" cy="1152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dirty="0" err="1">
                  <a:latin typeface="UTM Avo" panose="02040603050506020204" pitchFamily="18" charset="0"/>
                </a:rPr>
                <a:t>Thứ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Năm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tuần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này</a:t>
              </a:r>
              <a:r>
                <a:rPr lang="en-US" dirty="0">
                  <a:latin typeface="UTM Avo" panose="02040603050506020204" pitchFamily="18" charset="0"/>
                </a:rPr>
                <a:t>, </a:t>
              </a:r>
              <a:r>
                <a:rPr lang="en-US" dirty="0" err="1">
                  <a:latin typeface="UTM Avo" panose="02040603050506020204" pitchFamily="18" charset="0"/>
                </a:rPr>
                <a:t>khối</a:t>
              </a:r>
              <a:r>
                <a:rPr lang="en-US" dirty="0">
                  <a:latin typeface="UTM Avo" panose="02040603050506020204" pitchFamily="18" charset="0"/>
                </a:rPr>
                <a:t> 2 </a:t>
              </a:r>
              <a:r>
                <a:rPr lang="en-US" dirty="0" err="1">
                  <a:latin typeface="UTM Avo" panose="02040603050506020204" pitchFamily="18" charset="0"/>
                </a:rPr>
                <a:t>được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đi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tham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quan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đấy</a:t>
              </a:r>
              <a:r>
                <a:rPr lang="en-US" dirty="0">
                  <a:latin typeface="UTM Avo" panose="02040603050506020204" pitchFamily="18" charset="0"/>
                </a:rPr>
                <a:t>.</a:t>
              </a:r>
              <a:endParaRPr lang="vi-VN" dirty="0"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647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BB8EED-E260-4663-B96F-1985F8D721D5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6955E0-62C2-49A8-A5A9-BDBD69A41537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7486BC-78CB-4B8F-8EDD-6F839594ECF4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082BAA3-B085-4A1A-98B9-81451EF02D0B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17943" y="1256486"/>
            <a:ext cx="2639740" cy="350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gió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che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sóng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cũng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bảo</a:t>
            </a:r>
            <a:r>
              <a:rPr lang="en-US" sz="1500" dirty="0">
                <a:latin typeface="UTM Avo" panose="02040603050506020204" pitchFamily="18" charset="0"/>
              </a:rPr>
              <a:t>: </a:t>
            </a:r>
            <a:r>
              <a:rPr lang="en-US" sz="1500" dirty="0" err="1">
                <a:latin typeface="UTM Avo" panose="02040603050506020204" pitchFamily="18" charset="0"/>
              </a:rPr>
              <a:t>hàng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biển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đấy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ơi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chú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Giữ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trời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(</a:t>
            </a:r>
            <a:r>
              <a:rPr lang="en-US" sz="1500" dirty="0" err="1">
                <a:latin typeface="UTM Avo" panose="02040603050506020204" pitchFamily="18" charset="0"/>
              </a:rPr>
              <a:t>Xuân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Quỳnh</a:t>
            </a:r>
            <a:r>
              <a:rPr lang="en-US" sz="1500" dirty="0">
                <a:latin typeface="UTM Avo" panose="02040603050506020204" pitchFamily="18" charset="0"/>
              </a:rPr>
              <a:t>)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00831" y="745987"/>
            <a:ext cx="2639740" cy="4198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giờ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rồi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Con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Tết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muốn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bánh </a:t>
            </a:r>
            <a:r>
              <a:rPr lang="en-US" sz="1500" dirty="0" err="1">
                <a:latin typeface="UTM Avo" panose="02040603050506020204" pitchFamily="18" charset="0"/>
              </a:rPr>
              <a:t>chưng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Nhưng</a:t>
            </a:r>
            <a:r>
              <a:rPr lang="en-US" sz="1500" dirty="0">
                <a:latin typeface="UTM Avo" panose="02040603050506020204" pitchFamily="18" charset="0"/>
              </a:rPr>
              <a:t> bánh </a:t>
            </a:r>
            <a:r>
              <a:rPr lang="en-US" sz="1500" dirty="0" err="1">
                <a:latin typeface="UTM Avo" panose="02040603050506020204" pitchFamily="18" charset="0"/>
              </a:rPr>
              <a:t>thì</a:t>
            </a:r>
            <a:r>
              <a:rPr lang="en-US" sz="1500" dirty="0">
                <a:latin typeface="UTM Avo" panose="02040603050506020204" pitchFamily="18" charset="0"/>
              </a:rPr>
              <a:t> to </a:t>
            </a:r>
            <a:r>
              <a:rPr lang="en-US" sz="1500" dirty="0" err="1">
                <a:latin typeface="UTM Avo" panose="02040603050506020204" pitchFamily="18" charset="0"/>
              </a:rPr>
              <a:t>quá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hòm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thôi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héo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Đường</a:t>
            </a:r>
            <a:r>
              <a:rPr lang="en-US" sz="1500" dirty="0">
                <a:latin typeface="UTM Avo" panose="02040603050506020204" pitchFamily="18" charset="0"/>
              </a:rPr>
              <a:t> ra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xôi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Con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vậy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Hẳn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thôi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DFC0AE-27E3-446E-B41A-2CBDDA974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2" y="879902"/>
            <a:ext cx="304770" cy="28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EC9FC8-FD23-4752-94E4-228EBF518E5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" y="1857615"/>
            <a:ext cx="28800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47A8CA-3D5A-4459-BDF4-6C4D67741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3" y="3603171"/>
            <a:ext cx="288000" cy="28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3378961" y="1188158"/>
            <a:ext cx="351378" cy="584775"/>
            <a:chOff x="3376747" y="2909799"/>
            <a:chExt cx="351378" cy="5847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F0236C-6611-42CE-A83F-75108CD2160F}"/>
              </a:ext>
            </a:extLst>
          </p:cNvPr>
          <p:cNvGrpSpPr/>
          <p:nvPr/>
        </p:nvGrpSpPr>
        <p:grpSpPr>
          <a:xfrm>
            <a:off x="3384952" y="2880909"/>
            <a:ext cx="351378" cy="584775"/>
            <a:chOff x="3376747" y="2909799"/>
            <a:chExt cx="351378" cy="5847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B1968D-3AAC-468A-87DB-AA6FE43DCC3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5313759-4696-449C-8E4D-4EBE9309A690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5</a:t>
              </a:r>
              <a:endParaRPr lang="en-VN" sz="3200" b="1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6" y="785143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02443" y="1591452"/>
            <a:ext cx="2469025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hòm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thư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2231618" y="1599596"/>
            <a:ext cx="3590448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thùng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bỏ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052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id="{6B483350-BE28-4173-BEB6-9DCAC52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" y="2460403"/>
            <a:ext cx="2846932" cy="1897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ửi thư tại Nhật Bản – GAKUMON NO SUSUME">
            <a:extLst>
              <a:ext uri="{FF2B5EF4-FFF2-40B4-BE49-F238E27FC236}">
                <a16:creationId xmlns:a16="http://schemas.microsoft.com/office/drawing/2014/main" id="{42D6C2EC-D52F-4568-90E6-190321EB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63" y="2407509"/>
            <a:ext cx="2737640" cy="2049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608357" y="1115047"/>
            <a:ext cx="611982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dịp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vi-VN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477717" y="1551662"/>
            <a:ext cx="6119826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dịp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gần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613120" y="2234921"/>
            <a:ext cx="611982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vi-VN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434446" y="2669420"/>
            <a:ext cx="6541375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đảo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57DE2-A05C-479D-997E-238682A6B6B2}"/>
              </a:ext>
            </a:extLst>
          </p:cNvPr>
          <p:cNvSpPr txBox="1"/>
          <p:nvPr/>
        </p:nvSpPr>
        <p:spPr>
          <a:xfrm>
            <a:off x="608357" y="3295618"/>
            <a:ext cx="6119826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gửi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bánh </a:t>
            </a:r>
            <a:r>
              <a:rPr lang="en-US" sz="1800" dirty="0" err="1">
                <a:latin typeface="UTM Avo" panose="02040603050506020204" pitchFamily="18" charset="0"/>
              </a:rPr>
              <a:t>chưng</a:t>
            </a:r>
            <a:r>
              <a:rPr lang="en-US" sz="1800" dirty="0">
                <a:latin typeface="UTM Avo" panose="02040603050506020204" pitchFamily="18" charset="0"/>
              </a:rPr>
              <a:t>		b.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		c.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A4AFA9-3FFF-4230-9198-2B4D25DB2D5B}"/>
              </a:ext>
            </a:extLst>
          </p:cNvPr>
          <p:cNvSpPr/>
          <p:nvPr/>
        </p:nvSpPr>
        <p:spPr>
          <a:xfrm>
            <a:off x="5170019" y="3830541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B3C640-F03B-425E-A52D-2C4171A9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60" y="3297738"/>
            <a:ext cx="3837680" cy="155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369087" y="414059"/>
            <a:ext cx="6119826" cy="276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>
                <a:latin typeface="UTM Avo" panose="02040603050506020204" pitchFamily="18" charset="0"/>
              </a:rPr>
              <a:t>Theo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cuối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quê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hương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rào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chắn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chắn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BDE8B2-3902-47FA-9C90-6AA484AA307E}"/>
              </a:ext>
            </a:extLst>
          </p:cNvPr>
          <p:cNvSpPr/>
          <p:nvPr/>
        </p:nvSpPr>
        <p:spPr>
          <a:xfrm>
            <a:off x="369087" y="1192445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17943" y="1256486"/>
            <a:ext cx="2639740" cy="350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gió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che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sóng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cũng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bảo</a:t>
            </a:r>
            <a:r>
              <a:rPr lang="en-US" sz="1500" dirty="0">
                <a:latin typeface="UTM Avo" panose="02040603050506020204" pitchFamily="18" charset="0"/>
              </a:rPr>
              <a:t>: </a:t>
            </a:r>
            <a:r>
              <a:rPr lang="en-US" sz="1500" dirty="0" err="1">
                <a:latin typeface="UTM Avo" panose="02040603050506020204" pitchFamily="18" charset="0"/>
              </a:rPr>
              <a:t>hàng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biển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đấy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ơi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chú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Giữ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trời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(</a:t>
            </a:r>
            <a:r>
              <a:rPr lang="en-US" sz="1500" dirty="0" err="1">
                <a:latin typeface="UTM Avo" panose="02040603050506020204" pitchFamily="18" charset="0"/>
              </a:rPr>
              <a:t>Xuân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Quỳnh</a:t>
            </a:r>
            <a:r>
              <a:rPr lang="en-US" sz="1500" dirty="0">
                <a:latin typeface="UTM Avo" panose="02040603050506020204" pitchFamily="18" charset="0"/>
              </a:rPr>
              <a:t>)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00831" y="745987"/>
            <a:ext cx="2639740" cy="4198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giờ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rồi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Con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Tết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muốn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bánh </a:t>
            </a:r>
            <a:r>
              <a:rPr lang="en-US" sz="1500" dirty="0" err="1">
                <a:latin typeface="UTM Avo" panose="02040603050506020204" pitchFamily="18" charset="0"/>
              </a:rPr>
              <a:t>chưng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Nhưng</a:t>
            </a:r>
            <a:r>
              <a:rPr lang="en-US" sz="1500" dirty="0">
                <a:latin typeface="UTM Avo" panose="02040603050506020204" pitchFamily="18" charset="0"/>
              </a:rPr>
              <a:t> bánh </a:t>
            </a:r>
            <a:r>
              <a:rPr lang="en-US" sz="1500" dirty="0" err="1">
                <a:latin typeface="UTM Avo" panose="02040603050506020204" pitchFamily="18" charset="0"/>
              </a:rPr>
              <a:t>thì</a:t>
            </a:r>
            <a:r>
              <a:rPr lang="en-US" sz="1500" dirty="0">
                <a:latin typeface="UTM Avo" panose="02040603050506020204" pitchFamily="18" charset="0"/>
              </a:rPr>
              <a:t> to </a:t>
            </a:r>
            <a:r>
              <a:rPr lang="en-US" sz="1500" dirty="0" err="1">
                <a:latin typeface="UTM Avo" panose="02040603050506020204" pitchFamily="18" charset="0"/>
              </a:rPr>
              <a:t>quá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hòm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thôi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héo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Đường</a:t>
            </a:r>
            <a:r>
              <a:rPr lang="en-US" sz="1500" dirty="0">
                <a:latin typeface="UTM Avo" panose="02040603050506020204" pitchFamily="18" charset="0"/>
              </a:rPr>
              <a:t> ra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xôi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Con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vậy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Hẳn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thôi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7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0688" y="1087179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con?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473615" y="3708352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5DD3F4-27E8-4A06-8505-002996736AF1}"/>
              </a:ext>
            </a:extLst>
          </p:cNvPr>
          <p:cNvGrpSpPr/>
          <p:nvPr/>
        </p:nvGrpSpPr>
        <p:grpSpPr>
          <a:xfrm>
            <a:off x="1449073" y="2202203"/>
            <a:ext cx="4125706" cy="1255657"/>
            <a:chOff x="1282843" y="2048222"/>
            <a:chExt cx="4125706" cy="12556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9DF010-8657-4BDB-9FA5-C49EFFC86EE5}"/>
                </a:ext>
              </a:extLst>
            </p:cNvPr>
            <p:cNvGrpSpPr/>
            <p:nvPr/>
          </p:nvGrpSpPr>
          <p:grpSpPr>
            <a:xfrm>
              <a:off x="2962973" y="2048222"/>
              <a:ext cx="770796" cy="422206"/>
              <a:chOff x="2422730" y="2381605"/>
              <a:chExt cx="770796" cy="42220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9CAF4EE-8531-46A6-91D6-B07A16050743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F5C474-8DD4-483C-BBCE-6F999D02A82D}"/>
                  </a:ext>
                </a:extLst>
              </p:cNvPr>
              <p:cNvSpPr txBox="1"/>
              <p:nvPr/>
            </p:nvSpPr>
            <p:spPr>
              <a:xfrm>
                <a:off x="2561906" y="2405768"/>
                <a:ext cx="492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bố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DD50BE8-1BB5-4FEE-8AF7-CCF10F6CD70C}"/>
                </a:ext>
              </a:extLst>
            </p:cNvPr>
            <p:cNvGrpSpPr/>
            <p:nvPr/>
          </p:nvGrpSpPr>
          <p:grpSpPr>
            <a:xfrm>
              <a:off x="2962973" y="2865310"/>
              <a:ext cx="770796" cy="422206"/>
              <a:chOff x="2422730" y="2381605"/>
              <a:chExt cx="770796" cy="422206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D5B424-B5DF-46F6-8B42-6702B9006264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E2F8F1D-7C94-4D04-AC80-A18FAF085365}"/>
                  </a:ext>
                </a:extLst>
              </p:cNvPr>
              <p:cNvSpPr txBox="1"/>
              <p:nvPr/>
            </p:nvSpPr>
            <p:spPr>
              <a:xfrm>
                <a:off x="2495382" y="2405768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UTM Avo" panose="02040603050506020204" pitchFamily="18" charset="0"/>
                  </a:rPr>
                  <a:t>con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0EED38-6F07-4D69-984A-836DC3A93D84}"/>
                </a:ext>
              </a:extLst>
            </p:cNvPr>
            <p:cNvGrpSpPr/>
            <p:nvPr/>
          </p:nvGrpSpPr>
          <p:grpSpPr>
            <a:xfrm>
              <a:off x="1282843" y="2080114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465F855-C7D7-4551-AC91-E12C66220512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5A9E0F-43E3-443E-9C0B-E30A9E841CC0}"/>
                  </a:ext>
                </a:extLst>
              </p:cNvPr>
              <p:cNvSpPr txBox="1"/>
              <p:nvPr/>
            </p:nvSpPr>
            <p:spPr>
              <a:xfrm>
                <a:off x="649745" y="2087781"/>
                <a:ext cx="1058303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giữ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đảo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A42CAE4-1D86-4BAB-9E2A-1DA3A968A980}"/>
                </a:ext>
              </a:extLst>
            </p:cNvPr>
            <p:cNvGrpSpPr/>
            <p:nvPr/>
          </p:nvGrpSpPr>
          <p:grpSpPr>
            <a:xfrm>
              <a:off x="1282843" y="2874901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5ACBE7A-3011-4E90-9D2B-4BB3E5DAA67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F04C37-464F-4387-A3CA-EACB925AF556}"/>
                  </a:ext>
                </a:extLst>
              </p:cNvPr>
              <p:cNvSpPr txBox="1"/>
              <p:nvPr/>
            </p:nvSpPr>
            <p:spPr>
              <a:xfrm>
                <a:off x="672187" y="2087781"/>
                <a:ext cx="1013419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viết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thư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0FACCF-297F-43FA-AF1E-C26E744F62EC}"/>
                </a:ext>
              </a:extLst>
            </p:cNvPr>
            <p:cNvGrpSpPr/>
            <p:nvPr/>
          </p:nvGrpSpPr>
          <p:grpSpPr>
            <a:xfrm>
              <a:off x="4289718" y="2072385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800B365-23A5-4AB7-8CAF-69E1D1E3C24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1CC06BE-02EB-405C-BE18-50EBA9EC7960}"/>
                  </a:ext>
                </a:extLst>
              </p:cNvPr>
              <p:cNvSpPr txBox="1"/>
              <p:nvPr/>
            </p:nvSpPr>
            <p:spPr>
              <a:xfrm>
                <a:off x="702644" y="2087781"/>
                <a:ext cx="952505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thư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DFFAA-81ED-40F9-BFBE-896AF6076451}"/>
                </a:ext>
              </a:extLst>
            </p:cNvPr>
            <p:cNvGrpSpPr/>
            <p:nvPr/>
          </p:nvGrpSpPr>
          <p:grpSpPr>
            <a:xfrm>
              <a:off x="4289716" y="2873117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41A40A9B-3947-4AF2-B0F2-9189218F1641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74C3A19-6CEA-403B-BE7D-CF43448EDAB2}"/>
                  </a:ext>
                </a:extLst>
              </p:cNvPr>
              <p:cNvSpPr txBox="1"/>
              <p:nvPr/>
            </p:nvSpPr>
            <p:spPr>
              <a:xfrm>
                <a:off x="710660" y="2087781"/>
                <a:ext cx="936475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giữ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trời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7ECEA62-4995-4B89-B86A-44B65B4BCD86}"/>
              </a:ext>
            </a:extLst>
          </p:cNvPr>
          <p:cNvCxnSpPr>
            <a:stCxn id="30" idx="2"/>
            <a:endCxn id="36" idx="3"/>
          </p:cNvCxnSpPr>
          <p:nvPr/>
        </p:nvCxnSpPr>
        <p:spPr>
          <a:xfrm flipH="1">
            <a:off x="2567904" y="2413306"/>
            <a:ext cx="561299" cy="352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11F87F-FF29-49D5-8AA9-E493E6C4D377}"/>
              </a:ext>
            </a:extLst>
          </p:cNvPr>
          <p:cNvCxnSpPr>
            <a:cxnSpLocks/>
            <a:stCxn id="30" idx="6"/>
            <a:endCxn id="56" idx="1"/>
          </p:cNvCxnSpPr>
          <p:nvPr/>
        </p:nvCxnSpPr>
        <p:spPr>
          <a:xfrm>
            <a:off x="3899999" y="2413306"/>
            <a:ext cx="555947" cy="8282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0E1D30-1B0A-47DA-96F8-8C0D725F9E53}"/>
              </a:ext>
            </a:extLst>
          </p:cNvPr>
          <p:cNvCxnSpPr/>
          <p:nvPr/>
        </p:nvCxnSpPr>
        <p:spPr>
          <a:xfrm flipH="1">
            <a:off x="2562552" y="3257679"/>
            <a:ext cx="561299" cy="3527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890DD03-2E4B-4F32-B626-7A538A421A12}"/>
              </a:ext>
            </a:extLst>
          </p:cNvPr>
          <p:cNvCxnSpPr>
            <a:cxnSpLocks/>
            <a:stCxn id="34" idx="6"/>
            <a:endCxn id="43" idx="1"/>
          </p:cNvCxnSpPr>
          <p:nvPr/>
        </p:nvCxnSpPr>
        <p:spPr>
          <a:xfrm flipV="1">
            <a:off x="3899999" y="2440855"/>
            <a:ext cx="555949" cy="78953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1036</Words>
  <Application>Microsoft Office PowerPoint</Application>
  <PresentationFormat>Custom</PresentationFormat>
  <Paragraphs>175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Montserrat</vt:lpstr>
      <vt:lpstr>UTM Avo</vt:lpstr>
      <vt:lpstr>UTM Charlotte</vt:lpstr>
      <vt:lpstr>Arial</vt:lpstr>
      <vt:lpstr>Kalam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136</cp:revision>
  <dcterms:modified xsi:type="dcterms:W3CDTF">2021-06-20T08:11:38Z</dcterms:modified>
</cp:coreProperties>
</file>