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6"/>
  </p:notesMasterIdLst>
  <p:sldIdLst>
    <p:sldId id="354" r:id="rId2"/>
    <p:sldId id="316" r:id="rId3"/>
    <p:sldId id="318" r:id="rId4"/>
    <p:sldId id="319" r:id="rId5"/>
    <p:sldId id="395" r:id="rId6"/>
    <p:sldId id="356" r:id="rId7"/>
    <p:sldId id="396" r:id="rId8"/>
    <p:sldId id="323" r:id="rId9"/>
    <p:sldId id="358" r:id="rId10"/>
    <p:sldId id="397" r:id="rId11"/>
    <p:sldId id="324" r:id="rId12"/>
    <p:sldId id="398" r:id="rId13"/>
    <p:sldId id="327" r:id="rId14"/>
    <p:sldId id="340" r:id="rId15"/>
    <p:sldId id="344" r:id="rId16"/>
    <p:sldId id="378" r:id="rId17"/>
    <p:sldId id="399" r:id="rId18"/>
    <p:sldId id="345" r:id="rId19"/>
    <p:sldId id="382" r:id="rId20"/>
    <p:sldId id="393" r:id="rId21"/>
    <p:sldId id="400" r:id="rId22"/>
    <p:sldId id="349" r:id="rId23"/>
    <p:sldId id="350" r:id="rId24"/>
    <p:sldId id="389" r:id="rId25"/>
  </p:sldIdLst>
  <p:sldSz cx="6858000" cy="5143500"/>
  <p:notesSz cx="6858000" cy="9144000"/>
  <p:embeddedFontLst>
    <p:embeddedFont>
      <p:font typeface="Kalam" panose="020B0604020202020204" charset="0"/>
      <p:regular r:id="rId27"/>
      <p:bold r:id="rId28"/>
    </p:embeddedFont>
    <p:embeddedFont>
      <p:font typeface="Montserrat" panose="020B0604020202020204" charset="0"/>
      <p:regular r:id="rId29"/>
      <p:bold r:id="rId30"/>
      <p:italic r:id="rId31"/>
      <p:boldItalic r:id="rId32"/>
    </p:embeddedFont>
    <p:embeddedFont>
      <p:font typeface="UTM Avo" panose="02040603050506020204" pitchFamily="18" charset="0"/>
      <p:regular r:id="rId33"/>
      <p:bold r:id="rId34"/>
      <p:italic r:id="rId35"/>
      <p:boldItalic r:id="rId36"/>
    </p:embeddedFont>
    <p:embeddedFont>
      <p:font typeface="UTM Cookies" panose="02040603050506020204" pitchFamily="18" charset="0"/>
      <p:regular r:id="rId37"/>
    </p:embeddedFont>
  </p:embeddedFontLst>
  <p:custDataLst>
    <p:tags r:id="rId3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FC9C7"/>
    <a:srgbClr val="FFFFFF"/>
    <a:srgbClr val="CC7500"/>
    <a:srgbClr val="1E5CC1"/>
    <a:srgbClr val="FB5B53"/>
    <a:srgbClr val="FB4C43"/>
    <a:srgbClr val="FFCC00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7" autoAdjust="0"/>
    <p:restoredTop sz="94364" autoAdjust="0"/>
  </p:normalViewPr>
  <p:slideViewPr>
    <p:cSldViewPr snapToGrid="0">
      <p:cViewPr>
        <p:scale>
          <a:sx n="66" d="100"/>
          <a:sy n="66" d="100"/>
        </p:scale>
        <p:origin x="127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82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microsoft.com/office/2007/relationships/hdphoto" Target="../media/hdphoto8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20.png"/><Relationship Id="rId11" Type="http://schemas.microsoft.com/office/2007/relationships/hdphoto" Target="../media/hdphoto10.wdp"/><Relationship Id="rId5" Type="http://schemas.openxmlformats.org/officeDocument/2006/relationships/image" Target="../media/image16.png"/><Relationship Id="rId10" Type="http://schemas.openxmlformats.org/officeDocument/2006/relationships/image" Target="../media/image22.png"/><Relationship Id="rId4" Type="http://schemas.microsoft.com/office/2007/relationships/hdphoto" Target="../media/hdphoto6.wdp"/><Relationship Id="rId9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microsoft.com/office/2007/relationships/hdphoto" Target="../media/hdphoto1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6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3C7FBB-0134-41F0-9437-48D957ABC2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70"/>
          <a:stretch/>
        </p:blipFill>
        <p:spPr>
          <a:xfrm>
            <a:off x="1831080" y="380343"/>
            <a:ext cx="4657439" cy="4382814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8213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454573" y="911690"/>
            <a:ext cx="5948854" cy="3865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Một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sớm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hôm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ấy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như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thường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lệ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Hồ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dạo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trong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vườn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Đến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gần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cây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đa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chợt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thấy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một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đa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nhỏ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và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dài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ngoằn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ngoèo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trên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mặt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đất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Chắc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là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trận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gió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đêm</a:t>
            </a:r>
            <a:r>
              <a:rPr lang="en-US" sz="1100" dirty="0">
                <a:latin typeface="UTM Avo" panose="02040603050506020204" pitchFamily="18" charset="0"/>
              </a:rPr>
              <a:t> qua </a:t>
            </a:r>
            <a:r>
              <a:rPr lang="en-US" sz="1100" dirty="0" err="1">
                <a:latin typeface="UTM Avo" panose="02040603050506020204" pitchFamily="18" charset="0"/>
              </a:rPr>
              <a:t>đã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làm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rơi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xuống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ngần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một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lát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rồi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nói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với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vụ</a:t>
            </a:r>
            <a:r>
              <a:rPr lang="en-US" sz="1100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cuốn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này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lại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rồi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trồng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mọc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tiếp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nhé</a:t>
            </a:r>
            <a:r>
              <a:rPr lang="en-US" sz="1100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Theo </a:t>
            </a:r>
            <a:r>
              <a:rPr lang="en-US" sz="1100" dirty="0" err="1">
                <a:latin typeface="UTM Avo" panose="02040603050506020204" pitchFamily="18" charset="0"/>
              </a:rPr>
              <a:t>lời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vụ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xới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đất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vùi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xuống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Thấy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vậy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ân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bảo</a:t>
            </a:r>
            <a:r>
              <a:rPr lang="en-US" sz="1100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nên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làm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thế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này</a:t>
            </a:r>
            <a:r>
              <a:rPr lang="en-US" sz="11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Nói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rồi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cuộn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thành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một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vòng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tròn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cùng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vụ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buộc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tựa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vào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hai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cái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cọc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sau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mới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vùi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hai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đầu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xuống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đất</a:t>
            </a:r>
            <a:r>
              <a:rPr lang="en-US" sz="11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vụ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thắc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mắc</a:t>
            </a:r>
            <a:r>
              <a:rPr lang="en-US" sz="1100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100" dirty="0" err="1">
                <a:latin typeface="UTM Avo" panose="02040603050506020204" pitchFamily="18" charset="0"/>
              </a:rPr>
              <a:t>Thưa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làm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thế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để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làm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gì</a:t>
            </a:r>
            <a:r>
              <a:rPr lang="en-US" sz="1100" dirty="0">
                <a:latin typeface="UTM Avo" panose="02040603050506020204" pitchFamily="18" charset="0"/>
              </a:rPr>
              <a:t> ạ?</a:t>
            </a: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khẽ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cười</a:t>
            </a:r>
            <a:r>
              <a:rPr lang="en-US" sz="1100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100" dirty="0" err="1">
                <a:latin typeface="UTM Avo" panose="02040603050506020204" pitchFamily="18" charset="0"/>
              </a:rPr>
              <a:t>Rồi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sẽ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biết</a:t>
            </a:r>
            <a:r>
              <a:rPr lang="en-US" sz="11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Nhiều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năm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sau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đã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lớn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và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thành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cây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đa</a:t>
            </a:r>
            <a:r>
              <a:rPr lang="en-US" sz="1100" dirty="0">
                <a:latin typeface="UTM Avo" panose="02040603050506020204" pitchFamily="18" charset="0"/>
              </a:rPr>
              <a:t> con </a:t>
            </a:r>
            <a:r>
              <a:rPr lang="en-US" sz="1100" dirty="0" err="1">
                <a:latin typeface="UTM Avo" panose="02040603050506020204" pitchFamily="18" charset="0"/>
              </a:rPr>
              <a:t>có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vòng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lá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tròn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Thiếu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nhi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vào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thăm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vườn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em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nào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cũng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thích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chơi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trò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chui</a:t>
            </a:r>
            <a:r>
              <a:rPr lang="en-US" sz="1100" dirty="0">
                <a:latin typeface="UTM Avo" panose="02040603050506020204" pitchFamily="18" charset="0"/>
              </a:rPr>
              <a:t> qua </a:t>
            </a:r>
            <a:r>
              <a:rPr lang="en-US" sz="1100" dirty="0" err="1">
                <a:latin typeface="UTM Avo" panose="02040603050506020204" pitchFamily="18" charset="0"/>
              </a:rPr>
              <a:t>chui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lại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vòng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lá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ấy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Lúc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đó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mọi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người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mới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hiểu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vì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sao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trồng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đa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thành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hình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tròn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như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thế</a:t>
            </a:r>
            <a:r>
              <a:rPr lang="en-US" sz="1100" dirty="0">
                <a:latin typeface="UTM Avo" panose="02040603050506020204" pitchFamily="18" charset="0"/>
              </a:rPr>
              <a:t>.</a:t>
            </a:r>
            <a:endParaRPr lang="vi-VN" sz="1100" dirty="0">
              <a:latin typeface="UTM Avo" panose="02040603050506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CHIẾC RỄ ĐA TRÒN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12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90688" y="1087179"/>
            <a:ext cx="6076623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>
                <a:latin typeface="UTM Avo" panose="02040603050506020204" pitchFamily="18" charset="0"/>
              </a:rPr>
              <a:t>(</a:t>
            </a:r>
            <a:r>
              <a:rPr lang="en-US" sz="1800" i="1" dirty="0" err="1">
                <a:latin typeface="UTM Avo" panose="02040603050506020204" pitchFamily="18" charset="0"/>
              </a:rPr>
              <a:t>cuốn</a:t>
            </a:r>
            <a:r>
              <a:rPr lang="en-US" sz="1800" i="1" dirty="0">
                <a:latin typeface="UTM Avo" panose="02040603050506020204" pitchFamily="18" charset="0"/>
              </a:rPr>
              <a:t>, </a:t>
            </a:r>
            <a:r>
              <a:rPr lang="en-US" sz="1800" i="1" dirty="0" err="1">
                <a:latin typeface="UTM Avo" panose="02040603050506020204" pitchFamily="18" charset="0"/>
              </a:rPr>
              <a:t>vùi</a:t>
            </a:r>
            <a:r>
              <a:rPr lang="en-US" sz="1800" i="1" dirty="0">
                <a:latin typeface="UTM Avo" panose="02040603050506020204" pitchFamily="18" charset="0"/>
              </a:rPr>
              <a:t>, </a:t>
            </a:r>
            <a:r>
              <a:rPr lang="en-US" sz="1800" i="1" dirty="0" err="1">
                <a:latin typeface="UTM Avo" panose="02040603050506020204" pitchFamily="18" charset="0"/>
              </a:rPr>
              <a:t>xới</a:t>
            </a:r>
            <a:r>
              <a:rPr lang="en-US" sz="1800" i="1" dirty="0">
                <a:latin typeface="UTM Avo" panose="02040603050506020204" pitchFamily="18" charset="0"/>
              </a:rPr>
              <a:t>, </a:t>
            </a:r>
            <a:r>
              <a:rPr lang="en-US" sz="1800" i="1" dirty="0" err="1">
                <a:latin typeface="UTM Avo" panose="02040603050506020204" pitchFamily="18" charset="0"/>
              </a:rPr>
              <a:t>trồng</a:t>
            </a:r>
            <a:r>
              <a:rPr lang="en-US" sz="1800" i="1" dirty="0">
                <a:latin typeface="UTM Avo" panose="02040603050506020204" pitchFamily="18" charset="0"/>
              </a:rPr>
              <a:t>) </a:t>
            </a:r>
            <a:r>
              <a:rPr lang="en-US" sz="1800" dirty="0" err="1">
                <a:latin typeface="UTM Avo" panose="02040603050506020204" pitchFamily="18" charset="0"/>
              </a:rPr>
              <a:t>phù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hợp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mỗi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chỗ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trống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24D3AF6-2DC9-4A35-A6A2-66C7001FA902}"/>
              </a:ext>
            </a:extLst>
          </p:cNvPr>
          <p:cNvSpPr txBox="1"/>
          <p:nvPr/>
        </p:nvSpPr>
        <p:spPr>
          <a:xfrm>
            <a:off x="523348" y="1856372"/>
            <a:ext cx="6076623" cy="110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Chú</a:t>
            </a:r>
            <a:r>
              <a:rPr lang="en-US" sz="1800" dirty="0">
                <a:latin typeface="UTM Avo" panose="02040603050506020204" pitchFamily="18" charset="0"/>
              </a:rPr>
              <a:t> (…) </a:t>
            </a:r>
            <a:r>
              <a:rPr lang="en-US" sz="1800" dirty="0" err="1">
                <a:latin typeface="UTM Avo" panose="02040603050506020204" pitchFamily="18" charset="0"/>
              </a:rPr>
              <a:t>rễ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rồi</a:t>
            </a:r>
            <a:r>
              <a:rPr lang="en-US" sz="1800" dirty="0">
                <a:latin typeface="UTM Avo" panose="02040603050506020204" pitchFamily="18" charset="0"/>
              </a:rPr>
              <a:t> (…)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tiếp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nhé</a:t>
            </a:r>
            <a:r>
              <a:rPr lang="en-US" sz="1800" dirty="0">
                <a:latin typeface="UTM Avo" panose="02040603050506020204" pitchFamily="18" charset="0"/>
              </a:rPr>
              <a:t>!</a:t>
            </a: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Chú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cần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vụ</a:t>
            </a:r>
            <a:r>
              <a:rPr lang="en-US" sz="1800" dirty="0">
                <a:latin typeface="UTM Avo" panose="02040603050506020204" pitchFamily="18" charset="0"/>
              </a:rPr>
              <a:t> (…) </a:t>
            </a:r>
            <a:r>
              <a:rPr lang="en-US" sz="1800" dirty="0" err="1">
                <a:latin typeface="UTM Avo" panose="02040603050506020204" pitchFamily="18" charset="0"/>
              </a:rPr>
              <a:t>đất</a:t>
            </a:r>
            <a:r>
              <a:rPr lang="en-US" sz="1800" dirty="0">
                <a:latin typeface="UTM Avo" panose="02040603050506020204" pitchFamily="18" charset="0"/>
              </a:rPr>
              <a:t>, (…) </a:t>
            </a:r>
            <a:r>
              <a:rPr lang="en-US" sz="1800" dirty="0" err="1">
                <a:latin typeface="UTM Avo" panose="02040603050506020204" pitchFamily="18" charset="0"/>
              </a:rPr>
              <a:t>chiếc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rễ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xuống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14944C6-CA03-4A45-9C9F-E8115B5929FB}"/>
              </a:ext>
            </a:extLst>
          </p:cNvPr>
          <p:cNvSpPr txBox="1"/>
          <p:nvPr/>
        </p:nvSpPr>
        <p:spPr>
          <a:xfrm>
            <a:off x="424819" y="3191790"/>
            <a:ext cx="6273679" cy="111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a.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Chú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cuốn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rễ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này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lại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rồi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trồng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cho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nó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mọc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tiếp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nhé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!</a:t>
            </a:r>
          </a:p>
          <a:p>
            <a:pPr algn="just">
              <a:lnSpc>
                <a:spcPct val="200000"/>
              </a:lnSpc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b.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Chú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cần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vụ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xới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đất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vùi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chiếc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rễ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xuống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695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7" grpId="0" uiExpand="1" build="p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90688" y="1087179"/>
            <a:ext cx="6076623" cy="252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bài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dùng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dấu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chấm</a:t>
            </a:r>
            <a:r>
              <a:rPr lang="en-US" sz="1800" i="1" dirty="0">
                <a:latin typeface="UTM Avo" panose="02040603050506020204" pitchFamily="18" charset="0"/>
              </a:rPr>
              <a:t> than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dùng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gì</a:t>
            </a:r>
            <a:r>
              <a:rPr lang="en-US" sz="1800" dirty="0">
                <a:latin typeface="UTM Avo" panose="02040603050506020204" pitchFamily="18" charset="0"/>
              </a:rPr>
              <a:t>? (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ý </a:t>
            </a:r>
            <a:r>
              <a:rPr lang="en-US" sz="1800" dirty="0" err="1">
                <a:latin typeface="UTM Avo" panose="02040603050506020204" pitchFamily="18" charset="0"/>
              </a:rPr>
              <a:t>đúng</a:t>
            </a:r>
            <a:r>
              <a:rPr lang="en-US" sz="1800" dirty="0">
                <a:latin typeface="UTM Avo" panose="02040603050506020204" pitchFamily="18" charset="0"/>
              </a:rPr>
              <a:t>)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Nêu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yêu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cầu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đề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nghị</a:t>
            </a:r>
            <a:endParaRPr lang="en-US" sz="18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Thể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hiện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cảm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xúc</a:t>
            </a:r>
            <a:endParaRPr lang="en-US" sz="18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Kể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sự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hoạt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B2B0D5-9C0E-4C58-9168-F0D6385FD4A4}"/>
              </a:ext>
            </a:extLst>
          </p:cNvPr>
          <p:cNvSpPr txBox="1"/>
          <p:nvPr/>
        </p:nvSpPr>
        <p:spPr>
          <a:xfrm>
            <a:off x="472707" y="3432550"/>
            <a:ext cx="5912583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Chú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cuốn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chiếc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rễ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này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lại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rồi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trồng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cho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nó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mọc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tiếp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nhé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!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649201-AA92-4AF8-B709-5C4E5E88F8D6}"/>
              </a:ext>
            </a:extLst>
          </p:cNvPr>
          <p:cNvSpPr/>
          <p:nvPr/>
        </p:nvSpPr>
        <p:spPr>
          <a:xfrm>
            <a:off x="390688" y="2020832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839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8B110C7-2FF6-4D01-8300-A1D09C8C61AB}"/>
              </a:ext>
            </a:extLst>
          </p:cNvPr>
          <p:cNvGrpSpPr/>
          <p:nvPr/>
        </p:nvGrpSpPr>
        <p:grpSpPr>
          <a:xfrm>
            <a:off x="289470" y="627116"/>
            <a:ext cx="1971948" cy="585384"/>
            <a:chOff x="328800" y="617284"/>
            <a:chExt cx="1971948" cy="58538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D061AA9-9213-4E4D-B289-20FF80B0951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24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63A6727-A2F2-4A65-A1F4-7273B644B47C}"/>
                </a:ext>
              </a:extLst>
            </p:cNvPr>
            <p:cNvSpPr txBox="1"/>
            <p:nvPr/>
          </p:nvSpPr>
          <p:spPr>
            <a:xfrm>
              <a:off x="328800" y="617284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24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DBCF1AA9-FA27-4349-A4BD-92CCCB3918D6}"/>
              </a:ext>
            </a:extLst>
          </p:cNvPr>
          <p:cNvSpPr txBox="1"/>
          <p:nvPr/>
        </p:nvSpPr>
        <p:spPr>
          <a:xfrm>
            <a:off x="1674447" y="508897"/>
            <a:ext cx="489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CHIẾC RỄ ĐA TRÒN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699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43461" y="794582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Chiếc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rễ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đa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tròn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79003" y="426995"/>
            <a:ext cx="6076623" cy="456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Nghe –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: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5" name="Google Shape;1154;p45"/>
          <p:cNvSpPr/>
          <p:nvPr/>
        </p:nvSpPr>
        <p:spPr>
          <a:xfrm>
            <a:off x="6656117" y="4607463"/>
            <a:ext cx="154143" cy="162640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155;p45"/>
          <p:cNvSpPr/>
          <p:nvPr/>
        </p:nvSpPr>
        <p:spPr>
          <a:xfrm>
            <a:off x="6452705" y="4842138"/>
            <a:ext cx="93400" cy="86166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75;p45"/>
          <p:cNvGrpSpPr/>
          <p:nvPr/>
        </p:nvGrpSpPr>
        <p:grpSpPr>
          <a:xfrm>
            <a:off x="5656166" y="4636652"/>
            <a:ext cx="218024" cy="241143"/>
            <a:chOff x="5414907" y="2017485"/>
            <a:chExt cx="220338" cy="243702"/>
          </a:xfrm>
        </p:grpSpPr>
        <p:sp>
          <p:nvSpPr>
            <p:cNvPr id="12" name="Google Shape;1176;p45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77;p45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78;p45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180;p45"/>
          <p:cNvGrpSpPr/>
          <p:nvPr/>
        </p:nvGrpSpPr>
        <p:grpSpPr>
          <a:xfrm>
            <a:off x="6436753" y="3831808"/>
            <a:ext cx="263993" cy="272351"/>
            <a:chOff x="6109266" y="2958701"/>
            <a:chExt cx="158099" cy="163114"/>
          </a:xfrm>
        </p:grpSpPr>
        <p:sp>
          <p:nvSpPr>
            <p:cNvPr id="16" name="Google Shape;1181;p45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82;p45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83;p45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6A8ACF9-A3CB-42DE-8673-F52D40C92D57}"/>
              </a:ext>
            </a:extLst>
          </p:cNvPr>
          <p:cNvSpPr txBox="1"/>
          <p:nvPr/>
        </p:nvSpPr>
        <p:spPr>
          <a:xfrm>
            <a:off x="414436" y="1288405"/>
            <a:ext cx="6038269" cy="188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</a:t>
            </a:r>
            <a:r>
              <a:rPr lang="en-US" sz="1600" dirty="0" err="1">
                <a:latin typeface="UTM Avo" panose="02040603050506020204" pitchFamily="18" charset="0"/>
              </a:rPr>
              <a:t>Nhiều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năm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sau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chiếc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rễ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lớn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thành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đa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vòng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tròn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Thiếu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thăm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vườn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Bác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cũng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thích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trò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chui</a:t>
            </a:r>
            <a:r>
              <a:rPr lang="en-US" sz="1600" dirty="0">
                <a:latin typeface="UTM Avo" panose="02040603050506020204" pitchFamily="18" charset="0"/>
              </a:rPr>
              <a:t> qua </a:t>
            </a:r>
            <a:r>
              <a:rPr lang="en-US" sz="1600" dirty="0" err="1">
                <a:latin typeface="UTM Avo" panose="02040603050506020204" pitchFamily="18" charset="0"/>
              </a:rPr>
              <a:t>chui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vòng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ấy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Lúc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đó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mọi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hiểu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trồng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chiếc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rễ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thành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hình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thế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57504CD-4C72-4B42-8314-F254152F8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33" y="540150"/>
            <a:ext cx="304770" cy="28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2C1E8CC-EB3C-4384-BBCC-265226E05EDA}"/>
              </a:ext>
            </a:extLst>
          </p:cNvPr>
          <p:cNvSpPr txBox="1"/>
          <p:nvPr/>
        </p:nvSpPr>
        <p:spPr>
          <a:xfrm>
            <a:off x="2365710" y="3287462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06D35A-35F0-4C5F-A89C-CFA705A9D7BA}"/>
              </a:ext>
            </a:extLst>
          </p:cNvPr>
          <p:cNvSpPr/>
          <p:nvPr/>
        </p:nvSpPr>
        <p:spPr>
          <a:xfrm>
            <a:off x="635985" y="3830007"/>
            <a:ext cx="1658826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chiếc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rễ</a:t>
            </a:r>
            <a:endParaRPr lang="vi-VN" sz="18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40FF239-0E7C-4D4A-92A4-FAF9FA8A7583}"/>
              </a:ext>
            </a:extLst>
          </p:cNvPr>
          <p:cNvSpPr/>
          <p:nvPr/>
        </p:nvSpPr>
        <p:spPr>
          <a:xfrm>
            <a:off x="732668" y="3987821"/>
            <a:ext cx="233916" cy="233916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1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85A1D4-DDF0-479E-8D94-D14BE050F193}"/>
              </a:ext>
            </a:extLst>
          </p:cNvPr>
          <p:cNvSpPr/>
          <p:nvPr/>
        </p:nvSpPr>
        <p:spPr>
          <a:xfrm>
            <a:off x="2768725" y="3830007"/>
            <a:ext cx="1240030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trồng</a:t>
            </a:r>
            <a:endParaRPr lang="vi-VN" sz="18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3F192B4-A97D-4DEE-BE43-F635AAB1B9F8}"/>
              </a:ext>
            </a:extLst>
          </p:cNvPr>
          <p:cNvSpPr/>
          <p:nvPr/>
        </p:nvSpPr>
        <p:spPr>
          <a:xfrm>
            <a:off x="2841966" y="3987821"/>
            <a:ext cx="233916" cy="233916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1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488FD11-DF64-438A-A21D-D7763D83B6FC}"/>
              </a:ext>
            </a:extLst>
          </p:cNvPr>
          <p:cNvSpPr/>
          <p:nvPr/>
        </p:nvSpPr>
        <p:spPr>
          <a:xfrm>
            <a:off x="4876471" y="3835211"/>
            <a:ext cx="1568473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hình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tròn</a:t>
            </a:r>
            <a:endParaRPr lang="vi-VN" sz="18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02C69CD-FDFA-4B0D-B5DB-43B3752AE74D}"/>
              </a:ext>
            </a:extLst>
          </p:cNvPr>
          <p:cNvSpPr/>
          <p:nvPr/>
        </p:nvSpPr>
        <p:spPr>
          <a:xfrm>
            <a:off x="4949713" y="3993025"/>
            <a:ext cx="233916" cy="233916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1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91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20" grpId="0"/>
      <p:bldP spid="22" grpId="0"/>
      <p:bldP spid="23" grpId="0"/>
      <p:bldP spid="24" grpId="0" animBg="1"/>
      <p:bldP spid="25" grpId="0"/>
      <p:bldP spid="26" grpId="0" animBg="1"/>
      <p:bldP spid="29" grpId="0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746083" y="13090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2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2900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AF91F8-E207-4DE7-8CEF-3AE3FB3B8CC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1" y="616318"/>
            <a:ext cx="291619" cy="2916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698B22-2F06-4051-B19A-644326BE8E9E}"/>
              </a:ext>
            </a:extLst>
          </p:cNvPr>
          <p:cNvSpPr txBox="1"/>
          <p:nvPr/>
        </p:nvSpPr>
        <p:spPr>
          <a:xfrm>
            <a:off x="935780" y="516805"/>
            <a:ext cx="5278059" cy="78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Viết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vào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vở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tên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của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2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nhân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vật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được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nói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đến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trong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chủ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điểm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i="1" dirty="0">
                <a:solidFill>
                  <a:srgbClr val="17479D"/>
                </a:solidFill>
                <a:latin typeface="UTM Avo" panose="02040603050506020204" pitchFamily="18" charset="0"/>
              </a:rPr>
              <a:t>Con </a:t>
            </a:r>
            <a:r>
              <a:rPr lang="en-US" sz="1600" b="1" i="1" dirty="0" err="1">
                <a:solidFill>
                  <a:srgbClr val="17479D"/>
                </a:solidFill>
                <a:latin typeface="UTM Avo" panose="02040603050506020204" pitchFamily="18" charset="0"/>
              </a:rPr>
              <a:t>người</a:t>
            </a:r>
            <a:r>
              <a:rPr lang="en-US" sz="1600" b="1" i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i="1" dirty="0" err="1">
                <a:solidFill>
                  <a:srgbClr val="17479D"/>
                </a:solidFill>
                <a:latin typeface="UTM Avo" panose="02040603050506020204" pitchFamily="18" charset="0"/>
              </a:rPr>
              <a:t>Việt</a:t>
            </a:r>
            <a:r>
              <a:rPr lang="en-US" sz="1600" b="1" i="1" dirty="0">
                <a:solidFill>
                  <a:srgbClr val="17479D"/>
                </a:solidFill>
                <a:latin typeface="UTM Avo" panose="02040603050506020204" pitchFamily="18" charset="0"/>
              </a:rPr>
              <a:t> Nam.</a:t>
            </a:r>
            <a:endParaRPr lang="vi-VN" sz="16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0168D5A-8781-4EF1-AE63-12F41255C6D3}"/>
              </a:ext>
            </a:extLst>
          </p:cNvPr>
          <p:cNvSpPr txBox="1"/>
          <p:nvPr/>
        </p:nvSpPr>
        <p:spPr>
          <a:xfrm>
            <a:off x="981554" y="1299070"/>
            <a:ext cx="6119826" cy="55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Mai An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Tiêm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Trần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Quốc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Toản</a:t>
            </a:r>
            <a:endParaRPr lang="vi-VN" sz="1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7DD408A-F220-4EC6-A858-F2166FE4A145}"/>
              </a:ext>
            </a:extLst>
          </p:cNvPr>
          <p:cNvSpPr txBox="1"/>
          <p:nvPr/>
        </p:nvSpPr>
        <p:spPr>
          <a:xfrm>
            <a:off x="961133" y="1841921"/>
            <a:ext cx="5311568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16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B4A3AFE8-9ACF-4E3C-B0C9-390179858F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37" y="1914235"/>
            <a:ext cx="291618" cy="291618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DB1588FC-E5EA-40A7-8E68-40DB47F170F7}"/>
              </a:ext>
            </a:extLst>
          </p:cNvPr>
          <p:cNvSpPr/>
          <p:nvPr/>
        </p:nvSpPr>
        <p:spPr>
          <a:xfrm>
            <a:off x="415659" y="2244437"/>
            <a:ext cx="616003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tiếng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chứa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iu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ưu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b="1" i="1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B055B53-587D-421B-862B-6C78E9137E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" y="2738146"/>
            <a:ext cx="2130159" cy="129566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336ED3F8-4C17-48B9-A8D0-6B91EDFD22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8704" y="2768695"/>
            <a:ext cx="1876425" cy="128587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5E2F2375-2DC5-40AD-A144-E79FE20132C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1575" y="2448054"/>
            <a:ext cx="1384566" cy="1493159"/>
          </a:xfrm>
          <a:prstGeom prst="rect">
            <a:avLst/>
          </a:prstGeom>
        </p:spPr>
      </p:pic>
      <p:sp>
        <p:nvSpPr>
          <p:cNvPr id="80" name="Rounded Rectangle 21">
            <a:extLst>
              <a:ext uri="{FF2B5EF4-FFF2-40B4-BE49-F238E27FC236}">
                <a16:creationId xmlns:a16="http://schemas.microsoft.com/office/drawing/2014/main" id="{D7678D2D-7B4D-4D60-ACC4-1AA12B1C27F0}"/>
              </a:ext>
            </a:extLst>
          </p:cNvPr>
          <p:cNvSpPr/>
          <p:nvPr/>
        </p:nvSpPr>
        <p:spPr>
          <a:xfrm>
            <a:off x="431666" y="4054570"/>
            <a:ext cx="1876425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Xe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c</a:t>
            </a:r>
            <a:r>
              <a:rPr lang="en-US" sz="1800" b="1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ứu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thương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1" name="Rounded Rectangle 21">
            <a:extLst>
              <a:ext uri="{FF2B5EF4-FFF2-40B4-BE49-F238E27FC236}">
                <a16:creationId xmlns:a16="http://schemas.microsoft.com/office/drawing/2014/main" id="{CC984127-B521-4BE2-811C-768B87A24474}"/>
              </a:ext>
            </a:extLst>
          </p:cNvPr>
          <p:cNvSpPr/>
          <p:nvPr/>
        </p:nvSpPr>
        <p:spPr>
          <a:xfrm>
            <a:off x="2954769" y="4054569"/>
            <a:ext cx="1240079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Con </a:t>
            </a:r>
            <a:r>
              <a:rPr lang="en-US" sz="1800" b="1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cừu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2" name="Rounded Rectangle 21">
            <a:extLst>
              <a:ext uri="{FF2B5EF4-FFF2-40B4-BE49-F238E27FC236}">
                <a16:creationId xmlns:a16="http://schemas.microsoft.com/office/drawing/2014/main" id="{9791FBB9-929A-49B1-BE44-E2EC733A58D5}"/>
              </a:ext>
            </a:extLst>
          </p:cNvPr>
          <p:cNvSpPr/>
          <p:nvPr/>
        </p:nvSpPr>
        <p:spPr>
          <a:xfrm>
            <a:off x="4925743" y="4054569"/>
            <a:ext cx="1075008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Cái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đ</a:t>
            </a:r>
            <a:r>
              <a:rPr lang="en-US" sz="1800" b="1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ịu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24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3" grpId="0"/>
      <p:bldP spid="74" grpId="0"/>
      <p:bldP spid="76" grpId="0"/>
      <p:bldP spid="80" grpId="0" animBg="1"/>
      <p:bldP spid="81" grpId="0" animBg="1"/>
      <p:bldP spid="8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0F9959-96A9-4778-BC82-F6DF35DB4FFC}"/>
              </a:ext>
            </a:extLst>
          </p:cNvPr>
          <p:cNvSpPr txBox="1"/>
          <p:nvPr/>
        </p:nvSpPr>
        <p:spPr>
          <a:xfrm>
            <a:off x="951608" y="460796"/>
            <a:ext cx="5311568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20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20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20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20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6F631-4AA7-4910-B155-70CD01AD7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2" y="533110"/>
            <a:ext cx="291618" cy="2916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EEA5A68-0B77-4DD9-B3D6-C046F62619F6}"/>
              </a:ext>
            </a:extLst>
          </p:cNvPr>
          <p:cNvSpPr/>
          <p:nvPr/>
        </p:nvSpPr>
        <p:spPr>
          <a:xfrm>
            <a:off x="406134" y="1063008"/>
            <a:ext cx="6160032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b. </a:t>
            </a:r>
            <a:r>
              <a:rPr lang="en-US" sz="2000" dirty="0" err="1">
                <a:latin typeface="UTM Avo" panose="02040603050506020204" pitchFamily="18" charset="0"/>
              </a:rPr>
              <a:t>Chọn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b="1" i="1" dirty="0" err="1">
                <a:latin typeface="UTM Avo" panose="02040603050506020204" pitchFamily="18" charset="0"/>
              </a:rPr>
              <a:t>im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hoặc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b="1" i="1" dirty="0" err="1">
                <a:latin typeface="UTM Avo" panose="02040603050506020204" pitchFamily="18" charset="0"/>
              </a:rPr>
              <a:t>iêm</a:t>
            </a:r>
            <a:r>
              <a:rPr lang="en-US" sz="2000" b="1" i="1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thay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cho</a:t>
            </a:r>
            <a:r>
              <a:rPr lang="en-US" sz="2000" dirty="0">
                <a:latin typeface="UTM Avo" panose="02040603050506020204" pitchFamily="18" charset="0"/>
              </a:rPr>
              <a:t> ô </a:t>
            </a:r>
            <a:r>
              <a:rPr lang="en-US" sz="2000" dirty="0" err="1">
                <a:latin typeface="UTM Avo" panose="02040603050506020204" pitchFamily="18" charset="0"/>
              </a:rPr>
              <a:t>vuông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  <a:endParaRPr lang="vi-VN" sz="2000" b="1" i="1" dirty="0"/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D0857F11-6033-4B02-AB1E-6CE5A0FD7A4B}"/>
              </a:ext>
            </a:extLst>
          </p:cNvPr>
          <p:cNvSpPr/>
          <p:nvPr/>
        </p:nvSpPr>
        <p:spPr>
          <a:xfrm>
            <a:off x="885824" y="2022732"/>
            <a:ext cx="1485901" cy="5062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đàn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 </a:t>
            </a: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id="{AE8FF183-072F-46BA-961E-BC5092C3A7F5}"/>
              </a:ext>
            </a:extLst>
          </p:cNvPr>
          <p:cNvSpPr/>
          <p:nvPr/>
        </p:nvSpPr>
        <p:spPr>
          <a:xfrm>
            <a:off x="3607392" y="2028279"/>
            <a:ext cx="2069508" cy="5062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hồng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x</a:t>
            </a: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21721549-88CC-4432-807B-11A1A3777E90}"/>
              </a:ext>
            </a:extLst>
          </p:cNvPr>
          <p:cNvSpPr/>
          <p:nvPr/>
        </p:nvSpPr>
        <p:spPr>
          <a:xfrm>
            <a:off x="1148969" y="3138804"/>
            <a:ext cx="1879866" cy="5062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đứng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ngh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21">
            <a:extLst>
              <a:ext uri="{FF2B5EF4-FFF2-40B4-BE49-F238E27FC236}">
                <a16:creationId xmlns:a16="http://schemas.microsoft.com/office/drawing/2014/main" id="{638CBE0B-E9AE-420F-B1B9-7CDC8573FE80}"/>
              </a:ext>
            </a:extLst>
          </p:cNvPr>
          <p:cNvSpPr/>
          <p:nvPr/>
        </p:nvSpPr>
        <p:spPr>
          <a:xfrm>
            <a:off x="4472992" y="3138939"/>
            <a:ext cx="1364658" cy="5062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màu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BAE93B-A657-4A29-8555-1878316469ED}"/>
              </a:ext>
            </a:extLst>
          </p:cNvPr>
          <p:cNvGrpSpPr/>
          <p:nvPr/>
        </p:nvGrpSpPr>
        <p:grpSpPr>
          <a:xfrm>
            <a:off x="1860322" y="2117451"/>
            <a:ext cx="345648" cy="345648"/>
            <a:chOff x="7507111" y="2996098"/>
            <a:chExt cx="417689" cy="4176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5CC6C74-188A-40D3-B721-BDC148B9869E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44842B6-CB99-4D02-833E-2D1FD3BDFF66}"/>
                </a:ext>
              </a:extLst>
            </p:cNvPr>
            <p:cNvCxnSpPr>
              <a:stCxn id="13" idx="0"/>
              <a:endCxn id="13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0B5DCB3-083C-47F7-A602-DDC9415882AC}"/>
                </a:ext>
              </a:extLst>
            </p:cNvPr>
            <p:cNvCxnSpPr>
              <a:stCxn id="13" idx="3"/>
              <a:endCxn id="13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2ABF832-CD2E-4516-967B-B5A37FEB207A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ADEF4E2-1248-403B-9F34-F68407DEB2E5}"/>
              </a:ext>
            </a:extLst>
          </p:cNvPr>
          <p:cNvSpPr txBox="1"/>
          <p:nvPr/>
        </p:nvSpPr>
        <p:spPr>
          <a:xfrm>
            <a:off x="1730083" y="2077520"/>
            <a:ext cx="606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im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032B889-7CB9-408F-8F4A-8DB2720F6955}"/>
              </a:ext>
            </a:extLst>
          </p:cNvPr>
          <p:cNvGrpSpPr/>
          <p:nvPr/>
        </p:nvGrpSpPr>
        <p:grpSpPr>
          <a:xfrm>
            <a:off x="5022622" y="2129930"/>
            <a:ext cx="345648" cy="345648"/>
            <a:chOff x="7507111" y="2996098"/>
            <a:chExt cx="417689" cy="41768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597A1BD-BFF2-4C93-8657-3C067BBAF84C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32D77C1-8DAA-45C8-BDF1-9B610A774F8E}"/>
                </a:ext>
              </a:extLst>
            </p:cNvPr>
            <p:cNvCxnSpPr>
              <a:stCxn id="19" idx="0"/>
              <a:endCxn id="19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5B705A9-8EBD-4F43-9D74-8EB70DE89FC1}"/>
                </a:ext>
              </a:extLst>
            </p:cNvPr>
            <p:cNvCxnSpPr>
              <a:stCxn id="19" idx="3"/>
              <a:endCxn id="19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A3B397A-027A-49E4-A24A-CC7EE8320946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CB53814-2057-4A5C-905A-C7E0E420683C}"/>
              </a:ext>
            </a:extLst>
          </p:cNvPr>
          <p:cNvGrpSpPr/>
          <p:nvPr/>
        </p:nvGrpSpPr>
        <p:grpSpPr>
          <a:xfrm>
            <a:off x="2379760" y="3223279"/>
            <a:ext cx="345648" cy="345648"/>
            <a:chOff x="7507111" y="2996098"/>
            <a:chExt cx="417689" cy="41768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AFB9102-B113-4F6D-8328-5BA70C33CD8D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BFA7EDA-B535-4E76-BF6B-E1ED45020BAA}"/>
                </a:ext>
              </a:extLst>
            </p:cNvPr>
            <p:cNvCxnSpPr>
              <a:stCxn id="24" idx="0"/>
              <a:endCxn id="24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E94B753-0E0E-40FF-A854-F28B3605D17D}"/>
                </a:ext>
              </a:extLst>
            </p:cNvPr>
            <p:cNvCxnSpPr>
              <a:stCxn id="24" idx="3"/>
              <a:endCxn id="24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B28C5B2-8C3B-4258-BA0D-D1D68579D28D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EF1AE22-E83A-430B-8B23-5416DC057FEF}"/>
              </a:ext>
            </a:extLst>
          </p:cNvPr>
          <p:cNvGrpSpPr/>
          <p:nvPr/>
        </p:nvGrpSpPr>
        <p:grpSpPr>
          <a:xfrm>
            <a:off x="5331252" y="3223279"/>
            <a:ext cx="345648" cy="345648"/>
            <a:chOff x="7507111" y="2996098"/>
            <a:chExt cx="417689" cy="41768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B2CFE49-1424-4602-90CC-289E077E8FFC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E7877B1-4922-4A80-8EE4-D6FD4090253E}"/>
                </a:ext>
              </a:extLst>
            </p:cNvPr>
            <p:cNvCxnSpPr>
              <a:stCxn id="29" idx="0"/>
              <a:endCxn id="29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054FE64-E7E5-4D20-A30E-653D75E2C2C6}"/>
                </a:ext>
              </a:extLst>
            </p:cNvPr>
            <p:cNvCxnSpPr>
              <a:stCxn id="29" idx="3"/>
              <a:endCxn id="29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8E8816B-E954-4703-A31D-2724CD0804B1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C18F888-3218-47CD-B42D-B5EA44B82A79}"/>
              </a:ext>
            </a:extLst>
          </p:cNvPr>
          <p:cNvSpPr txBox="1"/>
          <p:nvPr/>
        </p:nvSpPr>
        <p:spPr>
          <a:xfrm>
            <a:off x="4928710" y="2083870"/>
            <a:ext cx="7672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iêm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DDFC88-46B6-410A-8866-837847956E1B}"/>
              </a:ext>
            </a:extLst>
          </p:cNvPr>
          <p:cNvSpPr txBox="1"/>
          <p:nvPr/>
        </p:nvSpPr>
        <p:spPr>
          <a:xfrm>
            <a:off x="5151226" y="3195985"/>
            <a:ext cx="7185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ím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1825DF-D710-4B0A-87C4-9720E8016223}"/>
              </a:ext>
            </a:extLst>
          </p:cNvPr>
          <p:cNvSpPr txBox="1"/>
          <p:nvPr/>
        </p:nvSpPr>
        <p:spPr>
          <a:xfrm>
            <a:off x="2279718" y="3195850"/>
            <a:ext cx="7185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iêm</a:t>
            </a:r>
            <a:endParaRPr lang="en-US" sz="19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282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7" grpId="0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347486C1-4EBC-4748-9147-E6E2E107F032}"/>
              </a:ext>
            </a:extLst>
          </p:cNvPr>
          <p:cNvGrpSpPr/>
          <p:nvPr/>
        </p:nvGrpSpPr>
        <p:grpSpPr>
          <a:xfrm>
            <a:off x="289470" y="627116"/>
            <a:ext cx="1971948" cy="585384"/>
            <a:chOff x="328800" y="617284"/>
            <a:chExt cx="1971948" cy="58538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A0D7C18-C8C4-4C76-9150-F62E0DD0FC08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24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B9387B0-6F22-42A3-B37B-E1E7DF3A2293}"/>
                </a:ext>
              </a:extLst>
            </p:cNvPr>
            <p:cNvSpPr txBox="1"/>
            <p:nvPr/>
          </p:nvSpPr>
          <p:spPr>
            <a:xfrm>
              <a:off x="328800" y="617284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24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E4F5188-42FD-4FA0-9E65-6C3F38D558C9}"/>
              </a:ext>
            </a:extLst>
          </p:cNvPr>
          <p:cNvSpPr txBox="1"/>
          <p:nvPr/>
        </p:nvSpPr>
        <p:spPr>
          <a:xfrm>
            <a:off x="1674447" y="508897"/>
            <a:ext cx="489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CHIẾC RỄ ĐA TRÒN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5502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E1871B-763D-48C3-9913-73277A3AA590}"/>
              </a:ext>
            </a:extLst>
          </p:cNvPr>
          <p:cNvSpPr txBox="1"/>
          <p:nvPr/>
        </p:nvSpPr>
        <p:spPr>
          <a:xfrm>
            <a:off x="430619" y="534948"/>
            <a:ext cx="5996762" cy="433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Xếp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đây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nhóm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thích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hợp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25" name="Rounded Rectangle 21">
            <a:extLst>
              <a:ext uri="{FF2B5EF4-FFF2-40B4-BE49-F238E27FC236}">
                <a16:creationId xmlns:a16="http://schemas.microsoft.com/office/drawing/2014/main" id="{7637EE2A-E008-40E4-99A1-A85FC872137C}"/>
              </a:ext>
            </a:extLst>
          </p:cNvPr>
          <p:cNvSpPr/>
          <p:nvPr/>
        </p:nvSpPr>
        <p:spPr>
          <a:xfrm>
            <a:off x="2639202" y="1153119"/>
            <a:ext cx="1321642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kính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yêu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6" name="Rounded Rectangle 21">
            <a:extLst>
              <a:ext uri="{FF2B5EF4-FFF2-40B4-BE49-F238E27FC236}">
                <a16:creationId xmlns:a16="http://schemas.microsoft.com/office/drawing/2014/main" id="{E2606FD8-C032-49A1-8B37-1B4B40BDD48E}"/>
              </a:ext>
            </a:extLst>
          </p:cNvPr>
          <p:cNvSpPr/>
          <p:nvPr/>
        </p:nvSpPr>
        <p:spPr>
          <a:xfrm>
            <a:off x="4378333" y="1149496"/>
            <a:ext cx="1321641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chăm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lo</a:t>
            </a:r>
          </a:p>
        </p:txBody>
      </p:sp>
      <p:sp>
        <p:nvSpPr>
          <p:cNvPr id="27" name="Rounded Rectangle 21">
            <a:extLst>
              <a:ext uri="{FF2B5EF4-FFF2-40B4-BE49-F238E27FC236}">
                <a16:creationId xmlns:a16="http://schemas.microsoft.com/office/drawing/2014/main" id="{E70251ED-7093-45D2-9B87-EF9A66CFECE6}"/>
              </a:ext>
            </a:extLst>
          </p:cNvPr>
          <p:cNvSpPr/>
          <p:nvPr/>
        </p:nvSpPr>
        <p:spPr>
          <a:xfrm>
            <a:off x="656341" y="1153119"/>
            <a:ext cx="1565372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yêu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thương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A10DEA1B-D9F2-4D2F-896D-58015CC08EEF}"/>
              </a:ext>
            </a:extLst>
          </p:cNvPr>
          <p:cNvSpPr/>
          <p:nvPr/>
        </p:nvSpPr>
        <p:spPr>
          <a:xfrm>
            <a:off x="944089" y="1815548"/>
            <a:ext cx="1222921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nhớ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ơn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142B7705-3DE6-4A89-803C-4383999120FF}"/>
              </a:ext>
            </a:extLst>
          </p:cNvPr>
          <p:cNvSpPr/>
          <p:nvPr/>
        </p:nvSpPr>
        <p:spPr>
          <a:xfrm>
            <a:off x="2591514" y="1815547"/>
            <a:ext cx="1417017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kính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trọng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id="{83AD70E9-1DA8-4754-9F4E-40F7872343CB}"/>
              </a:ext>
            </a:extLst>
          </p:cNvPr>
          <p:cNvSpPr/>
          <p:nvPr/>
        </p:nvSpPr>
        <p:spPr>
          <a:xfrm>
            <a:off x="4378333" y="1812281"/>
            <a:ext cx="1431694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quan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tâm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A272BA3-9E8E-459F-9514-3024B1CDF320}"/>
              </a:ext>
            </a:extLst>
          </p:cNvPr>
          <p:cNvSpPr/>
          <p:nvPr/>
        </p:nvSpPr>
        <p:spPr>
          <a:xfrm>
            <a:off x="297503" y="2148402"/>
            <a:ext cx="6455393" cy="1841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000" b="1" dirty="0" err="1">
                <a:latin typeface="UTM Avo" panose="02040603050506020204" pitchFamily="18" charset="0"/>
              </a:rPr>
              <a:t>Nhóm</a:t>
            </a:r>
            <a:r>
              <a:rPr lang="en-US" sz="2000" b="1" dirty="0">
                <a:latin typeface="UTM Avo" panose="02040603050506020204" pitchFamily="18" charset="0"/>
              </a:rPr>
              <a:t> 1</a:t>
            </a:r>
            <a:r>
              <a:rPr lang="en-US" sz="2000" dirty="0">
                <a:latin typeface="UTM Avo" panose="02040603050506020204" pitchFamily="18" charset="0"/>
              </a:rPr>
              <a:t>: </a:t>
            </a:r>
            <a:r>
              <a:rPr lang="en-US" sz="2000" dirty="0" err="1">
                <a:latin typeface="UTM Avo" panose="02040603050506020204" pitchFamily="18" charset="0"/>
              </a:rPr>
              <a:t>Từ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chỉ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tình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cảm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Bác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Hồ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với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thiếu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nhi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000" b="1" dirty="0" err="1">
                <a:latin typeface="UTM Avo" panose="02040603050506020204" pitchFamily="18" charset="0"/>
              </a:rPr>
              <a:t>Nhóm</a:t>
            </a:r>
            <a:r>
              <a:rPr lang="en-US" sz="2000" b="1" dirty="0">
                <a:latin typeface="UTM Avo" panose="02040603050506020204" pitchFamily="18" charset="0"/>
              </a:rPr>
              <a:t> 2</a:t>
            </a:r>
            <a:r>
              <a:rPr lang="en-US" sz="2000" dirty="0">
                <a:latin typeface="UTM Avo" panose="02040603050506020204" pitchFamily="18" charset="0"/>
              </a:rPr>
              <a:t>: </a:t>
            </a:r>
            <a:r>
              <a:rPr lang="en-US" sz="2000" dirty="0" err="1">
                <a:latin typeface="UTM Avo" panose="02040603050506020204" pitchFamily="18" charset="0"/>
              </a:rPr>
              <a:t>Từ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chỉ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tình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cảm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thiếu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với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Bác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Hồ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  <a:endParaRPr lang="vi-VN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177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2222E-6 -2.46914E-6 L -0.04097 0.33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0" y="1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48148E-6 -2.46914E-6 L -0.29722 0.570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61" y="28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L -0.26574 0.33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7" y="16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85185E-6 -4.81481E-6 L 0.20671 0.4478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24" y="223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48148E-6 -4.81481E-6 L 0.23611 0.4459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22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111E-6 L 0.0051 0.200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" y="1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 animBg="1"/>
      <p:bldP spid="26" grpId="1" animBg="1"/>
      <p:bldP spid="27" grpId="1" animBg="1"/>
      <p:bldP spid="7" grpId="1" animBg="1"/>
      <p:bldP spid="8" grpId="1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89470" y="627116"/>
            <a:ext cx="1971948" cy="585384"/>
            <a:chOff x="328800" y="617284"/>
            <a:chExt cx="1971948" cy="58538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24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28800" y="617284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24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7" y="508897"/>
            <a:ext cx="489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CHIẾC RỄ ĐA TRÒN</a:t>
            </a:r>
          </a:p>
        </p:txBody>
      </p:sp>
      <p:sp>
        <p:nvSpPr>
          <p:cNvPr id="15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31445" y="1669518"/>
            <a:ext cx="5905949" cy="346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Hát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bài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hát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Hồ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với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thiếu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niên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nhi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đồng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  <a:endParaRPr lang="vi-VN" sz="1700" dirty="0">
              <a:latin typeface="UTM Avo" panose="020406030505060202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0ADAA5B-D8F7-46E2-AC36-48E5EAA41E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562" y="1612303"/>
            <a:ext cx="695814" cy="3667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2D654A-C79D-4163-98E9-46ED867DB7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998" y="2084441"/>
            <a:ext cx="5552544" cy="2655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597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569980" y="433587"/>
            <a:ext cx="5841102" cy="433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Chọn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phù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hợp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hoàn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thành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06FC2358-1512-4EBE-9A35-AEC3F53B5212}"/>
              </a:ext>
            </a:extLst>
          </p:cNvPr>
          <p:cNvSpPr/>
          <p:nvPr/>
        </p:nvSpPr>
        <p:spPr>
          <a:xfrm>
            <a:off x="465841" y="1124544"/>
            <a:ext cx="1565372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anh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dũng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id="{DEABDD4F-A8E0-486B-895F-57A2BE42B8BE}"/>
              </a:ext>
            </a:extLst>
          </p:cNvPr>
          <p:cNvSpPr/>
          <p:nvPr/>
        </p:nvSpPr>
        <p:spPr>
          <a:xfrm>
            <a:off x="2618035" y="1124544"/>
            <a:ext cx="1565372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thân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thiện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CB1B3CD5-2297-4792-8BF9-0612E8DEE125}"/>
              </a:ext>
            </a:extLst>
          </p:cNvPr>
          <p:cNvSpPr/>
          <p:nvPr/>
        </p:nvSpPr>
        <p:spPr>
          <a:xfrm>
            <a:off x="4676289" y="1124544"/>
            <a:ext cx="1565372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cần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cù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64F821-EB03-455F-BA6D-8B20B70F85E4}"/>
              </a:ext>
            </a:extLst>
          </p:cNvPr>
          <p:cNvSpPr/>
          <p:nvPr/>
        </p:nvSpPr>
        <p:spPr>
          <a:xfrm>
            <a:off x="262834" y="1759335"/>
            <a:ext cx="6455393" cy="2041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5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dân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Việt</a:t>
            </a:r>
            <a:r>
              <a:rPr lang="en-US" sz="1800" dirty="0">
                <a:latin typeface="UTM Avo" panose="02040603050506020204" pitchFamily="18" charset="0"/>
              </a:rPr>
              <a:t> Nam </a:t>
            </a:r>
            <a:r>
              <a:rPr lang="en-US" sz="1800" dirty="0" err="1">
                <a:latin typeface="UTM Avo" panose="02040603050506020204" pitchFamily="18" charset="0"/>
              </a:rPr>
              <a:t>lao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rất</a:t>
            </a:r>
            <a:r>
              <a:rPr lang="en-US" sz="1800" dirty="0">
                <a:latin typeface="UTM Avo" panose="02040603050506020204" pitchFamily="18" charset="0"/>
              </a:rPr>
              <a:t> (…).</a:t>
            </a:r>
          </a:p>
          <a:p>
            <a:pPr marL="457200" indent="-457200" algn="just">
              <a:lnSpc>
                <a:spcPct val="25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chú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bộ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chiến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đấu</a:t>
            </a:r>
            <a:r>
              <a:rPr lang="en-US" sz="1800" dirty="0">
                <a:latin typeface="UTM Avo" panose="02040603050506020204" pitchFamily="18" charset="0"/>
              </a:rPr>
              <a:t> (…) </a:t>
            </a:r>
            <a:r>
              <a:rPr lang="en-US" sz="1800" dirty="0" err="1">
                <a:latin typeface="UTM Avo" panose="02040603050506020204" pitchFamily="18" charset="0"/>
              </a:rPr>
              <a:t>để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bảo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vệ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Tổ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quốc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457200" indent="-457200" algn="just">
              <a:lnSpc>
                <a:spcPct val="25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Việt</a:t>
            </a:r>
            <a:r>
              <a:rPr lang="en-US" sz="1800" dirty="0">
                <a:latin typeface="UTM Avo" panose="02040603050506020204" pitchFamily="18" charset="0"/>
              </a:rPr>
              <a:t> Nam </a:t>
            </a:r>
            <a:r>
              <a:rPr lang="en-US" sz="1800" dirty="0" err="1">
                <a:latin typeface="UTM Avo" panose="02040603050506020204" pitchFamily="18" charset="0"/>
              </a:rPr>
              <a:t>luôn</a:t>
            </a:r>
            <a:r>
              <a:rPr lang="en-US" sz="1800" dirty="0">
                <a:latin typeface="UTM Avo" panose="02040603050506020204" pitchFamily="18" charset="0"/>
              </a:rPr>
              <a:t> (…)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du </a:t>
            </a:r>
            <a:r>
              <a:rPr lang="en-US" sz="1800" dirty="0" err="1">
                <a:latin typeface="UTM Avo" panose="02040603050506020204" pitchFamily="18" charset="0"/>
              </a:rPr>
              <a:t>khách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nước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ngoài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73DA0A-1B5B-4259-B1EC-127B70415666}"/>
              </a:ext>
            </a:extLst>
          </p:cNvPr>
          <p:cNvSpPr/>
          <p:nvPr/>
        </p:nvSpPr>
        <p:spPr>
          <a:xfrm>
            <a:off x="336058" y="1313347"/>
            <a:ext cx="6129325" cy="3426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5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dân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Việt</a:t>
            </a:r>
            <a:r>
              <a:rPr lang="en-US" sz="1800" dirty="0">
                <a:latin typeface="UTM Avo" panose="02040603050506020204" pitchFamily="18" charset="0"/>
              </a:rPr>
              <a:t> Nam </a:t>
            </a:r>
            <a:r>
              <a:rPr lang="en-US" sz="1800" dirty="0" err="1">
                <a:latin typeface="UTM Avo" panose="02040603050506020204" pitchFamily="18" charset="0"/>
              </a:rPr>
              <a:t>lao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cần</a:t>
            </a: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cù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457200" indent="-457200" algn="just">
              <a:lnSpc>
                <a:spcPct val="25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chú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bộ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chiến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đấu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anh</a:t>
            </a: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dũng</a:t>
            </a: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bảo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vệ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Tổ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quốc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457200" indent="-457200" algn="just">
              <a:lnSpc>
                <a:spcPct val="25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Việt</a:t>
            </a:r>
            <a:r>
              <a:rPr lang="en-US" sz="1800" dirty="0">
                <a:latin typeface="UTM Avo" panose="02040603050506020204" pitchFamily="18" charset="0"/>
              </a:rPr>
              <a:t> Nam </a:t>
            </a:r>
            <a:r>
              <a:rPr lang="en-US" sz="1800" dirty="0" err="1">
                <a:latin typeface="UTM Avo" panose="02040603050506020204" pitchFamily="18" charset="0"/>
              </a:rPr>
              <a:t>luôn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thân</a:t>
            </a: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thiện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du </a:t>
            </a:r>
            <a:r>
              <a:rPr lang="en-US" sz="1800" dirty="0" err="1">
                <a:latin typeface="UTM Avo" panose="02040603050506020204" pitchFamily="18" charset="0"/>
              </a:rPr>
              <a:t>khách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nước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ngoài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099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363333-32F7-46AC-A61D-23A268A476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9350"/>
          <a:stretch/>
        </p:blipFill>
        <p:spPr>
          <a:xfrm>
            <a:off x="1008822" y="1652190"/>
            <a:ext cx="4916555" cy="31667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61B28E-52D0-4732-9143-1D7696B12A26}"/>
              </a:ext>
            </a:extLst>
          </p:cNvPr>
          <p:cNvSpPr txBox="1"/>
          <p:nvPr/>
        </p:nvSpPr>
        <p:spPr>
          <a:xfrm>
            <a:off x="569980" y="357387"/>
            <a:ext cx="5841102" cy="1218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Quan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sát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a.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Đặt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tên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bức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endParaRPr lang="en-US" sz="17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b.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Hồ</a:t>
            </a:r>
            <a:endParaRPr lang="en-US" sz="17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2522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7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605171D1-3B4D-41DE-9299-0C11AEAB33C4}"/>
              </a:ext>
            </a:extLst>
          </p:cNvPr>
          <p:cNvGrpSpPr/>
          <p:nvPr/>
        </p:nvGrpSpPr>
        <p:grpSpPr>
          <a:xfrm>
            <a:off x="289470" y="627116"/>
            <a:ext cx="1971948" cy="585384"/>
            <a:chOff x="328800" y="617284"/>
            <a:chExt cx="1971948" cy="58538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85E702C-1CB2-475B-BE56-6457D0240880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24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CEB5B3F-5AA4-4896-8C44-0D7A495EFAB0}"/>
                </a:ext>
              </a:extLst>
            </p:cNvPr>
            <p:cNvSpPr txBox="1"/>
            <p:nvPr/>
          </p:nvSpPr>
          <p:spPr>
            <a:xfrm>
              <a:off x="328800" y="617284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24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5B879EF-B6D3-4929-86BC-EEF83115B24C}"/>
              </a:ext>
            </a:extLst>
          </p:cNvPr>
          <p:cNvSpPr txBox="1"/>
          <p:nvPr/>
        </p:nvSpPr>
        <p:spPr>
          <a:xfrm>
            <a:off x="1674447" y="508897"/>
            <a:ext cx="489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CHIẾC RỄ ĐA TRÒN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75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02" y="476058"/>
            <a:ext cx="5982195" cy="199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  <a:r>
              <a:rPr lang="en-US" sz="1700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Kể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Hồ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làm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chuyện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Chiếc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rễ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đa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tròn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muốn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kể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làm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nào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của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Hồ</a:t>
            </a:r>
            <a:r>
              <a:rPr lang="en-US" sz="1700" dirty="0">
                <a:latin typeface="UTM Avo" panose="02040603050506020204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700" dirty="0" err="1">
                <a:latin typeface="UTM Avo" panose="02040603050506020204" pitchFamily="18" charset="0"/>
              </a:rPr>
              <a:t>Bác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làm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đó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như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thế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nào</a:t>
            </a:r>
            <a:r>
              <a:rPr lang="en-US" sz="1700" dirty="0">
                <a:latin typeface="UTM Avo" panose="02040603050506020204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có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suy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nghĩ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gì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làm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của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Bác</a:t>
            </a:r>
            <a:r>
              <a:rPr lang="en-US" sz="17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81C4D8-98D8-431A-9344-A487D8EEC267}"/>
              </a:ext>
            </a:extLst>
          </p:cNvPr>
          <p:cNvSpPr txBox="1"/>
          <p:nvPr/>
        </p:nvSpPr>
        <p:spPr>
          <a:xfrm>
            <a:off x="539502" y="2573376"/>
            <a:ext cx="5982195" cy="432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r>
              <a:rPr lang="en-US" sz="1700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Viết</a:t>
            </a:r>
            <a:r>
              <a:rPr lang="en-US" sz="1700" dirty="0">
                <a:latin typeface="UTM Avo" panose="02040603050506020204" pitchFamily="18" charset="0"/>
              </a:rPr>
              <a:t> 4 – 5 </a:t>
            </a:r>
            <a:r>
              <a:rPr lang="en-US" sz="1700" dirty="0" err="1">
                <a:latin typeface="UTM Avo" panose="02040603050506020204" pitchFamily="18" charset="0"/>
              </a:rPr>
              <a:t>câu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vừa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kể</a:t>
            </a:r>
            <a:r>
              <a:rPr lang="en-US" sz="1700" dirty="0">
                <a:latin typeface="UTM Avo" panose="02040603050506020204" pitchFamily="18" charset="0"/>
              </a:rPr>
              <a:t> ở </a:t>
            </a:r>
            <a:r>
              <a:rPr lang="en-US" sz="1700" dirty="0" err="1">
                <a:latin typeface="UTM Avo" panose="02040603050506020204" pitchFamily="18" charset="0"/>
              </a:rPr>
              <a:t>trên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DD682C8-847D-4807-B42C-31DE17E5D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486" y="3104816"/>
            <a:ext cx="3627437" cy="1774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41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19C3E-0FBF-413F-A03B-F7D93C4FA3D0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ĐỌC MỞ RỘNG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E33FA8-445A-4CE2-BF79-385F6ABE41A3}"/>
              </a:ext>
            </a:extLst>
          </p:cNvPr>
          <p:cNvSpPr txBox="1"/>
          <p:nvPr/>
        </p:nvSpPr>
        <p:spPr>
          <a:xfrm>
            <a:off x="362857" y="2182412"/>
            <a:ext cx="3259670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1600" dirty="0">
                <a:latin typeface="UTM Avo" panose="02040603050506020204" pitchFamily="18" charset="0"/>
              </a:rPr>
              <a:t>Tìm đọc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chuyện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về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Hồ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C67835-1799-4BA5-84C8-73C0A272108C}"/>
              </a:ext>
            </a:extLst>
          </p:cNvPr>
          <p:cNvSpPr txBox="1"/>
          <p:nvPr/>
        </p:nvSpPr>
        <p:spPr>
          <a:xfrm>
            <a:off x="362857" y="3151502"/>
            <a:ext cx="3259670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en-US" sz="1600" dirty="0" err="1">
                <a:latin typeface="UTM Avo" panose="02040603050506020204" pitchFamily="18" charset="0"/>
              </a:rPr>
              <a:t>Kể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chuyện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đọc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Nói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cảm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xúc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của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đọc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chuyện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28F5B5-8512-4D30-8D8C-1367D0CA1C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10" r="15574"/>
          <a:stretch/>
        </p:blipFill>
        <p:spPr>
          <a:xfrm>
            <a:off x="362857" y="345354"/>
            <a:ext cx="1325311" cy="1334570"/>
          </a:xfrm>
          <a:prstGeom prst="flowChartConnector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0ADEF5-289A-4AD7-B68E-E0DA054F1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827" y="1755228"/>
            <a:ext cx="2671302" cy="26861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712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C6AC5B9-CF11-4124-AB6C-EB5EAC1B6A10}"/>
              </a:ext>
            </a:extLst>
          </p:cNvPr>
          <p:cNvGrpSpPr/>
          <p:nvPr/>
        </p:nvGrpSpPr>
        <p:grpSpPr>
          <a:xfrm>
            <a:off x="289470" y="627116"/>
            <a:ext cx="1971948" cy="585384"/>
            <a:chOff x="328800" y="617284"/>
            <a:chExt cx="1971948" cy="58538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09CC2F6-4CB7-492D-A7E9-5EA8FC1C89BD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24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C7F11CA-4E28-4510-87FF-08B1BEE1960A}"/>
                </a:ext>
              </a:extLst>
            </p:cNvPr>
            <p:cNvSpPr txBox="1"/>
            <p:nvPr/>
          </p:nvSpPr>
          <p:spPr>
            <a:xfrm>
              <a:off x="328800" y="617284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24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B1872BC6-C212-4E7B-9D29-0693F0BDBEB7}"/>
              </a:ext>
            </a:extLst>
          </p:cNvPr>
          <p:cNvSpPr txBox="1"/>
          <p:nvPr/>
        </p:nvSpPr>
        <p:spPr>
          <a:xfrm>
            <a:off x="1674447" y="508897"/>
            <a:ext cx="489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CHIẾC RỄ ĐA TRÒN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76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454573" y="911690"/>
            <a:ext cx="5948854" cy="3865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Một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sớm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hôm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ấy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như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thường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lệ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Hồ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dạo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trong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vườn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Đến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gần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cây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đa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chợt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thấy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một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đa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nhỏ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và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dài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ngoằn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ngoèo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trên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mặt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đất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Chắc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là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trận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gió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đêm</a:t>
            </a:r>
            <a:r>
              <a:rPr lang="en-US" sz="1100" dirty="0">
                <a:latin typeface="UTM Avo" panose="02040603050506020204" pitchFamily="18" charset="0"/>
              </a:rPr>
              <a:t> qua </a:t>
            </a:r>
            <a:r>
              <a:rPr lang="en-US" sz="1100" dirty="0" err="1">
                <a:latin typeface="UTM Avo" panose="02040603050506020204" pitchFamily="18" charset="0"/>
              </a:rPr>
              <a:t>đã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làm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rơi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xuống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ngần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một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lát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rồi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nói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với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vụ</a:t>
            </a:r>
            <a:r>
              <a:rPr lang="en-US" sz="1100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cuốn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này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lại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rồi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trồng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mọc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tiếp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nhé</a:t>
            </a:r>
            <a:r>
              <a:rPr lang="en-US" sz="1100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Theo </a:t>
            </a:r>
            <a:r>
              <a:rPr lang="en-US" sz="1100" dirty="0" err="1">
                <a:latin typeface="UTM Avo" panose="02040603050506020204" pitchFamily="18" charset="0"/>
              </a:rPr>
              <a:t>lời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vụ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xới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đất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vùi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xuống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Thấy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vậy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ân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bảo</a:t>
            </a:r>
            <a:r>
              <a:rPr lang="en-US" sz="1100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nên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làm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thế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này</a:t>
            </a:r>
            <a:r>
              <a:rPr lang="en-US" sz="11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Nói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rồi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cuộn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thành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một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vòng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tròn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cùng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vụ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buộc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tựa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vào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hai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cái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cọc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sau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mới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vùi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hai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đầu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xuống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đất</a:t>
            </a:r>
            <a:r>
              <a:rPr lang="en-US" sz="11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vụ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thắc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mắc</a:t>
            </a:r>
            <a:r>
              <a:rPr lang="en-US" sz="1100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100" dirty="0" err="1">
                <a:latin typeface="UTM Avo" panose="02040603050506020204" pitchFamily="18" charset="0"/>
              </a:rPr>
              <a:t>Thưa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làm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thế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để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làm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gì</a:t>
            </a:r>
            <a:r>
              <a:rPr lang="en-US" sz="1100" dirty="0">
                <a:latin typeface="UTM Avo" panose="02040603050506020204" pitchFamily="18" charset="0"/>
              </a:rPr>
              <a:t> ạ?</a:t>
            </a: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khẽ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cười</a:t>
            </a:r>
            <a:r>
              <a:rPr lang="en-US" sz="1100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100" dirty="0" err="1">
                <a:latin typeface="UTM Avo" panose="02040603050506020204" pitchFamily="18" charset="0"/>
              </a:rPr>
              <a:t>Rồi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sẽ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biết</a:t>
            </a:r>
            <a:r>
              <a:rPr lang="en-US" sz="11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Nhiều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năm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sau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đã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lớn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và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thành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cây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đa</a:t>
            </a:r>
            <a:r>
              <a:rPr lang="en-US" sz="1100" dirty="0">
                <a:latin typeface="UTM Avo" panose="02040603050506020204" pitchFamily="18" charset="0"/>
              </a:rPr>
              <a:t> con </a:t>
            </a:r>
            <a:r>
              <a:rPr lang="en-US" sz="1100" dirty="0" err="1">
                <a:latin typeface="UTM Avo" panose="02040603050506020204" pitchFamily="18" charset="0"/>
              </a:rPr>
              <a:t>có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vòng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lá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tròn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Thiếu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nhi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vào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thăm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vườn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em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nào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cũng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thích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chơi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trò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chui</a:t>
            </a:r>
            <a:r>
              <a:rPr lang="en-US" sz="1100" dirty="0">
                <a:latin typeface="UTM Avo" panose="02040603050506020204" pitchFamily="18" charset="0"/>
              </a:rPr>
              <a:t> qua </a:t>
            </a:r>
            <a:r>
              <a:rPr lang="en-US" sz="1100" dirty="0" err="1">
                <a:latin typeface="UTM Avo" panose="02040603050506020204" pitchFamily="18" charset="0"/>
              </a:rPr>
              <a:t>chui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lại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vòng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lá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ấy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Lúc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đó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mọi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người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mới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hiểu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vì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sao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trồng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đa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thành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hình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tròn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như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thế</a:t>
            </a:r>
            <a:r>
              <a:rPr lang="en-US" sz="1100" dirty="0">
                <a:latin typeface="UTM Avo" panose="02040603050506020204" pitchFamily="18" charset="0"/>
              </a:rPr>
              <a:t>.</a:t>
            </a:r>
            <a:endParaRPr lang="vi-VN" sz="1100" dirty="0">
              <a:latin typeface="UTM Avo" panose="02040603050506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CHIẾC RỄ ĐA TRÒN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9CB315D-171B-48D8-9790-FFB211578E52}"/>
              </a:ext>
            </a:extLst>
          </p:cNvPr>
          <p:cNvCxnSpPr>
            <a:cxnSpLocks/>
          </p:cNvCxnSpPr>
          <p:nvPr/>
        </p:nvCxnSpPr>
        <p:spPr>
          <a:xfrm>
            <a:off x="3231225" y="1414141"/>
            <a:ext cx="9445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44252E0-2995-4D42-B402-98ED4CE1DB80}"/>
              </a:ext>
            </a:extLst>
          </p:cNvPr>
          <p:cNvCxnSpPr>
            <a:cxnSpLocks/>
          </p:cNvCxnSpPr>
          <p:nvPr/>
        </p:nvCxnSpPr>
        <p:spPr>
          <a:xfrm>
            <a:off x="1559419" y="2694301"/>
            <a:ext cx="4065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453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29D2CE-AB37-4EA7-8F6E-CC41C7F07523}"/>
              </a:ext>
            </a:extLst>
          </p:cNvPr>
          <p:cNvSpPr txBox="1"/>
          <p:nvPr/>
        </p:nvSpPr>
        <p:spPr>
          <a:xfrm>
            <a:off x="1218102" y="754007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C34BD7-3BE5-4493-BC6B-D3FA51E8E0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784052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1C92AC-89D6-4B47-8722-BE8AE90396B4}"/>
              </a:ext>
            </a:extLst>
          </p:cNvPr>
          <p:cNvSpPr txBox="1"/>
          <p:nvPr/>
        </p:nvSpPr>
        <p:spPr>
          <a:xfrm>
            <a:off x="746084" y="1234681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 số câu văn dài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326453-3714-4B1A-BF98-B38FE307FE1A}"/>
              </a:ext>
            </a:extLst>
          </p:cNvPr>
          <p:cNvSpPr/>
          <p:nvPr/>
        </p:nvSpPr>
        <p:spPr>
          <a:xfrm>
            <a:off x="430620" y="1991743"/>
            <a:ext cx="5996762" cy="87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</a:t>
            </a:r>
            <a:r>
              <a:rPr lang="en-US" sz="1800" dirty="0">
                <a:latin typeface="UTM Avo" panose="02040603050506020204" pitchFamily="18" charset="0"/>
              </a:rPr>
              <a:t>   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sớm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hôm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ấy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thường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lệ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Bác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Hồ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dạo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vườn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50745C5-56BF-44D1-9827-0755FD083662}"/>
              </a:ext>
            </a:extLst>
          </p:cNvPr>
          <p:cNvSpPr/>
          <p:nvPr/>
        </p:nvSpPr>
        <p:spPr>
          <a:xfrm>
            <a:off x="521001" y="2129172"/>
            <a:ext cx="233916" cy="233916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5FEAA5F-F16A-48ED-B136-77FECCABDF7E}"/>
              </a:ext>
            </a:extLst>
          </p:cNvPr>
          <p:cNvCxnSpPr/>
          <p:nvPr/>
        </p:nvCxnSpPr>
        <p:spPr>
          <a:xfrm flipH="1">
            <a:off x="2801868" y="2010723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71EC8893-55DF-41EC-B1CE-788DABB0DBA8}"/>
              </a:ext>
            </a:extLst>
          </p:cNvPr>
          <p:cNvGrpSpPr/>
          <p:nvPr/>
        </p:nvGrpSpPr>
        <p:grpSpPr>
          <a:xfrm>
            <a:off x="1823721" y="2475567"/>
            <a:ext cx="175436" cy="470813"/>
            <a:chOff x="5551064" y="2181164"/>
            <a:chExt cx="175436" cy="470813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D053973-8E84-439C-91AD-86F639F226B3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0A5B3D2-69D7-4E38-B3D5-E3B1E1AE049E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B57405-4D7A-4F1D-A2C9-CAF216B317AC}"/>
              </a:ext>
            </a:extLst>
          </p:cNvPr>
          <p:cNvCxnSpPr/>
          <p:nvPr/>
        </p:nvCxnSpPr>
        <p:spPr>
          <a:xfrm flipH="1">
            <a:off x="4545513" y="2004754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E76EEE0-3367-4C19-88D8-2E50DCCF3036}"/>
              </a:ext>
            </a:extLst>
          </p:cNvPr>
          <p:cNvSpPr/>
          <p:nvPr/>
        </p:nvSpPr>
        <p:spPr>
          <a:xfrm>
            <a:off x="430620" y="3038196"/>
            <a:ext cx="5996762" cy="87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</a:t>
            </a:r>
            <a:r>
              <a:rPr lang="en-US" sz="1800" dirty="0">
                <a:latin typeface="UTM Avo" panose="02040603050506020204" pitchFamily="18" charset="0"/>
              </a:rPr>
              <a:t>  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gần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đa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Bác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chợt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thấy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chiếc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rễ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dài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ngoằn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ngoèo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mặt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đất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A8C204C-FC38-4B56-B3F0-DABEBA6DDBCD}"/>
              </a:ext>
            </a:extLst>
          </p:cNvPr>
          <p:cNvSpPr/>
          <p:nvPr/>
        </p:nvSpPr>
        <p:spPr>
          <a:xfrm>
            <a:off x="521001" y="3175625"/>
            <a:ext cx="233916" cy="233916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CC7788-AEFD-4687-BF56-7B142C62CF3E}"/>
              </a:ext>
            </a:extLst>
          </p:cNvPr>
          <p:cNvCxnSpPr/>
          <p:nvPr/>
        </p:nvCxnSpPr>
        <p:spPr>
          <a:xfrm flipH="1">
            <a:off x="2663645" y="3057176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EB3F6C-3CFF-4642-8A4C-25EA7FF6495A}"/>
              </a:ext>
            </a:extLst>
          </p:cNvPr>
          <p:cNvCxnSpPr/>
          <p:nvPr/>
        </p:nvCxnSpPr>
        <p:spPr>
          <a:xfrm flipH="1">
            <a:off x="4407290" y="3057176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A1004B-06D6-4815-842C-DBFEC9EC2157}"/>
              </a:ext>
            </a:extLst>
          </p:cNvPr>
          <p:cNvCxnSpPr/>
          <p:nvPr/>
        </p:nvCxnSpPr>
        <p:spPr>
          <a:xfrm flipH="1">
            <a:off x="926948" y="3485631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8294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30236B-5571-4172-A74B-9F0791061290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9C20D-D326-4D5D-8B94-D61D87E5264B}"/>
              </a:ext>
            </a:extLst>
          </p:cNvPr>
          <p:cNvSpPr txBox="1"/>
          <p:nvPr/>
        </p:nvSpPr>
        <p:spPr>
          <a:xfrm>
            <a:off x="746086" y="785143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B93AEE-39F9-4EBE-BA06-A67844B952C1}"/>
              </a:ext>
            </a:extLst>
          </p:cNvPr>
          <p:cNvSpPr/>
          <p:nvPr/>
        </p:nvSpPr>
        <p:spPr>
          <a:xfrm>
            <a:off x="502443" y="1591452"/>
            <a:ext cx="2765109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ngoằn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ngoèo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898CB5-6DD4-45FF-94F1-AB412825FF47}"/>
              </a:ext>
            </a:extLst>
          </p:cNvPr>
          <p:cNvSpPr/>
          <p:nvPr/>
        </p:nvSpPr>
        <p:spPr>
          <a:xfrm>
            <a:off x="626805" y="1820275"/>
            <a:ext cx="233916" cy="233916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D1D45-3D61-4AE0-A71B-B62257A185D9}"/>
              </a:ext>
            </a:extLst>
          </p:cNvPr>
          <p:cNvSpPr txBox="1"/>
          <p:nvPr/>
        </p:nvSpPr>
        <p:spPr>
          <a:xfrm>
            <a:off x="2414468" y="1598199"/>
            <a:ext cx="4100631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uốn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lượn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theo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nhiều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hướng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khác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nhau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C36FA8-CED7-4F14-8380-9A0C193F3AA8}"/>
              </a:ext>
            </a:extLst>
          </p:cNvPr>
          <p:cNvSpPr/>
          <p:nvPr/>
        </p:nvSpPr>
        <p:spPr>
          <a:xfrm>
            <a:off x="502443" y="2462942"/>
            <a:ext cx="2765109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tần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ngần</a:t>
            </a:r>
            <a:endParaRPr lang="vi-VN" sz="18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AB36C7B-C3E8-4C2F-B837-77CE7895B0B9}"/>
              </a:ext>
            </a:extLst>
          </p:cNvPr>
          <p:cNvSpPr/>
          <p:nvPr/>
        </p:nvSpPr>
        <p:spPr>
          <a:xfrm>
            <a:off x="626805" y="2625090"/>
            <a:ext cx="233916" cy="233916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FAC402-3C67-4059-BAD3-62BF5A6C6C03}"/>
              </a:ext>
            </a:extLst>
          </p:cNvPr>
          <p:cNvSpPr/>
          <p:nvPr/>
        </p:nvSpPr>
        <p:spPr>
          <a:xfrm>
            <a:off x="502442" y="3396208"/>
            <a:ext cx="2765109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cần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vụ</a:t>
            </a:r>
            <a:endParaRPr lang="vi-VN" sz="18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4D82F67-3FE5-4BB5-99B0-8E20B047A44B}"/>
              </a:ext>
            </a:extLst>
          </p:cNvPr>
          <p:cNvSpPr/>
          <p:nvPr/>
        </p:nvSpPr>
        <p:spPr>
          <a:xfrm>
            <a:off x="626805" y="3548224"/>
            <a:ext cx="233916" cy="233916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067E7D-5BAA-4D2C-ADC9-7998651A2FF3}"/>
              </a:ext>
            </a:extLst>
          </p:cNvPr>
          <p:cNvSpPr txBox="1"/>
          <p:nvPr/>
        </p:nvSpPr>
        <p:spPr>
          <a:xfrm>
            <a:off x="1884997" y="2453677"/>
            <a:ext cx="4826313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đang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mải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suy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nghĩ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cân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nhắc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chưa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biết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nên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hay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quyết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định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thế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22A343-4D8F-4C2A-B5FE-E9089B9640FC}"/>
              </a:ext>
            </a:extLst>
          </p:cNvPr>
          <p:cNvSpPr txBox="1"/>
          <p:nvPr/>
        </p:nvSpPr>
        <p:spPr>
          <a:xfrm>
            <a:off x="1624894" y="3396208"/>
            <a:ext cx="4826313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công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chăm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sóc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Hồ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07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1" grpId="0"/>
      <p:bldP spid="15" grpId="0"/>
      <p:bldP spid="16" grpId="0" animBg="1"/>
      <p:bldP spid="17" grpId="0"/>
      <p:bldP spid="18" grpId="0" animBg="1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454573" y="911690"/>
            <a:ext cx="5948854" cy="3865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Một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sớm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hôm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ấy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như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thường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lệ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Hồ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dạo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trong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vườn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Đến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gần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cây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đa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chợt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thấy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một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đa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nhỏ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và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dài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ngoằn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ngoèo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trên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mặt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đất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Chắc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là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trận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gió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đêm</a:t>
            </a:r>
            <a:r>
              <a:rPr lang="en-US" sz="1100" dirty="0">
                <a:latin typeface="UTM Avo" panose="02040603050506020204" pitchFamily="18" charset="0"/>
              </a:rPr>
              <a:t> qua </a:t>
            </a:r>
            <a:r>
              <a:rPr lang="en-US" sz="1100" dirty="0" err="1">
                <a:latin typeface="UTM Avo" panose="02040603050506020204" pitchFamily="18" charset="0"/>
              </a:rPr>
              <a:t>đã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làm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rơi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xuống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ngần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một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lát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rồi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nói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với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vụ</a:t>
            </a:r>
            <a:r>
              <a:rPr lang="en-US" sz="1100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cuốn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này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lại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rồi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trồng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mọc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tiếp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nhé</a:t>
            </a:r>
            <a:r>
              <a:rPr lang="en-US" sz="1100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Theo </a:t>
            </a:r>
            <a:r>
              <a:rPr lang="en-US" sz="1100" dirty="0" err="1">
                <a:latin typeface="UTM Avo" panose="02040603050506020204" pitchFamily="18" charset="0"/>
              </a:rPr>
              <a:t>lời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vụ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xới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đất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vùi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xuống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Thấy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vậy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ân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bảo</a:t>
            </a:r>
            <a:r>
              <a:rPr lang="en-US" sz="1100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nên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làm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thế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này</a:t>
            </a:r>
            <a:r>
              <a:rPr lang="en-US" sz="11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Nói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rồi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cuộn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thành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một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vòng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tròn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cùng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vụ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buộc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tựa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vào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hai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cái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cọc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sau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mới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vùi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hai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đầu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xuống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đất</a:t>
            </a:r>
            <a:r>
              <a:rPr lang="en-US" sz="11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vụ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thắc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mắc</a:t>
            </a:r>
            <a:r>
              <a:rPr lang="en-US" sz="1100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100" dirty="0" err="1">
                <a:latin typeface="UTM Avo" panose="02040603050506020204" pitchFamily="18" charset="0"/>
              </a:rPr>
              <a:t>Thưa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làm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thế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để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làm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gì</a:t>
            </a:r>
            <a:r>
              <a:rPr lang="en-US" sz="1100" dirty="0">
                <a:latin typeface="UTM Avo" panose="02040603050506020204" pitchFamily="18" charset="0"/>
              </a:rPr>
              <a:t> ạ?</a:t>
            </a: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khẽ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cười</a:t>
            </a:r>
            <a:r>
              <a:rPr lang="en-US" sz="1100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100" dirty="0" err="1">
                <a:latin typeface="UTM Avo" panose="02040603050506020204" pitchFamily="18" charset="0"/>
              </a:rPr>
              <a:t>Rồi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sẽ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biết</a:t>
            </a:r>
            <a:r>
              <a:rPr lang="en-US" sz="11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Nhiều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năm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sau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đã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lớn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và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thành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cây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đa</a:t>
            </a:r>
            <a:r>
              <a:rPr lang="en-US" sz="1100" dirty="0">
                <a:latin typeface="UTM Avo" panose="02040603050506020204" pitchFamily="18" charset="0"/>
              </a:rPr>
              <a:t> con </a:t>
            </a:r>
            <a:r>
              <a:rPr lang="en-US" sz="1100" dirty="0" err="1">
                <a:latin typeface="UTM Avo" panose="02040603050506020204" pitchFamily="18" charset="0"/>
              </a:rPr>
              <a:t>có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vòng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lá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tròn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Thiếu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nhi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vào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thăm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vườn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em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nào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cũng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thích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chơi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trò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chui</a:t>
            </a:r>
            <a:r>
              <a:rPr lang="en-US" sz="1100" dirty="0">
                <a:latin typeface="UTM Avo" panose="02040603050506020204" pitchFamily="18" charset="0"/>
              </a:rPr>
              <a:t> qua </a:t>
            </a:r>
            <a:r>
              <a:rPr lang="en-US" sz="1100" dirty="0" err="1">
                <a:latin typeface="UTM Avo" panose="02040603050506020204" pitchFamily="18" charset="0"/>
              </a:rPr>
              <a:t>chui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lại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vòng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lá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ấy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Lúc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đó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mọi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người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mới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hiểu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vì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sao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trồng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đa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thành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hình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tròn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như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thế</a:t>
            </a:r>
            <a:r>
              <a:rPr lang="en-US" sz="1100" dirty="0">
                <a:latin typeface="UTM Avo" panose="02040603050506020204" pitchFamily="18" charset="0"/>
              </a:rPr>
              <a:t>.</a:t>
            </a:r>
            <a:endParaRPr lang="vi-VN" sz="1100" dirty="0">
              <a:latin typeface="UTM Avo" panose="02040603050506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CHIẾC RỄ ĐA TRÒN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BC0AF5-4B57-49D3-A1B1-A40E2A386C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4" y="964329"/>
            <a:ext cx="30477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EFE035-B8EC-4477-8D0B-006B5FD68BD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73" y="1920915"/>
            <a:ext cx="288000" cy="28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E26795-2D7B-44EA-89DF-F80C523CAF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94" y="3943810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788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EE696DF-76E1-4A97-9B3A-174226DC8640}"/>
              </a:ext>
            </a:extLst>
          </p:cNvPr>
          <p:cNvSpPr txBox="1"/>
          <p:nvPr/>
        </p:nvSpPr>
        <p:spPr>
          <a:xfrm>
            <a:off x="360719" y="1115047"/>
            <a:ext cx="6131799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600" dirty="0" err="1">
                <a:latin typeface="UTM Avo" panose="02040603050506020204" pitchFamily="18" charset="0"/>
              </a:rPr>
              <a:t>Thấy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chiếc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rễ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nằm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đất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Bác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bảo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cần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vụ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vi-VN" sz="16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B7E71D-61B9-43E5-ADFD-6EBD7E94A272}"/>
              </a:ext>
            </a:extLst>
          </p:cNvPr>
          <p:cNvSpPr txBox="1"/>
          <p:nvPr/>
        </p:nvSpPr>
        <p:spPr>
          <a:xfrm>
            <a:off x="365482" y="1798306"/>
            <a:ext cx="6119826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Thấy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chiếc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rễ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đa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nằm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mặt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đất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bảo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chú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cần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vụ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cuốn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chiếc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rễ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rồi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đem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trồng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mọc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tiếp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6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9BEFCD-C20C-4AED-85F9-80A2327A4898}"/>
              </a:ext>
            </a:extLst>
          </p:cNvPr>
          <p:cNvSpPr txBox="1"/>
          <p:nvPr/>
        </p:nvSpPr>
        <p:spPr>
          <a:xfrm>
            <a:off x="365482" y="2717747"/>
            <a:ext cx="6367464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Bác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hướng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dẫn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cần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vụ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trồng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chiếc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rễ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thế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vi-VN" sz="16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7569C1-5B0A-4ABA-BE1A-0473F677D507}"/>
              </a:ext>
            </a:extLst>
          </p:cNvPr>
          <p:cNvSpPr txBox="1"/>
          <p:nvPr/>
        </p:nvSpPr>
        <p:spPr>
          <a:xfrm>
            <a:off x="360719" y="3116360"/>
            <a:ext cx="6131799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hướng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dẫn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chú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cần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vụ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cuộn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chiếc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rễ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thành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vòng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tròn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buộc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tựa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cọc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rồi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vùi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đầu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rễ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xuống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đất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6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18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B02552-77BA-4AA1-8D6D-72E260B2C55A}"/>
              </a:ext>
            </a:extLst>
          </p:cNvPr>
          <p:cNvSpPr txBox="1"/>
          <p:nvPr/>
        </p:nvSpPr>
        <p:spPr>
          <a:xfrm>
            <a:off x="407187" y="617259"/>
            <a:ext cx="6119826" cy="505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Vì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trồng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chiếc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rễ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vậy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26F20E-66F3-45A6-82C8-56B92893CF42}"/>
              </a:ext>
            </a:extLst>
          </p:cNvPr>
          <p:cNvSpPr txBox="1"/>
          <p:nvPr/>
        </p:nvSpPr>
        <p:spPr>
          <a:xfrm>
            <a:off x="407187" y="1122526"/>
            <a:ext cx="6119826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trồng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chiếc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rễ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đa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như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vậy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mọc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thành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cây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đa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vòng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lá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tròn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thiếu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thể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chui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qua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chui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vòng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ấy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thăm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vườn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6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F56876-4358-4653-9ED5-D98E09EF4339}"/>
              </a:ext>
            </a:extLst>
          </p:cNvPr>
          <p:cNvSpPr txBox="1"/>
          <p:nvPr/>
        </p:nvSpPr>
        <p:spPr>
          <a:xfrm>
            <a:off x="407187" y="2296426"/>
            <a:ext cx="6119826" cy="99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600" dirty="0">
                <a:latin typeface="UTM Avo" panose="02040603050506020204" pitchFamily="18" charset="0"/>
              </a:rPr>
              <a:t>Qua </a:t>
            </a:r>
            <a:r>
              <a:rPr lang="en-US" sz="1600" dirty="0" err="1">
                <a:latin typeface="UTM Avo" panose="02040603050506020204" pitchFamily="18" charset="0"/>
              </a:rPr>
              <a:t>bài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đọc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thấy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tình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cảm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của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Hồ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thiếu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thế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00D77A-7EFD-4289-A020-F9710197AC74}"/>
              </a:ext>
            </a:extLst>
          </p:cNvPr>
          <p:cNvSpPr txBox="1"/>
          <p:nvPr/>
        </p:nvSpPr>
        <p:spPr>
          <a:xfrm>
            <a:off x="407187" y="3316437"/>
            <a:ext cx="6119826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Qua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ta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thấy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rất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yêu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thương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cháu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thiếu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niên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đồng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6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876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0.Thoikhoabieu[20210617173956998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1629</Words>
  <Application>Microsoft Office PowerPoint</Application>
  <PresentationFormat>Custom</PresentationFormat>
  <Paragraphs>150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Montserrat</vt:lpstr>
      <vt:lpstr>UTM Avo</vt:lpstr>
      <vt:lpstr>Arial</vt:lpstr>
      <vt:lpstr>Kalam</vt:lpstr>
      <vt:lpstr>UTM Cookies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Dinh Thi Bich Ngoc</cp:lastModifiedBy>
  <cp:revision>179</cp:revision>
  <dcterms:modified xsi:type="dcterms:W3CDTF">2021-06-20T10:43:53Z</dcterms:modified>
</cp:coreProperties>
</file>