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+ 850kg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234kg + 645kg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+ 130kg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486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121</cp:revision>
  <dcterms:created xsi:type="dcterms:W3CDTF">2021-06-02T01:34:28Z</dcterms:created>
  <dcterms:modified xsi:type="dcterms:W3CDTF">2021-06-17T07:45:26Z</dcterms:modified>
</cp:coreProperties>
</file>