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Cookie"/>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46496A3-E4EB-4305-A1DD-AE22991BD5B0}">
  <a:tblStyle styleId="{846496A3-E4EB-4305-A1DD-AE22991BD5B0}" styleName="Table_0">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Cookie-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3" name="Shape 2593"/>
        <p:cNvGrpSpPr/>
        <p:nvPr/>
      </p:nvGrpSpPr>
      <p:grpSpPr>
        <a:xfrm>
          <a:off x="0" y="0"/>
          <a:ext cx="0" cy="0"/>
          <a:chOff x="0" y="0"/>
          <a:chExt cx="0" cy="0"/>
        </a:xfrm>
      </p:grpSpPr>
      <p:sp>
        <p:nvSpPr>
          <p:cNvPr id="2594" name="Google Shape;259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7" name="Shape 3147"/>
        <p:cNvGrpSpPr/>
        <p:nvPr/>
      </p:nvGrpSpPr>
      <p:grpSpPr>
        <a:xfrm>
          <a:off x="0" y="0"/>
          <a:ext cx="0" cy="0"/>
          <a:chOff x="0" y="0"/>
          <a:chExt cx="0" cy="0"/>
        </a:xfrm>
      </p:grpSpPr>
      <p:sp>
        <p:nvSpPr>
          <p:cNvPr id="3148" name="Google Shape;314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3" name="Shape 3173"/>
        <p:cNvGrpSpPr/>
        <p:nvPr/>
      </p:nvGrpSpPr>
      <p:grpSpPr>
        <a:xfrm>
          <a:off x="0" y="0"/>
          <a:ext cx="0" cy="0"/>
          <a:chOff x="0" y="0"/>
          <a:chExt cx="0" cy="0"/>
        </a:xfrm>
      </p:grpSpPr>
      <p:sp>
        <p:nvSpPr>
          <p:cNvPr id="3174" name="Google Shape;317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6" name="Shape 3186"/>
        <p:cNvGrpSpPr/>
        <p:nvPr/>
      </p:nvGrpSpPr>
      <p:grpSpPr>
        <a:xfrm>
          <a:off x="0" y="0"/>
          <a:ext cx="0" cy="0"/>
          <a:chOff x="0" y="0"/>
          <a:chExt cx="0" cy="0"/>
        </a:xfrm>
      </p:grpSpPr>
      <p:sp>
        <p:nvSpPr>
          <p:cNvPr id="3187" name="Google Shape;318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7" name="Shape 3197"/>
        <p:cNvGrpSpPr/>
        <p:nvPr/>
      </p:nvGrpSpPr>
      <p:grpSpPr>
        <a:xfrm>
          <a:off x="0" y="0"/>
          <a:ext cx="0" cy="0"/>
          <a:chOff x="0" y="0"/>
          <a:chExt cx="0" cy="0"/>
        </a:xfrm>
      </p:grpSpPr>
      <p:sp>
        <p:nvSpPr>
          <p:cNvPr id="3198" name="Google Shape;319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6" name="Shape 3206"/>
        <p:cNvGrpSpPr/>
        <p:nvPr/>
      </p:nvGrpSpPr>
      <p:grpSpPr>
        <a:xfrm>
          <a:off x="0" y="0"/>
          <a:ext cx="0" cy="0"/>
          <a:chOff x="0" y="0"/>
          <a:chExt cx="0" cy="0"/>
        </a:xfrm>
      </p:grpSpPr>
      <p:sp>
        <p:nvSpPr>
          <p:cNvPr id="3207" name="Google Shape;320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7" name="Shape 3247"/>
        <p:cNvGrpSpPr/>
        <p:nvPr/>
      </p:nvGrpSpPr>
      <p:grpSpPr>
        <a:xfrm>
          <a:off x="0" y="0"/>
          <a:ext cx="0" cy="0"/>
          <a:chOff x="0" y="0"/>
          <a:chExt cx="0" cy="0"/>
        </a:xfrm>
      </p:grpSpPr>
      <p:sp>
        <p:nvSpPr>
          <p:cNvPr id="3248" name="Google Shape;324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1" name="Shape 3251"/>
        <p:cNvGrpSpPr/>
        <p:nvPr/>
      </p:nvGrpSpPr>
      <p:grpSpPr>
        <a:xfrm>
          <a:off x="0" y="0"/>
          <a:ext cx="0" cy="0"/>
          <a:chOff x="0" y="0"/>
          <a:chExt cx="0" cy="0"/>
        </a:xfrm>
      </p:grpSpPr>
      <p:sp>
        <p:nvSpPr>
          <p:cNvPr id="3252" name="Google Shape;325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8" name="Shape 3268"/>
        <p:cNvGrpSpPr/>
        <p:nvPr/>
      </p:nvGrpSpPr>
      <p:grpSpPr>
        <a:xfrm>
          <a:off x="0" y="0"/>
          <a:ext cx="0" cy="0"/>
          <a:chOff x="0" y="0"/>
          <a:chExt cx="0" cy="0"/>
        </a:xfrm>
      </p:grpSpPr>
      <p:sp>
        <p:nvSpPr>
          <p:cNvPr id="3269" name="Google Shape;326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6" name="Shape 3296"/>
        <p:cNvGrpSpPr/>
        <p:nvPr/>
      </p:nvGrpSpPr>
      <p:grpSpPr>
        <a:xfrm>
          <a:off x="0" y="0"/>
          <a:ext cx="0" cy="0"/>
          <a:chOff x="0" y="0"/>
          <a:chExt cx="0" cy="0"/>
        </a:xfrm>
      </p:grpSpPr>
      <p:sp>
        <p:nvSpPr>
          <p:cNvPr id="3297" name="Google Shape;329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5" name="Shape 3305"/>
        <p:cNvGrpSpPr/>
        <p:nvPr/>
      </p:nvGrpSpPr>
      <p:grpSpPr>
        <a:xfrm>
          <a:off x="0" y="0"/>
          <a:ext cx="0" cy="0"/>
          <a:chOff x="0" y="0"/>
          <a:chExt cx="0" cy="0"/>
        </a:xfrm>
      </p:grpSpPr>
      <p:sp>
        <p:nvSpPr>
          <p:cNvPr id="3306" name="Google Shape;330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4" name="Shape 2604"/>
        <p:cNvGrpSpPr/>
        <p:nvPr/>
      </p:nvGrpSpPr>
      <p:grpSpPr>
        <a:xfrm>
          <a:off x="0" y="0"/>
          <a:ext cx="0" cy="0"/>
          <a:chOff x="0" y="0"/>
          <a:chExt cx="0" cy="0"/>
        </a:xfrm>
      </p:grpSpPr>
      <p:sp>
        <p:nvSpPr>
          <p:cNvPr id="2605" name="Google Shape;26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2" name="Shape 3322"/>
        <p:cNvGrpSpPr/>
        <p:nvPr/>
      </p:nvGrpSpPr>
      <p:grpSpPr>
        <a:xfrm>
          <a:off x="0" y="0"/>
          <a:ext cx="0" cy="0"/>
          <a:chOff x="0" y="0"/>
          <a:chExt cx="0" cy="0"/>
        </a:xfrm>
      </p:grpSpPr>
      <p:sp>
        <p:nvSpPr>
          <p:cNvPr id="3323" name="Google Shape;332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8" name="Shape 3338"/>
        <p:cNvGrpSpPr/>
        <p:nvPr/>
      </p:nvGrpSpPr>
      <p:grpSpPr>
        <a:xfrm>
          <a:off x="0" y="0"/>
          <a:ext cx="0" cy="0"/>
          <a:chOff x="0" y="0"/>
          <a:chExt cx="0" cy="0"/>
        </a:xfrm>
      </p:grpSpPr>
      <p:sp>
        <p:nvSpPr>
          <p:cNvPr id="3339" name="Google Shape;333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2" name="Shape 3342"/>
        <p:cNvGrpSpPr/>
        <p:nvPr/>
      </p:nvGrpSpPr>
      <p:grpSpPr>
        <a:xfrm>
          <a:off x="0" y="0"/>
          <a:ext cx="0" cy="0"/>
          <a:chOff x="0" y="0"/>
          <a:chExt cx="0" cy="0"/>
        </a:xfrm>
      </p:grpSpPr>
      <p:sp>
        <p:nvSpPr>
          <p:cNvPr id="3343" name="Google Shape;334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4" name="Shape 3374"/>
        <p:cNvGrpSpPr/>
        <p:nvPr/>
      </p:nvGrpSpPr>
      <p:grpSpPr>
        <a:xfrm>
          <a:off x="0" y="0"/>
          <a:ext cx="0" cy="0"/>
          <a:chOff x="0" y="0"/>
          <a:chExt cx="0" cy="0"/>
        </a:xfrm>
      </p:grpSpPr>
      <p:sp>
        <p:nvSpPr>
          <p:cNvPr id="3375" name="Google Shape;337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3" name="Shape 3413"/>
        <p:cNvGrpSpPr/>
        <p:nvPr/>
      </p:nvGrpSpPr>
      <p:grpSpPr>
        <a:xfrm>
          <a:off x="0" y="0"/>
          <a:ext cx="0" cy="0"/>
          <a:chOff x="0" y="0"/>
          <a:chExt cx="0" cy="0"/>
        </a:xfrm>
      </p:grpSpPr>
      <p:sp>
        <p:nvSpPr>
          <p:cNvPr id="3414" name="Google Shape;341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1" name="Shape 3431"/>
        <p:cNvGrpSpPr/>
        <p:nvPr/>
      </p:nvGrpSpPr>
      <p:grpSpPr>
        <a:xfrm>
          <a:off x="0" y="0"/>
          <a:ext cx="0" cy="0"/>
          <a:chOff x="0" y="0"/>
          <a:chExt cx="0" cy="0"/>
        </a:xfrm>
      </p:grpSpPr>
      <p:sp>
        <p:nvSpPr>
          <p:cNvPr id="3432" name="Google Shape;343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1" name="Shape 3441"/>
        <p:cNvGrpSpPr/>
        <p:nvPr/>
      </p:nvGrpSpPr>
      <p:grpSpPr>
        <a:xfrm>
          <a:off x="0" y="0"/>
          <a:ext cx="0" cy="0"/>
          <a:chOff x="0" y="0"/>
          <a:chExt cx="0" cy="0"/>
        </a:xfrm>
      </p:grpSpPr>
      <p:sp>
        <p:nvSpPr>
          <p:cNvPr id="3442" name="Google Shape;344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8" name="Shape 2608"/>
        <p:cNvGrpSpPr/>
        <p:nvPr/>
      </p:nvGrpSpPr>
      <p:grpSpPr>
        <a:xfrm>
          <a:off x="0" y="0"/>
          <a:ext cx="0" cy="0"/>
          <a:chOff x="0" y="0"/>
          <a:chExt cx="0" cy="0"/>
        </a:xfrm>
      </p:grpSpPr>
      <p:sp>
        <p:nvSpPr>
          <p:cNvPr id="2609" name="Google Shape;26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5" name="Shape 2615"/>
        <p:cNvGrpSpPr/>
        <p:nvPr/>
      </p:nvGrpSpPr>
      <p:grpSpPr>
        <a:xfrm>
          <a:off x="0" y="0"/>
          <a:ext cx="0" cy="0"/>
          <a:chOff x="0" y="0"/>
          <a:chExt cx="0" cy="0"/>
        </a:xfrm>
      </p:grpSpPr>
      <p:sp>
        <p:nvSpPr>
          <p:cNvPr id="2616" name="Google Shape;261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5" name="Shape 3065"/>
        <p:cNvGrpSpPr/>
        <p:nvPr/>
      </p:nvGrpSpPr>
      <p:grpSpPr>
        <a:xfrm>
          <a:off x="0" y="0"/>
          <a:ext cx="0" cy="0"/>
          <a:chOff x="0" y="0"/>
          <a:chExt cx="0" cy="0"/>
        </a:xfrm>
      </p:grpSpPr>
      <p:sp>
        <p:nvSpPr>
          <p:cNvPr id="3066" name="Google Shape;306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9" name="Shape 3069"/>
        <p:cNvGrpSpPr/>
        <p:nvPr/>
      </p:nvGrpSpPr>
      <p:grpSpPr>
        <a:xfrm>
          <a:off x="0" y="0"/>
          <a:ext cx="0" cy="0"/>
          <a:chOff x="0" y="0"/>
          <a:chExt cx="0" cy="0"/>
        </a:xfrm>
      </p:grpSpPr>
      <p:sp>
        <p:nvSpPr>
          <p:cNvPr id="3070" name="Google Shape;307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1" name="Shape 3101"/>
        <p:cNvGrpSpPr/>
        <p:nvPr/>
      </p:nvGrpSpPr>
      <p:grpSpPr>
        <a:xfrm>
          <a:off x="0" y="0"/>
          <a:ext cx="0" cy="0"/>
          <a:chOff x="0" y="0"/>
          <a:chExt cx="0" cy="0"/>
        </a:xfrm>
      </p:grpSpPr>
      <p:sp>
        <p:nvSpPr>
          <p:cNvPr id="3102" name="Google Shape;310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4" name="Shape 3134"/>
        <p:cNvGrpSpPr/>
        <p:nvPr/>
      </p:nvGrpSpPr>
      <p:grpSpPr>
        <a:xfrm>
          <a:off x="0" y="0"/>
          <a:ext cx="0" cy="0"/>
          <a:chOff x="0" y="0"/>
          <a:chExt cx="0" cy="0"/>
        </a:xfrm>
      </p:grpSpPr>
      <p:sp>
        <p:nvSpPr>
          <p:cNvPr id="3135" name="Google Shape;313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3" name="Shape 3143"/>
        <p:cNvGrpSpPr/>
        <p:nvPr/>
      </p:nvGrpSpPr>
      <p:grpSpPr>
        <a:xfrm>
          <a:off x="0" y="0"/>
          <a:ext cx="0" cy="0"/>
          <a:chOff x="0" y="0"/>
          <a:chExt cx="0" cy="0"/>
        </a:xfrm>
      </p:grpSpPr>
      <p:sp>
        <p:nvSpPr>
          <p:cNvPr id="3144" name="Google Shape;314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rgbClr val="4F6128"/>
        </a:solidFill>
      </p:bgPr>
    </p:bg>
    <p:spTree>
      <p:nvGrpSpPr>
        <p:cNvPr id="9" name="Shape 9"/>
        <p:cNvGrpSpPr/>
        <p:nvPr/>
      </p:nvGrpSpPr>
      <p:grpSpPr>
        <a:xfrm>
          <a:off x="0" y="0"/>
          <a:ext cx="0" cy="0"/>
          <a:chOff x="0" y="0"/>
          <a:chExt cx="0" cy="0"/>
        </a:xfrm>
      </p:grpSpPr>
      <p:grpSp>
        <p:nvGrpSpPr>
          <p:cNvPr id="10" name="Google Shape;10;p28"/>
          <p:cNvGrpSpPr/>
          <p:nvPr/>
        </p:nvGrpSpPr>
        <p:grpSpPr>
          <a:xfrm>
            <a:off x="395894" y="219519"/>
            <a:ext cx="11613234" cy="6240131"/>
            <a:chOff x="395894" y="219519"/>
            <a:chExt cx="8518865" cy="4788281"/>
          </a:xfrm>
        </p:grpSpPr>
        <p:sp>
          <p:nvSpPr>
            <p:cNvPr id="11" name="Google Shape;11;p28"/>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2" name="Google Shape;12;p28"/>
            <p:cNvGrpSpPr/>
            <p:nvPr/>
          </p:nvGrpSpPr>
          <p:grpSpPr>
            <a:xfrm>
              <a:off x="8341543" y="2282008"/>
              <a:ext cx="569676" cy="380612"/>
              <a:chOff x="8341543" y="2282008"/>
              <a:chExt cx="569676" cy="380612"/>
            </a:xfrm>
          </p:grpSpPr>
          <p:sp>
            <p:nvSpPr>
              <p:cNvPr id="13" name="Google Shape;13;p2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 name="Google Shape;14;p2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5" name="Google Shape;15;p28"/>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6" name="Google Shape;16;p28"/>
            <p:cNvGrpSpPr/>
            <p:nvPr/>
          </p:nvGrpSpPr>
          <p:grpSpPr>
            <a:xfrm>
              <a:off x="8341543" y="1721094"/>
              <a:ext cx="569676" cy="380612"/>
              <a:chOff x="8341543" y="1721094"/>
              <a:chExt cx="569676" cy="380612"/>
            </a:xfrm>
          </p:grpSpPr>
          <p:sp>
            <p:nvSpPr>
              <p:cNvPr id="17" name="Google Shape;17;p28"/>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 name="Google Shape;18;p28"/>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19" name="Google Shape;19;p28"/>
            <p:cNvGrpSpPr/>
            <p:nvPr/>
          </p:nvGrpSpPr>
          <p:grpSpPr>
            <a:xfrm>
              <a:off x="8346273" y="1183592"/>
              <a:ext cx="568486" cy="388014"/>
              <a:chOff x="8346273" y="1183592"/>
              <a:chExt cx="568486" cy="388014"/>
            </a:xfrm>
          </p:grpSpPr>
          <p:sp>
            <p:nvSpPr>
              <p:cNvPr id="20" name="Google Shape;20;p28"/>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 name="Google Shape;21;p28"/>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2" name="Google Shape;22;p28"/>
            <p:cNvGrpSpPr/>
            <p:nvPr/>
          </p:nvGrpSpPr>
          <p:grpSpPr>
            <a:xfrm>
              <a:off x="8341543" y="606635"/>
              <a:ext cx="569676" cy="388014"/>
              <a:chOff x="8341543" y="606635"/>
              <a:chExt cx="569676" cy="388014"/>
            </a:xfrm>
          </p:grpSpPr>
          <p:sp>
            <p:nvSpPr>
              <p:cNvPr id="23" name="Google Shape;23;p28"/>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28"/>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5" name="Google Shape;25;p28"/>
            <p:cNvGrpSpPr/>
            <p:nvPr/>
          </p:nvGrpSpPr>
          <p:grpSpPr>
            <a:xfrm>
              <a:off x="8341543" y="2842933"/>
              <a:ext cx="569676" cy="380612"/>
              <a:chOff x="8341543" y="2282008"/>
              <a:chExt cx="569676" cy="380612"/>
            </a:xfrm>
          </p:grpSpPr>
          <p:sp>
            <p:nvSpPr>
              <p:cNvPr id="26" name="Google Shape;26;p2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2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8" name="Google Shape;28;p28"/>
            <p:cNvGrpSpPr/>
            <p:nvPr/>
          </p:nvGrpSpPr>
          <p:grpSpPr>
            <a:xfrm>
              <a:off x="8341543" y="3403858"/>
              <a:ext cx="569676" cy="380612"/>
              <a:chOff x="8341543" y="2282008"/>
              <a:chExt cx="569676" cy="380612"/>
            </a:xfrm>
          </p:grpSpPr>
          <p:sp>
            <p:nvSpPr>
              <p:cNvPr id="29" name="Google Shape;29;p2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2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1" name="Google Shape;31;p28"/>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28"/>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3" name="Google Shape;33;p28"/>
          <p:cNvGrpSpPr/>
          <p:nvPr/>
        </p:nvGrpSpPr>
        <p:grpSpPr>
          <a:xfrm>
            <a:off x="989192" y="5645930"/>
            <a:ext cx="615189" cy="535538"/>
            <a:chOff x="2495125" y="2142250"/>
            <a:chExt cx="444275" cy="398525"/>
          </a:xfrm>
        </p:grpSpPr>
        <p:sp>
          <p:nvSpPr>
            <p:cNvPr id="34" name="Google Shape;34;p28"/>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28"/>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6" name="Google Shape;36;p28"/>
          <p:cNvGrpSpPr/>
          <p:nvPr/>
        </p:nvGrpSpPr>
        <p:grpSpPr>
          <a:xfrm>
            <a:off x="10177821" y="427685"/>
            <a:ext cx="403468" cy="378112"/>
            <a:chOff x="3243875" y="2372825"/>
            <a:chExt cx="291375" cy="281375"/>
          </a:xfrm>
        </p:grpSpPr>
        <p:sp>
          <p:nvSpPr>
            <p:cNvPr id="37" name="Google Shape;37;p28"/>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28"/>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28"/>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 name="Google Shape;40;p28"/>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 name="Google Shape;41;p28"/>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 name="Google Shape;42;p28"/>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 name="Google Shape;43;p28"/>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 name="Google Shape;44;p28"/>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28"/>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28"/>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7" name="Google Shape;47;p28"/>
          <p:cNvGrpSpPr/>
          <p:nvPr/>
        </p:nvGrpSpPr>
        <p:grpSpPr>
          <a:xfrm>
            <a:off x="11004071" y="1043373"/>
            <a:ext cx="230796" cy="226531"/>
            <a:chOff x="4954425" y="2036375"/>
            <a:chExt cx="166675" cy="168575"/>
          </a:xfrm>
        </p:grpSpPr>
        <p:sp>
          <p:nvSpPr>
            <p:cNvPr id="48" name="Google Shape;48;p28"/>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 name="Google Shape;49;p28"/>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0" name="Google Shape;50;p28"/>
          <p:cNvSpPr/>
          <p:nvPr/>
        </p:nvSpPr>
        <p:spPr>
          <a:xfrm>
            <a:off x="2054612" y="6264683"/>
            <a:ext cx="164953" cy="109117"/>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 name="Google Shape;51;p28"/>
          <p:cNvSpPr/>
          <p:nvPr/>
        </p:nvSpPr>
        <p:spPr>
          <a:xfrm>
            <a:off x="10995521" y="6181468"/>
            <a:ext cx="120469" cy="8321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2" name="Google Shape;52;p28"/>
          <p:cNvGrpSpPr/>
          <p:nvPr/>
        </p:nvGrpSpPr>
        <p:grpSpPr>
          <a:xfrm>
            <a:off x="817359" y="5192331"/>
            <a:ext cx="230796" cy="226531"/>
            <a:chOff x="4954425" y="2036375"/>
            <a:chExt cx="166675" cy="168575"/>
          </a:xfrm>
        </p:grpSpPr>
        <p:sp>
          <p:nvSpPr>
            <p:cNvPr id="53" name="Google Shape;53;p28"/>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 name="Google Shape;54;p28"/>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5" name="Google Shape;55;p28"/>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 name="Google Shape;56;p28"/>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 name="Google Shape;57;p28"/>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 name="Google Shape;58;p28"/>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 name="Google Shape;59;p28"/>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 name="Google Shape;60;p28"/>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 name="Google Shape;61;p28"/>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 name="Google Shape;62;p28"/>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 name="Google Shape;63;p28"/>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 name="Google Shape;64;p28"/>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 name="Google Shape;65;p28"/>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 name="Google Shape;66;p28"/>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 name="Google Shape;67;p28"/>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 name="Google Shape;68;p28"/>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 name="Google Shape;69;p28"/>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 name="Google Shape;70;p28"/>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 name="Google Shape;71;p28"/>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 name="Google Shape;72;p28"/>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 name="Google Shape;73;p28"/>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 name="Google Shape;74;p28"/>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 name="Google Shape;75;p28"/>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 name="Google Shape;76;p28"/>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 name="Google Shape;77;p28"/>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 name="Google Shape;78;p28"/>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 name="Google Shape;79;p28"/>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 name="Google Shape;80;p28"/>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 name="Google Shape;81;p28"/>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 name="Google Shape;82;p28"/>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 name="Google Shape;83;p28"/>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 name="Google Shape;84;p28"/>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 name="Google Shape;85;p28"/>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 name="Google Shape;86;p28"/>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 name="Google Shape;87;p28"/>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 name="Google Shape;88;p28"/>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 name="Google Shape;89;p28"/>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 name="Google Shape;90;p28"/>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 name="Google Shape;91;p28"/>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 name="Google Shape;92;p28"/>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 name="Google Shape;93;p28"/>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 name="Google Shape;94;p28"/>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 name="Google Shape;95;p28"/>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 name="Google Shape;96;p28"/>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 name="Google Shape;97;p28"/>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 name="Google Shape;98;p28"/>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 name="Google Shape;99;p28"/>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 name="Google Shape;100;p28"/>
          <p:cNvSpPr/>
          <p:nvPr/>
        </p:nvSpPr>
        <p:spPr>
          <a:xfrm>
            <a:off x="3307961" y="6418000"/>
            <a:ext cx="265628" cy="164649"/>
          </a:xfrm>
          <a:custGeom>
            <a:rect b="b" l="l" r="r" t="t"/>
            <a:pathLst>
              <a:path extrusionOk="0" h="2979" w="4806">
                <a:moveTo>
                  <a:pt x="1" y="1"/>
                </a:moveTo>
                <a:lnTo>
                  <a:pt x="1" y="2978"/>
                </a:lnTo>
                <a:lnTo>
                  <a:pt x="4805" y="2978"/>
                </a:lnTo>
                <a:lnTo>
                  <a:pt x="4805"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01" name="Google Shape;101;p28"/>
          <p:cNvGrpSpPr/>
          <p:nvPr/>
        </p:nvGrpSpPr>
        <p:grpSpPr>
          <a:xfrm>
            <a:off x="896619" y="1566374"/>
            <a:ext cx="9867486" cy="4807426"/>
            <a:chOff x="741115" y="853968"/>
            <a:chExt cx="7691377" cy="4021392"/>
          </a:xfrm>
        </p:grpSpPr>
        <p:sp>
          <p:nvSpPr>
            <p:cNvPr id="102" name="Google Shape;102;p28"/>
            <p:cNvSpPr/>
            <p:nvPr/>
          </p:nvSpPr>
          <p:spPr>
            <a:xfrm>
              <a:off x="3121100" y="853968"/>
              <a:ext cx="3397427" cy="14817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03" name="Google Shape;103;p28"/>
            <p:cNvGrpSpPr/>
            <p:nvPr/>
          </p:nvGrpSpPr>
          <p:grpSpPr>
            <a:xfrm>
              <a:off x="741115" y="1203950"/>
              <a:ext cx="7691377" cy="3671410"/>
              <a:chOff x="741115" y="1203950"/>
              <a:chExt cx="7691377" cy="3671410"/>
            </a:xfrm>
          </p:grpSpPr>
          <p:sp>
            <p:nvSpPr>
              <p:cNvPr id="104" name="Google Shape;104;p28"/>
              <p:cNvSpPr/>
              <p:nvPr/>
            </p:nvSpPr>
            <p:spPr>
              <a:xfrm>
                <a:off x="741115" y="1503410"/>
                <a:ext cx="7691377" cy="3371950"/>
              </a:xfrm>
              <a:custGeom>
                <a:rect b="b" l="l" r="r" t="t"/>
                <a:pathLst>
                  <a:path extrusionOk="0" h="15544" w="19015">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 name="Google Shape;105;p28"/>
              <p:cNvSpPr/>
              <p:nvPr/>
            </p:nvSpPr>
            <p:spPr>
              <a:xfrm>
                <a:off x="1766314" y="1203950"/>
                <a:ext cx="2028300" cy="156548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 name="Google Shape;106;p28"/>
              <p:cNvSpPr/>
              <p:nvPr/>
            </p:nvSpPr>
            <p:spPr>
              <a:xfrm>
                <a:off x="5585525" y="3231300"/>
                <a:ext cx="2028300" cy="1403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107" name="Google Shape;107;p28"/>
          <p:cNvGrpSpPr/>
          <p:nvPr/>
        </p:nvGrpSpPr>
        <p:grpSpPr>
          <a:xfrm>
            <a:off x="8391927" y="4047629"/>
            <a:ext cx="2301387" cy="1593766"/>
            <a:chOff x="4799733" y="3457797"/>
            <a:chExt cx="2301387" cy="1593766"/>
          </a:xfrm>
        </p:grpSpPr>
        <p:sp>
          <p:nvSpPr>
            <p:cNvPr id="108" name="Google Shape;108;p28"/>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9" name="Google Shape;109;p28"/>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 name="Google Shape;110;p28"/>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1" name="Google Shape;111;p28"/>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 name="Google Shape;112;p28"/>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 name="Google Shape;113;p28"/>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 name="Google Shape;114;p28"/>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 name="Google Shape;115;p28"/>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 name="Google Shape;116;p28"/>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 name="Google Shape;117;p28"/>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 name="Google Shape;118;p28"/>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9" name="Google Shape;119;p28"/>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 name="Google Shape;120;p28"/>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 name="Google Shape;121;p28"/>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2" name="Google Shape;122;p28"/>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3" name="Google Shape;123;p28"/>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4" name="Google Shape;124;p28"/>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5" name="Google Shape;125;p28"/>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 name="Google Shape;126;p28"/>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7" name="Google Shape;127;p28"/>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8" name="Google Shape;128;p28"/>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9" name="Google Shape;129;p28"/>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 name="Google Shape;130;p28"/>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 name="Google Shape;131;p28"/>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2" name="Google Shape;132;p28"/>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 name="Google Shape;133;p28"/>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 name="Google Shape;134;p28"/>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 name="Google Shape;135;p28"/>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 name="Google Shape;136;p28"/>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7" name="Google Shape;137;p28"/>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8" name="Google Shape;138;p28"/>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9" name="Google Shape;139;p28"/>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0" name="Google Shape;140;p28"/>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1" name="Google Shape;141;p28"/>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2" name="Google Shape;142;p28"/>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3" name="Google Shape;143;p28"/>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4" name="Google Shape;144;p28"/>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5" name="Google Shape;145;p28"/>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6" name="Google Shape;146;p28"/>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7" name="Google Shape;147;p28"/>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 name="Google Shape;148;p28"/>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9" name="Google Shape;149;p28"/>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0" name="Google Shape;150;p28"/>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1" name="Google Shape;151;p28"/>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2" name="Google Shape;152;p28"/>
            <p:cNvSpPr/>
            <p:nvPr/>
          </p:nvSpPr>
          <p:spPr>
            <a:xfrm>
              <a:off x="564583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3" name="Google Shape;153;p28"/>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4" name="Google Shape;154;p28"/>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 name="Google Shape;155;p28"/>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 name="Google Shape;156;p28"/>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 name="Google Shape;157;p28"/>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8" name="Google Shape;158;p28"/>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9" name="Google Shape;159;p28"/>
            <p:cNvSpPr/>
            <p:nvPr/>
          </p:nvSpPr>
          <p:spPr>
            <a:xfrm>
              <a:off x="5604409" y="4254476"/>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0" name="Google Shape;160;p28"/>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1" name="Google Shape;161;p28"/>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2" name="Google Shape;162;p28"/>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3" name="Google Shape;163;p28"/>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164" name="Google Shape;164;p28"/>
          <p:cNvGrpSpPr/>
          <p:nvPr/>
        </p:nvGrpSpPr>
        <p:grpSpPr>
          <a:xfrm>
            <a:off x="1598355" y="3608289"/>
            <a:ext cx="2204156" cy="2018295"/>
            <a:chOff x="1598355" y="3608289"/>
            <a:chExt cx="2204156" cy="2018295"/>
          </a:xfrm>
        </p:grpSpPr>
        <p:grpSp>
          <p:nvGrpSpPr>
            <p:cNvPr id="165" name="Google Shape;165;p28"/>
            <p:cNvGrpSpPr/>
            <p:nvPr/>
          </p:nvGrpSpPr>
          <p:grpSpPr>
            <a:xfrm>
              <a:off x="1598355" y="4368136"/>
              <a:ext cx="868989" cy="1258447"/>
              <a:chOff x="3235834" y="3793115"/>
              <a:chExt cx="868989" cy="1258447"/>
            </a:xfrm>
          </p:grpSpPr>
          <p:sp>
            <p:nvSpPr>
              <p:cNvPr id="166" name="Google Shape;166;p28"/>
              <p:cNvSpPr/>
              <p:nvPr/>
            </p:nvSpPr>
            <p:spPr>
              <a:xfrm>
                <a:off x="3236476" y="3795496"/>
                <a:ext cx="868347" cy="1256066"/>
              </a:xfrm>
              <a:custGeom>
                <a:rect b="b" l="l" r="r" t="t"/>
                <a:pathLst>
                  <a:path extrusionOk="0" h="22726" w="15711">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67" name="Google Shape;167;p28"/>
              <p:cNvGrpSpPr/>
              <p:nvPr/>
            </p:nvGrpSpPr>
            <p:grpSpPr>
              <a:xfrm>
                <a:off x="3235834" y="3793115"/>
                <a:ext cx="865418" cy="1258447"/>
                <a:chOff x="3235834" y="3793115"/>
                <a:chExt cx="865418" cy="1258447"/>
              </a:xfrm>
            </p:grpSpPr>
            <p:sp>
              <p:nvSpPr>
                <p:cNvPr id="168" name="Google Shape;168;p28"/>
                <p:cNvSpPr/>
                <p:nvPr/>
              </p:nvSpPr>
              <p:spPr>
                <a:xfrm>
                  <a:off x="3235834" y="3793115"/>
                  <a:ext cx="865418" cy="389985"/>
                </a:xfrm>
                <a:custGeom>
                  <a:rect b="b" l="l" r="r" t="t"/>
                  <a:pathLst>
                    <a:path extrusionOk="0" h="7056" w="15658">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9" name="Google Shape;169;p28"/>
                <p:cNvSpPr/>
                <p:nvPr/>
              </p:nvSpPr>
              <p:spPr>
                <a:xfrm>
                  <a:off x="3306725" y="3905262"/>
                  <a:ext cx="719118" cy="182888"/>
                </a:xfrm>
                <a:custGeom>
                  <a:rect b="b" l="l" r="r" t="t"/>
                  <a:pathLst>
                    <a:path extrusionOk="0" h="3309" w="13011">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0" name="Google Shape;170;p28"/>
                <p:cNvSpPr/>
                <p:nvPr/>
              </p:nvSpPr>
              <p:spPr>
                <a:xfrm>
                  <a:off x="3309654" y="4261478"/>
                  <a:ext cx="146355" cy="143426"/>
                </a:xfrm>
                <a:custGeom>
                  <a:rect b="b" l="l" r="r" t="t"/>
                  <a:pathLst>
                    <a:path extrusionOk="0" h="2595" w="2648">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1" name="Google Shape;171;p28"/>
                <p:cNvSpPr/>
                <p:nvPr/>
              </p:nvSpPr>
              <p:spPr>
                <a:xfrm>
                  <a:off x="3501275" y="4261478"/>
                  <a:ext cx="143426" cy="143426"/>
                </a:xfrm>
                <a:custGeom>
                  <a:rect b="b" l="l" r="r" t="t"/>
                  <a:pathLst>
                    <a:path extrusionOk="0" h="2595" w="2595">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2" name="Google Shape;172;p28"/>
                <p:cNvSpPr/>
                <p:nvPr/>
              </p:nvSpPr>
              <p:spPr>
                <a:xfrm>
                  <a:off x="3693670" y="4261478"/>
                  <a:ext cx="143426" cy="143426"/>
                </a:xfrm>
                <a:custGeom>
                  <a:rect b="b" l="l" r="r" t="t"/>
                  <a:pathLst>
                    <a:path extrusionOk="0" h="2595" w="2595">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3" name="Google Shape;173;p28"/>
                <p:cNvSpPr/>
                <p:nvPr/>
              </p:nvSpPr>
              <p:spPr>
                <a:xfrm>
                  <a:off x="3309654" y="4453872"/>
                  <a:ext cx="146355" cy="143426"/>
                </a:xfrm>
                <a:custGeom>
                  <a:rect b="b" l="l" r="r" t="t"/>
                  <a:pathLst>
                    <a:path extrusionOk="0" h="2595" w="2648">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4" name="Google Shape;174;p28"/>
                <p:cNvSpPr/>
                <p:nvPr/>
              </p:nvSpPr>
              <p:spPr>
                <a:xfrm>
                  <a:off x="3501275" y="4453872"/>
                  <a:ext cx="143426" cy="143426"/>
                </a:xfrm>
                <a:custGeom>
                  <a:rect b="b" l="l" r="r" t="t"/>
                  <a:pathLst>
                    <a:path extrusionOk="0" h="2595" w="2595">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5" name="Google Shape;175;p28"/>
                <p:cNvSpPr/>
                <p:nvPr/>
              </p:nvSpPr>
              <p:spPr>
                <a:xfrm>
                  <a:off x="3693670" y="4453872"/>
                  <a:ext cx="143426" cy="143426"/>
                </a:xfrm>
                <a:custGeom>
                  <a:rect b="b" l="l" r="r" t="t"/>
                  <a:pathLst>
                    <a:path extrusionOk="0" h="2595" w="2595">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6" name="Google Shape;176;p28"/>
                <p:cNvSpPr/>
                <p:nvPr/>
              </p:nvSpPr>
              <p:spPr>
                <a:xfrm>
                  <a:off x="3309654" y="4645549"/>
                  <a:ext cx="146355" cy="146355"/>
                </a:xfrm>
                <a:custGeom>
                  <a:rect b="b" l="l" r="r" t="t"/>
                  <a:pathLst>
                    <a:path extrusionOk="0" h="2648" w="2648">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7" name="Google Shape;177;p28"/>
                <p:cNvSpPr/>
                <p:nvPr/>
              </p:nvSpPr>
              <p:spPr>
                <a:xfrm>
                  <a:off x="3501275" y="4645549"/>
                  <a:ext cx="143426" cy="146355"/>
                </a:xfrm>
                <a:custGeom>
                  <a:rect b="b" l="l" r="r" t="t"/>
                  <a:pathLst>
                    <a:path extrusionOk="0" h="2648" w="2595">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8" name="Google Shape;178;p28"/>
                <p:cNvSpPr/>
                <p:nvPr/>
              </p:nvSpPr>
              <p:spPr>
                <a:xfrm>
                  <a:off x="3693670" y="4645549"/>
                  <a:ext cx="143426" cy="146355"/>
                </a:xfrm>
                <a:custGeom>
                  <a:rect b="b" l="l" r="r" t="t"/>
                  <a:pathLst>
                    <a:path extrusionOk="0" h="2648" w="2595">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9" name="Google Shape;179;p28"/>
                <p:cNvSpPr/>
                <p:nvPr/>
              </p:nvSpPr>
              <p:spPr>
                <a:xfrm>
                  <a:off x="3309654" y="4840873"/>
                  <a:ext cx="146355" cy="143426"/>
                </a:xfrm>
                <a:custGeom>
                  <a:rect b="b" l="l" r="r" t="t"/>
                  <a:pathLst>
                    <a:path extrusionOk="0" h="2595" w="2648">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0" name="Google Shape;180;p28"/>
                <p:cNvSpPr/>
                <p:nvPr/>
              </p:nvSpPr>
              <p:spPr>
                <a:xfrm>
                  <a:off x="3501275" y="4840873"/>
                  <a:ext cx="143426" cy="143426"/>
                </a:xfrm>
                <a:custGeom>
                  <a:rect b="b" l="l" r="r" t="t"/>
                  <a:pathLst>
                    <a:path extrusionOk="0" h="2595" w="2595">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1" name="Google Shape;181;p28"/>
                <p:cNvSpPr/>
                <p:nvPr/>
              </p:nvSpPr>
              <p:spPr>
                <a:xfrm>
                  <a:off x="3693670" y="4840873"/>
                  <a:ext cx="143426" cy="143426"/>
                </a:xfrm>
                <a:custGeom>
                  <a:rect b="b" l="l" r="r" t="t"/>
                  <a:pathLst>
                    <a:path extrusionOk="0" h="2595" w="2595">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2" name="Google Shape;182;p28"/>
                <p:cNvSpPr/>
                <p:nvPr/>
              </p:nvSpPr>
              <p:spPr>
                <a:xfrm>
                  <a:off x="3855335" y="4185426"/>
                  <a:ext cx="243685" cy="866136"/>
                </a:xfrm>
                <a:custGeom>
                  <a:rect b="b" l="l" r="r" t="t"/>
                  <a:pathLst>
                    <a:path extrusionOk="0" h="15671" w="4409">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3" name="Google Shape;183;p28"/>
                <p:cNvSpPr/>
                <p:nvPr/>
              </p:nvSpPr>
              <p:spPr>
                <a:xfrm>
                  <a:off x="3855335" y="3793115"/>
                  <a:ext cx="243685" cy="389985"/>
                </a:xfrm>
                <a:custGeom>
                  <a:rect b="b" l="l" r="r" t="t"/>
                  <a:pathLst>
                    <a:path extrusionOk="0" h="7056" w="4409">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4" name="Google Shape;184;p28"/>
                <p:cNvSpPr/>
                <p:nvPr/>
              </p:nvSpPr>
              <p:spPr>
                <a:xfrm>
                  <a:off x="3855335" y="3905262"/>
                  <a:ext cx="170508" cy="182888"/>
                </a:xfrm>
                <a:custGeom>
                  <a:rect b="b" l="l" r="r" t="t"/>
                  <a:pathLst>
                    <a:path extrusionOk="0" h="3309" w="3085">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5" name="Google Shape;185;p28"/>
                <p:cNvSpPr/>
                <p:nvPr/>
              </p:nvSpPr>
              <p:spPr>
                <a:xfrm>
                  <a:off x="3723681" y="3945499"/>
                  <a:ext cx="35870" cy="100260"/>
                </a:xfrm>
                <a:custGeom>
                  <a:rect b="b" l="l" r="r" t="t"/>
                  <a:pathLst>
                    <a:path extrusionOk="0" h="1814" w="649">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6" name="Google Shape;186;p28"/>
                <p:cNvSpPr/>
                <p:nvPr/>
              </p:nvSpPr>
              <p:spPr>
                <a:xfrm>
                  <a:off x="3764636" y="3944007"/>
                  <a:ext cx="63671" cy="102471"/>
                </a:xfrm>
                <a:custGeom>
                  <a:rect b="b" l="l" r="r" t="t"/>
                  <a:pathLst>
                    <a:path extrusionOk="0" h="1854" w="1152">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7" name="Google Shape;187;p28"/>
                <p:cNvSpPr/>
                <p:nvPr/>
              </p:nvSpPr>
              <p:spPr>
                <a:xfrm>
                  <a:off x="3829745" y="3991539"/>
                  <a:ext cx="65882" cy="57149"/>
                </a:xfrm>
                <a:custGeom>
                  <a:rect b="b" l="l" r="r" t="t"/>
                  <a:pathLst>
                    <a:path extrusionOk="0" h="1034" w="1192">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8" name="Google Shape;188;p28"/>
                <p:cNvSpPr/>
                <p:nvPr/>
              </p:nvSpPr>
              <p:spPr>
                <a:xfrm>
                  <a:off x="3901430" y="3946218"/>
                  <a:ext cx="60023" cy="100260"/>
                </a:xfrm>
                <a:custGeom>
                  <a:rect b="b" l="l" r="r" t="t"/>
                  <a:pathLst>
                    <a:path extrusionOk="0" h="1814" w="1086">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9" name="Google Shape;189;p28"/>
                <p:cNvSpPr/>
                <p:nvPr/>
              </p:nvSpPr>
              <p:spPr>
                <a:xfrm>
                  <a:off x="3885346" y="4261478"/>
                  <a:ext cx="143426" cy="143426"/>
                </a:xfrm>
                <a:custGeom>
                  <a:rect b="b" l="l" r="r" t="t"/>
                  <a:pathLst>
                    <a:path extrusionOk="0" h="2595" w="2595">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0" name="Google Shape;190;p28"/>
                <p:cNvSpPr/>
                <p:nvPr/>
              </p:nvSpPr>
              <p:spPr>
                <a:xfrm>
                  <a:off x="3885346" y="4453872"/>
                  <a:ext cx="143426" cy="143426"/>
                </a:xfrm>
                <a:custGeom>
                  <a:rect b="b" l="l" r="r" t="t"/>
                  <a:pathLst>
                    <a:path extrusionOk="0" h="2595" w="2595">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1" name="Google Shape;191;p28"/>
                <p:cNvSpPr/>
                <p:nvPr/>
              </p:nvSpPr>
              <p:spPr>
                <a:xfrm>
                  <a:off x="3885346" y="4645549"/>
                  <a:ext cx="143426" cy="338750"/>
                </a:xfrm>
                <a:custGeom>
                  <a:rect b="b" l="l" r="r" t="t"/>
                  <a:pathLst>
                    <a:path extrusionOk="0" h="6129" w="2595">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192" name="Google Shape;192;p28"/>
            <p:cNvSpPr/>
            <p:nvPr/>
          </p:nvSpPr>
          <p:spPr>
            <a:xfrm>
              <a:off x="2415510" y="3608289"/>
              <a:ext cx="278008" cy="1899077"/>
            </a:xfrm>
            <a:custGeom>
              <a:rect b="b" l="l" r="r" t="t"/>
              <a:pathLst>
                <a:path extrusionOk="0" h="34360" w="5030">
                  <a:moveTo>
                    <a:pt x="1" y="1"/>
                  </a:moveTo>
                  <a:lnTo>
                    <a:pt x="1" y="34359"/>
                  </a:lnTo>
                  <a:lnTo>
                    <a:pt x="5030" y="34359"/>
                  </a:lnTo>
                  <a:lnTo>
                    <a:pt x="503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3" name="Google Shape;193;p28"/>
            <p:cNvSpPr/>
            <p:nvPr/>
          </p:nvSpPr>
          <p:spPr>
            <a:xfrm>
              <a:off x="2653282" y="3608289"/>
              <a:ext cx="40237" cy="1899077"/>
            </a:xfrm>
            <a:custGeom>
              <a:rect b="b" l="l" r="r" t="t"/>
              <a:pathLst>
                <a:path extrusionOk="0" h="34360" w="728">
                  <a:moveTo>
                    <a:pt x="0" y="1"/>
                  </a:moveTo>
                  <a:lnTo>
                    <a:pt x="0" y="34359"/>
                  </a:lnTo>
                  <a:lnTo>
                    <a:pt x="728" y="34359"/>
                  </a:lnTo>
                  <a:lnTo>
                    <a:pt x="728"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4" name="Google Shape;194;p28"/>
            <p:cNvSpPr/>
            <p:nvPr/>
          </p:nvSpPr>
          <p:spPr>
            <a:xfrm>
              <a:off x="2510630" y="3669749"/>
              <a:ext cx="182888" cy="8843"/>
            </a:xfrm>
            <a:custGeom>
              <a:rect b="b" l="l" r="r" t="t"/>
              <a:pathLst>
                <a:path extrusionOk="0" h="160" w="3309">
                  <a:moveTo>
                    <a:pt x="0" y="1"/>
                  </a:moveTo>
                  <a:lnTo>
                    <a:pt x="0" y="159"/>
                  </a:lnTo>
                  <a:lnTo>
                    <a:pt x="3309" y="159"/>
                  </a:lnTo>
                  <a:lnTo>
                    <a:pt x="330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5" name="Google Shape;195;p28"/>
            <p:cNvSpPr/>
            <p:nvPr/>
          </p:nvSpPr>
          <p:spPr>
            <a:xfrm>
              <a:off x="2571316" y="3745856"/>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6" name="Google Shape;196;p28"/>
            <p:cNvSpPr/>
            <p:nvPr/>
          </p:nvSpPr>
          <p:spPr>
            <a:xfrm>
              <a:off x="2571316" y="3848990"/>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7" name="Google Shape;197;p28"/>
            <p:cNvSpPr/>
            <p:nvPr/>
          </p:nvSpPr>
          <p:spPr>
            <a:xfrm>
              <a:off x="2571316" y="3955771"/>
              <a:ext cx="122202" cy="9562"/>
            </a:xfrm>
            <a:custGeom>
              <a:rect b="b" l="l" r="r" t="t"/>
              <a:pathLst>
                <a:path extrusionOk="0" h="173" w="2211">
                  <a:moveTo>
                    <a:pt x="1" y="1"/>
                  </a:moveTo>
                  <a:lnTo>
                    <a:pt x="1" y="173"/>
                  </a:lnTo>
                  <a:lnTo>
                    <a:pt x="2211" y="173"/>
                  </a:lnTo>
                  <a:lnTo>
                    <a:pt x="2211"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8" name="Google Shape;198;p28"/>
            <p:cNvSpPr/>
            <p:nvPr/>
          </p:nvSpPr>
          <p:spPr>
            <a:xfrm>
              <a:off x="2571316" y="4120365"/>
              <a:ext cx="122202" cy="9562"/>
            </a:xfrm>
            <a:custGeom>
              <a:rect b="b" l="l" r="r" t="t"/>
              <a:pathLst>
                <a:path extrusionOk="0" h="173" w="2211">
                  <a:moveTo>
                    <a:pt x="1" y="0"/>
                  </a:moveTo>
                  <a:lnTo>
                    <a:pt x="1" y="173"/>
                  </a:lnTo>
                  <a:lnTo>
                    <a:pt x="2211" y="173"/>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9" name="Google Shape;199;p28"/>
            <p:cNvSpPr/>
            <p:nvPr/>
          </p:nvSpPr>
          <p:spPr>
            <a:xfrm>
              <a:off x="2571316" y="4227147"/>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0" name="Google Shape;200;p28"/>
            <p:cNvSpPr/>
            <p:nvPr/>
          </p:nvSpPr>
          <p:spPr>
            <a:xfrm>
              <a:off x="2571316" y="4333984"/>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1" name="Google Shape;201;p28"/>
            <p:cNvSpPr/>
            <p:nvPr/>
          </p:nvSpPr>
          <p:spPr>
            <a:xfrm>
              <a:off x="2571316" y="4495649"/>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2" name="Google Shape;202;p28"/>
            <p:cNvSpPr/>
            <p:nvPr/>
          </p:nvSpPr>
          <p:spPr>
            <a:xfrm>
              <a:off x="2571316" y="4598782"/>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3" name="Google Shape;203;p28"/>
            <p:cNvSpPr/>
            <p:nvPr/>
          </p:nvSpPr>
          <p:spPr>
            <a:xfrm>
              <a:off x="2571316" y="4705564"/>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4" name="Google Shape;204;p28"/>
            <p:cNvSpPr/>
            <p:nvPr/>
          </p:nvSpPr>
          <p:spPr>
            <a:xfrm>
              <a:off x="2571316" y="4867229"/>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5" name="Google Shape;205;p28"/>
            <p:cNvSpPr/>
            <p:nvPr/>
          </p:nvSpPr>
          <p:spPr>
            <a:xfrm>
              <a:off x="2571316" y="4974010"/>
              <a:ext cx="122202" cy="8843"/>
            </a:xfrm>
            <a:custGeom>
              <a:rect b="b" l="l" r="r" t="t"/>
              <a:pathLst>
                <a:path extrusionOk="0" h="160" w="2211">
                  <a:moveTo>
                    <a:pt x="1" y="1"/>
                  </a:moveTo>
                  <a:lnTo>
                    <a:pt x="1" y="160"/>
                  </a:lnTo>
                  <a:lnTo>
                    <a:pt x="2211" y="160"/>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6" name="Google Shape;206;p28"/>
            <p:cNvSpPr/>
            <p:nvPr/>
          </p:nvSpPr>
          <p:spPr>
            <a:xfrm>
              <a:off x="2571316" y="5080847"/>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7" name="Google Shape;207;p28"/>
            <p:cNvSpPr/>
            <p:nvPr/>
          </p:nvSpPr>
          <p:spPr>
            <a:xfrm>
              <a:off x="2571316" y="5242512"/>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8" name="Google Shape;208;p28"/>
            <p:cNvSpPr/>
            <p:nvPr/>
          </p:nvSpPr>
          <p:spPr>
            <a:xfrm>
              <a:off x="2571316" y="5348575"/>
              <a:ext cx="122202" cy="9562"/>
            </a:xfrm>
            <a:custGeom>
              <a:rect b="b" l="l" r="r" t="t"/>
              <a:pathLst>
                <a:path extrusionOk="0" h="173" w="2211">
                  <a:moveTo>
                    <a:pt x="1" y="0"/>
                  </a:moveTo>
                  <a:lnTo>
                    <a:pt x="1" y="172"/>
                  </a:lnTo>
                  <a:lnTo>
                    <a:pt x="2211" y="172"/>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9" name="Google Shape;209;p28"/>
            <p:cNvSpPr/>
            <p:nvPr/>
          </p:nvSpPr>
          <p:spPr>
            <a:xfrm>
              <a:off x="2571316" y="5452427"/>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0" name="Google Shape;210;p28"/>
            <p:cNvSpPr/>
            <p:nvPr/>
          </p:nvSpPr>
          <p:spPr>
            <a:xfrm>
              <a:off x="2510630" y="4041384"/>
              <a:ext cx="182888" cy="12491"/>
            </a:xfrm>
            <a:custGeom>
              <a:rect b="b" l="l" r="r" t="t"/>
              <a:pathLst>
                <a:path extrusionOk="0" h="226" w="3309">
                  <a:moveTo>
                    <a:pt x="0" y="0"/>
                  </a:moveTo>
                  <a:lnTo>
                    <a:pt x="0" y="225"/>
                  </a:lnTo>
                  <a:lnTo>
                    <a:pt x="3309" y="225"/>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1" name="Google Shape;211;p28"/>
            <p:cNvSpPr/>
            <p:nvPr/>
          </p:nvSpPr>
          <p:spPr>
            <a:xfrm>
              <a:off x="2510630" y="4415894"/>
              <a:ext cx="182888" cy="9562"/>
            </a:xfrm>
            <a:custGeom>
              <a:rect b="b" l="l" r="r" t="t"/>
              <a:pathLst>
                <a:path extrusionOk="0" h="173" w="3309">
                  <a:moveTo>
                    <a:pt x="0" y="0"/>
                  </a:moveTo>
                  <a:lnTo>
                    <a:pt x="0" y="173"/>
                  </a:lnTo>
                  <a:lnTo>
                    <a:pt x="3309" y="173"/>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2" name="Google Shape;212;p28"/>
            <p:cNvSpPr/>
            <p:nvPr/>
          </p:nvSpPr>
          <p:spPr>
            <a:xfrm>
              <a:off x="2510630" y="4788248"/>
              <a:ext cx="182888" cy="8843"/>
            </a:xfrm>
            <a:custGeom>
              <a:rect b="b" l="l" r="r" t="t"/>
              <a:pathLst>
                <a:path extrusionOk="0" h="160" w="3309">
                  <a:moveTo>
                    <a:pt x="0" y="0"/>
                  </a:moveTo>
                  <a:lnTo>
                    <a:pt x="0" y="159"/>
                  </a:lnTo>
                  <a:lnTo>
                    <a:pt x="3309" y="159"/>
                  </a:lnTo>
                  <a:lnTo>
                    <a:pt x="3309"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3" name="Google Shape;213;p28"/>
            <p:cNvSpPr/>
            <p:nvPr/>
          </p:nvSpPr>
          <p:spPr>
            <a:xfrm>
              <a:off x="2510630" y="5162757"/>
              <a:ext cx="182888" cy="9562"/>
            </a:xfrm>
            <a:custGeom>
              <a:rect b="b" l="l" r="r" t="t"/>
              <a:pathLst>
                <a:path extrusionOk="0" h="173" w="3309">
                  <a:moveTo>
                    <a:pt x="0" y="1"/>
                  </a:moveTo>
                  <a:lnTo>
                    <a:pt x="0" y="173"/>
                  </a:lnTo>
                  <a:lnTo>
                    <a:pt x="3309" y="173"/>
                  </a:lnTo>
                  <a:lnTo>
                    <a:pt x="3309"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4" name="Google Shape;214;p28"/>
            <p:cNvSpPr/>
            <p:nvPr/>
          </p:nvSpPr>
          <p:spPr>
            <a:xfrm>
              <a:off x="2598398" y="4303254"/>
              <a:ext cx="317526" cy="1058089"/>
            </a:xfrm>
            <a:custGeom>
              <a:rect b="b" l="l" r="r" t="t"/>
              <a:pathLst>
                <a:path extrusionOk="0" h="19144" w="5745">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5" name="Google Shape;215;p28"/>
            <p:cNvSpPr/>
            <p:nvPr/>
          </p:nvSpPr>
          <p:spPr>
            <a:xfrm>
              <a:off x="2607905" y="4617077"/>
              <a:ext cx="286796" cy="744266"/>
            </a:xfrm>
            <a:custGeom>
              <a:rect b="b" l="l" r="r" t="t"/>
              <a:pathLst>
                <a:path extrusionOk="0" h="13466" w="5189">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6" name="Google Shape;216;p28"/>
            <p:cNvSpPr/>
            <p:nvPr/>
          </p:nvSpPr>
          <p:spPr>
            <a:xfrm>
              <a:off x="2723474" y="4415452"/>
              <a:ext cx="101034" cy="247886"/>
            </a:xfrm>
            <a:custGeom>
              <a:rect b="b" l="l" r="r" t="t"/>
              <a:pathLst>
                <a:path extrusionOk="0" h="4485" w="1828">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7" name="Google Shape;217;p28"/>
            <p:cNvSpPr/>
            <p:nvPr/>
          </p:nvSpPr>
          <p:spPr>
            <a:xfrm>
              <a:off x="2525221" y="3916253"/>
              <a:ext cx="396562" cy="371691"/>
            </a:xfrm>
            <a:custGeom>
              <a:rect b="b" l="l" r="r" t="t"/>
              <a:pathLst>
                <a:path extrusionOk="0" h="6725" w="7175">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8" name="Google Shape;218;p28"/>
            <p:cNvSpPr/>
            <p:nvPr/>
          </p:nvSpPr>
          <p:spPr>
            <a:xfrm>
              <a:off x="2568387" y="4063935"/>
              <a:ext cx="246559" cy="224009"/>
            </a:xfrm>
            <a:custGeom>
              <a:rect b="b" l="l" r="r" t="t"/>
              <a:pathLst>
                <a:path extrusionOk="0" h="4053" w="4461">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9" name="Google Shape;219;p28"/>
            <p:cNvSpPr/>
            <p:nvPr/>
          </p:nvSpPr>
          <p:spPr>
            <a:xfrm>
              <a:off x="2586681" y="4259646"/>
              <a:ext cx="216603" cy="130382"/>
            </a:xfrm>
            <a:custGeom>
              <a:rect b="b" l="l" r="r" t="t"/>
              <a:pathLst>
                <a:path extrusionOk="0" h="2359" w="3919">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0" name="Google Shape;220;p28"/>
            <p:cNvSpPr/>
            <p:nvPr/>
          </p:nvSpPr>
          <p:spPr>
            <a:xfrm rot="41933">
              <a:off x="2590197" y="4314548"/>
              <a:ext cx="215526" cy="77273"/>
            </a:xfrm>
            <a:custGeom>
              <a:rect b="b" l="l" r="r" t="t"/>
              <a:pathLst>
                <a:path extrusionOk="0" h="1398" w="3866">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1" name="Google Shape;221;p28"/>
            <p:cNvSpPr/>
            <p:nvPr/>
          </p:nvSpPr>
          <p:spPr>
            <a:xfrm>
              <a:off x="2724193" y="5007670"/>
              <a:ext cx="239982" cy="242138"/>
            </a:xfrm>
            <a:custGeom>
              <a:rect b="b" l="l" r="r" t="t"/>
              <a:pathLst>
                <a:path extrusionOk="0" h="4381" w="4342">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2" name="Google Shape;222;p28"/>
            <p:cNvSpPr/>
            <p:nvPr/>
          </p:nvSpPr>
          <p:spPr>
            <a:xfrm>
              <a:off x="2730052" y="4358081"/>
              <a:ext cx="356326" cy="853756"/>
            </a:xfrm>
            <a:custGeom>
              <a:rect b="b" l="l" r="r" t="t"/>
              <a:pathLst>
                <a:path extrusionOk="0" h="15447" w="6447">
                  <a:moveTo>
                    <a:pt x="2198" y="1"/>
                  </a:moveTo>
                  <a:lnTo>
                    <a:pt x="1" y="14785"/>
                  </a:lnTo>
                  <a:lnTo>
                    <a:pt x="4236" y="15446"/>
                  </a:lnTo>
                  <a:lnTo>
                    <a:pt x="6446" y="610"/>
                  </a:lnTo>
                  <a:lnTo>
                    <a:pt x="219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3" name="Google Shape;223;p28"/>
            <p:cNvSpPr/>
            <p:nvPr/>
          </p:nvSpPr>
          <p:spPr>
            <a:xfrm>
              <a:off x="2842692" y="4373447"/>
              <a:ext cx="243685" cy="838391"/>
            </a:xfrm>
            <a:custGeom>
              <a:rect b="b" l="l" r="r" t="t"/>
              <a:pathLst>
                <a:path extrusionOk="0" h="15169" w="4409">
                  <a:moveTo>
                    <a:pt x="2198" y="1"/>
                  </a:moveTo>
                  <a:lnTo>
                    <a:pt x="1" y="14838"/>
                  </a:lnTo>
                  <a:lnTo>
                    <a:pt x="2198" y="15168"/>
                  </a:lnTo>
                  <a:lnTo>
                    <a:pt x="4408" y="332"/>
                  </a:lnTo>
                  <a:lnTo>
                    <a:pt x="219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4" name="Google Shape;224;p28"/>
            <p:cNvSpPr/>
            <p:nvPr/>
          </p:nvSpPr>
          <p:spPr>
            <a:xfrm>
              <a:off x="2846063" y="4187684"/>
              <a:ext cx="240314" cy="242083"/>
            </a:xfrm>
            <a:custGeom>
              <a:rect b="b" l="l" r="r" t="t"/>
              <a:pathLst>
                <a:path extrusionOk="0" h="4380" w="4348">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5" name="Google Shape;225;p28"/>
            <p:cNvSpPr/>
            <p:nvPr/>
          </p:nvSpPr>
          <p:spPr>
            <a:xfrm>
              <a:off x="2942952" y="4186493"/>
              <a:ext cx="79755" cy="77267"/>
            </a:xfrm>
            <a:custGeom>
              <a:rect b="b" l="l" r="r" t="t"/>
              <a:pathLst>
                <a:path extrusionOk="0" h="1398" w="1443">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6" name="Google Shape;226;p28"/>
            <p:cNvSpPr/>
            <p:nvPr/>
          </p:nvSpPr>
          <p:spPr>
            <a:xfrm>
              <a:off x="2339458" y="4663117"/>
              <a:ext cx="777649" cy="963467"/>
            </a:xfrm>
            <a:custGeom>
              <a:rect b="b" l="l" r="r" t="t"/>
              <a:pathLst>
                <a:path extrusionOk="0" h="17432" w="1407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7" name="Google Shape;227;p28"/>
            <p:cNvSpPr/>
            <p:nvPr/>
          </p:nvSpPr>
          <p:spPr>
            <a:xfrm>
              <a:off x="2375983" y="4821897"/>
              <a:ext cx="741115" cy="804661"/>
            </a:xfrm>
            <a:custGeom>
              <a:rect b="b" l="l" r="r" t="t"/>
              <a:pathLst>
                <a:path extrusionOk="0" h="17432" w="13409">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8" name="Google Shape;228;p28"/>
            <p:cNvSpPr/>
            <p:nvPr/>
          </p:nvSpPr>
          <p:spPr>
            <a:xfrm>
              <a:off x="2433804" y="4873087"/>
              <a:ext cx="460897" cy="490908"/>
            </a:xfrm>
            <a:custGeom>
              <a:rect b="b" l="l" r="r" t="t"/>
              <a:pathLst>
                <a:path extrusionOk="0" h="8882" w="8339">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9" name="Google Shape;229;p28"/>
            <p:cNvSpPr/>
            <p:nvPr/>
          </p:nvSpPr>
          <p:spPr>
            <a:xfrm>
              <a:off x="3375992" y="4937477"/>
              <a:ext cx="426519" cy="429448"/>
            </a:xfrm>
            <a:custGeom>
              <a:rect b="b" l="l" r="r" t="t"/>
              <a:pathLst>
                <a:path extrusionOk="0" h="7770" w="7717">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0" name="Google Shape;230;p28"/>
            <p:cNvSpPr/>
            <p:nvPr/>
          </p:nvSpPr>
          <p:spPr>
            <a:xfrm>
              <a:off x="2894646" y="4821907"/>
              <a:ext cx="658432" cy="768142"/>
            </a:xfrm>
            <a:custGeom>
              <a:rect b="b" l="l" r="r" t="t"/>
              <a:pathLst>
                <a:path extrusionOk="0" h="13898" w="11913">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1" name="Google Shape;231;p28"/>
            <p:cNvSpPr/>
            <p:nvPr/>
          </p:nvSpPr>
          <p:spPr>
            <a:xfrm>
              <a:off x="2927587" y="4821907"/>
              <a:ext cx="625491" cy="768142"/>
            </a:xfrm>
            <a:custGeom>
              <a:rect b="b" l="l" r="r" t="t"/>
              <a:pathLst>
                <a:path extrusionOk="0" h="13898" w="11317">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232" name="Google Shape;232;p28"/>
            <p:cNvGrpSpPr/>
            <p:nvPr/>
          </p:nvGrpSpPr>
          <p:grpSpPr>
            <a:xfrm>
              <a:off x="3041664" y="5111577"/>
              <a:ext cx="320455" cy="156580"/>
              <a:chOff x="2774143" y="4536556"/>
              <a:chExt cx="320455" cy="156580"/>
            </a:xfrm>
          </p:grpSpPr>
          <p:sp>
            <p:nvSpPr>
              <p:cNvPr id="233" name="Google Shape;233;p28"/>
              <p:cNvSpPr/>
              <p:nvPr/>
            </p:nvSpPr>
            <p:spPr>
              <a:xfrm>
                <a:off x="2774143" y="4562865"/>
                <a:ext cx="112751" cy="98104"/>
              </a:xfrm>
              <a:custGeom>
                <a:rect b="b" l="l" r="r" t="t"/>
                <a:pathLst>
                  <a:path extrusionOk="0" h="1775" w="204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4" name="Google Shape;234;p28"/>
              <p:cNvSpPr/>
              <p:nvPr/>
            </p:nvSpPr>
            <p:spPr>
              <a:xfrm>
                <a:off x="2897782" y="4536556"/>
                <a:ext cx="65882" cy="66600"/>
              </a:xfrm>
              <a:custGeom>
                <a:rect b="b" l="l" r="r" t="t"/>
                <a:pathLst>
                  <a:path extrusionOk="0" h="1205" w="1192">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5" name="Google Shape;235;p28"/>
              <p:cNvSpPr/>
              <p:nvPr/>
            </p:nvSpPr>
            <p:spPr>
              <a:xfrm>
                <a:off x="2967311" y="4565794"/>
                <a:ext cx="127287" cy="127342"/>
              </a:xfrm>
              <a:custGeom>
                <a:rect b="b" l="l" r="r" t="t"/>
                <a:pathLst>
                  <a:path extrusionOk="0" h="2304" w="2303">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36" name="Google Shape;236;p28"/>
            <p:cNvSpPr/>
            <p:nvPr/>
          </p:nvSpPr>
          <p:spPr>
            <a:xfrm>
              <a:off x="3028510" y="5577559"/>
              <a:ext cx="389985" cy="49024"/>
            </a:xfrm>
            <a:custGeom>
              <a:rect b="b" l="l" r="r" t="t"/>
              <a:pathLst>
                <a:path extrusionOk="0" h="887" w="7056">
                  <a:moveTo>
                    <a:pt x="1" y="0"/>
                  </a:moveTo>
                  <a:lnTo>
                    <a:pt x="1" y="887"/>
                  </a:lnTo>
                  <a:lnTo>
                    <a:pt x="7055" y="887"/>
                  </a:lnTo>
                  <a:lnTo>
                    <a:pt x="7055" y="0"/>
                  </a:ln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37" name="Google Shape;237;p28"/>
          <p:cNvGrpSpPr/>
          <p:nvPr/>
        </p:nvGrpSpPr>
        <p:grpSpPr>
          <a:xfrm>
            <a:off x="1524301" y="5626805"/>
            <a:ext cx="9320239" cy="1231194"/>
            <a:chOff x="1524301" y="5626805"/>
            <a:chExt cx="9320239" cy="1231194"/>
          </a:xfrm>
        </p:grpSpPr>
        <p:sp>
          <p:nvSpPr>
            <p:cNvPr id="238" name="Google Shape;238;p28"/>
            <p:cNvSpPr/>
            <p:nvPr/>
          </p:nvSpPr>
          <p:spPr>
            <a:xfrm>
              <a:off x="3307961" y="6403010"/>
              <a:ext cx="265628" cy="451390"/>
            </a:xfrm>
            <a:custGeom>
              <a:rect b="b" l="l" r="r" t="t"/>
              <a:pathLst>
                <a:path extrusionOk="0" h="8167" w="4806">
                  <a:moveTo>
                    <a:pt x="1" y="1"/>
                  </a:moveTo>
                  <a:lnTo>
                    <a:pt x="1" y="8167"/>
                  </a:lnTo>
                  <a:lnTo>
                    <a:pt x="4805" y="8167"/>
                  </a:lnTo>
                  <a:lnTo>
                    <a:pt x="4805"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239" name="Google Shape;239;p28"/>
            <p:cNvGrpSpPr/>
            <p:nvPr/>
          </p:nvGrpSpPr>
          <p:grpSpPr>
            <a:xfrm>
              <a:off x="1524301" y="5626805"/>
              <a:ext cx="9320239" cy="1231194"/>
              <a:chOff x="929285" y="5051507"/>
              <a:chExt cx="7315206" cy="1231194"/>
            </a:xfrm>
          </p:grpSpPr>
          <p:sp>
            <p:nvSpPr>
              <p:cNvPr id="240" name="Google Shape;240;p28"/>
              <p:cNvSpPr/>
              <p:nvPr/>
            </p:nvSpPr>
            <p:spPr>
              <a:xfrm>
                <a:off x="929285" y="5051507"/>
                <a:ext cx="7315206" cy="420715"/>
              </a:xfrm>
              <a:custGeom>
                <a:rect b="b" l="l" r="r" t="t"/>
                <a:pathLst>
                  <a:path extrusionOk="0" h="7612" w="132354">
                    <a:moveTo>
                      <a:pt x="1" y="1"/>
                    </a:moveTo>
                    <a:lnTo>
                      <a:pt x="1" y="7611"/>
                    </a:lnTo>
                    <a:lnTo>
                      <a:pt x="132353" y="7611"/>
                    </a:lnTo>
                    <a:lnTo>
                      <a:pt x="132353" y="1"/>
                    </a:lnTo>
                    <a:close/>
                  </a:path>
                </a:pathLst>
              </a:custGeom>
              <a:solidFill>
                <a:srgbClr val="EFEDD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1" name="Google Shape;241;p28"/>
              <p:cNvSpPr/>
              <p:nvPr/>
            </p:nvSpPr>
            <p:spPr>
              <a:xfrm>
                <a:off x="929285" y="5051507"/>
                <a:ext cx="7315206" cy="133919"/>
              </a:xfrm>
              <a:custGeom>
                <a:rect b="b" l="l" r="r" t="t"/>
                <a:pathLst>
                  <a:path extrusionOk="0" h="2423" w="132354">
                    <a:moveTo>
                      <a:pt x="1" y="1"/>
                    </a:moveTo>
                    <a:lnTo>
                      <a:pt x="1" y="2423"/>
                    </a:lnTo>
                    <a:lnTo>
                      <a:pt x="132353" y="2423"/>
                    </a:lnTo>
                    <a:lnTo>
                      <a:pt x="132353" y="1"/>
                    </a:lnTo>
                    <a:close/>
                  </a:path>
                </a:pathLst>
              </a:custGeom>
              <a:solidFill>
                <a:srgbClr val="FFFEF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2" name="Google Shape;242;p28"/>
              <p:cNvSpPr/>
              <p:nvPr/>
            </p:nvSpPr>
            <p:spPr>
              <a:xfrm>
                <a:off x="6668743" y="5831311"/>
                <a:ext cx="264854" cy="451390"/>
              </a:xfrm>
              <a:custGeom>
                <a:rect b="b" l="l" r="r" t="t"/>
                <a:pathLst>
                  <a:path extrusionOk="0" h="8167" w="4792">
                    <a:moveTo>
                      <a:pt x="1" y="1"/>
                    </a:moveTo>
                    <a:lnTo>
                      <a:pt x="1" y="8167"/>
                    </a:lnTo>
                    <a:lnTo>
                      <a:pt x="4792" y="8167"/>
                    </a:lnTo>
                    <a:lnTo>
                      <a:pt x="4792"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3" name="Google Shape;243;p28"/>
              <p:cNvSpPr/>
              <p:nvPr/>
            </p:nvSpPr>
            <p:spPr>
              <a:xfrm>
                <a:off x="6668743" y="5831311"/>
                <a:ext cx="264854" cy="164649"/>
              </a:xfrm>
              <a:custGeom>
                <a:rect b="b" l="l" r="r" t="t"/>
                <a:pathLst>
                  <a:path extrusionOk="0" h="2979" w="4792">
                    <a:moveTo>
                      <a:pt x="1" y="1"/>
                    </a:moveTo>
                    <a:lnTo>
                      <a:pt x="1" y="2978"/>
                    </a:lnTo>
                    <a:lnTo>
                      <a:pt x="4792" y="2978"/>
                    </a:lnTo>
                    <a:lnTo>
                      <a:pt x="4792"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4" name="Google Shape;244;p28"/>
              <p:cNvSpPr/>
              <p:nvPr/>
            </p:nvSpPr>
            <p:spPr>
              <a:xfrm>
                <a:off x="1654207" y="5472167"/>
                <a:ext cx="5864644" cy="359200"/>
              </a:xfrm>
              <a:custGeom>
                <a:rect b="b" l="l" r="r" t="t"/>
                <a:pathLst>
                  <a:path extrusionOk="0" h="6499" w="106109">
                    <a:moveTo>
                      <a:pt x="1" y="0"/>
                    </a:moveTo>
                    <a:lnTo>
                      <a:pt x="1" y="6499"/>
                    </a:lnTo>
                    <a:lnTo>
                      <a:pt x="106108" y="6499"/>
                    </a:lnTo>
                    <a:lnTo>
                      <a:pt x="106108" y="0"/>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5" name="Google Shape;245;p28"/>
              <p:cNvSpPr/>
              <p:nvPr/>
            </p:nvSpPr>
            <p:spPr>
              <a:xfrm>
                <a:off x="1654207" y="5472167"/>
                <a:ext cx="5864644" cy="176311"/>
              </a:xfrm>
              <a:custGeom>
                <a:rect b="b" l="l" r="r" t="t"/>
                <a:pathLst>
                  <a:path extrusionOk="0" h="3190" w="106109">
                    <a:moveTo>
                      <a:pt x="1" y="0"/>
                    </a:moveTo>
                    <a:lnTo>
                      <a:pt x="1" y="3190"/>
                    </a:lnTo>
                    <a:lnTo>
                      <a:pt x="106108" y="3190"/>
                    </a:lnTo>
                    <a:lnTo>
                      <a:pt x="106108" y="0"/>
                    </a:lnTo>
                    <a:close/>
                  </a:path>
                </a:pathLst>
              </a:custGeom>
              <a:solidFill>
                <a:srgbClr val="B7B7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500"/>
                                        <p:tgtEl>
                                          <p:spTgt spid="23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500"/>
                                        <p:tgtEl>
                                          <p:spTgt spid="107"/>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rgbClr val="002060"/>
        </a:solidFill>
      </p:bgPr>
    </p:bg>
    <p:spTree>
      <p:nvGrpSpPr>
        <p:cNvPr id="1266"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rect b="b" l="l" r="r" t="t"/>
              <a:pathLst>
                <a:path extrusionOk="0" h="5883" w="38516">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rgbClr val="309A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rect b="b" l="l" r="r" t="t"/>
              <a:pathLst>
                <a:path extrusionOk="0" h="4903" w="6588">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rect b="b" l="l" r="r" t="t"/>
              <a:pathLst>
                <a:path extrusionOk="0" h="16500" w="20032">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rect b="b" l="l" r="r" t="t"/>
              <a:pathLst>
                <a:path extrusionOk="0" h="16500" w="20032">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rect b="b" l="l" r="r" t="t"/>
              <a:pathLst>
                <a:path extrusionOk="0" h="10789" w="14016">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rect b="b" l="l" r="r" t="t"/>
              <a:pathLst>
                <a:path extrusionOk="0" h="10487" w="14016">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rect b="b" l="l" r="r" t="t"/>
              <a:pathLst>
                <a:path extrusionOk="0" h="9814" w="5748">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rect b="b" l="l" r="r" t="t"/>
              <a:pathLst>
                <a:path extrusionOk="0" h="16292" w="14151">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rect b="b" l="l" r="r" t="t"/>
              <a:pathLst>
                <a:path extrusionOk="0" h="14823" w="5446">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rect b="b" l="l" r="r" t="t"/>
              <a:pathLst>
                <a:path extrusionOk="0" h="11630" w="16133">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rect b="b" l="l" r="r" t="t"/>
              <a:pathLst>
                <a:path extrusionOk="0" h="8148" w="4606">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rect b="b" l="l" r="r" t="t"/>
              <a:pathLst>
                <a:path extrusionOk="0" h="4389" w="642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rect b="b" l="l" r="r" t="t"/>
              <a:pathLst>
                <a:path extrusionOk="0" h="14732" w="21712">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rect b="b" l="l" r="r" t="t"/>
              <a:pathLst>
                <a:path extrusionOk="0" h="8806" w="6319">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rect b="b" l="l" r="r" t="t"/>
              <a:pathLst>
                <a:path extrusionOk="0" h="17402" w="7294">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rect b="b" l="l" r="r" t="t"/>
              <a:pathLst>
                <a:path extrusionOk="0" h="3059" w="4774">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rect b="b" l="l" r="r" t="t"/>
              <a:pathLst>
                <a:path extrusionOk="0" h="841" w="135">
                  <a:moveTo>
                    <a:pt x="0" y="0"/>
                  </a:moveTo>
                  <a:lnTo>
                    <a:pt x="0" y="0"/>
                  </a:lnTo>
                  <a:lnTo>
                    <a:pt x="135" y="840"/>
                  </a:lnTo>
                  <a:lnTo>
                    <a:pt x="135" y="840"/>
                  </a:lnTo>
                  <a:lnTo>
                    <a:pt x="135" y="840"/>
                  </a:ln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rect b="b" l="l" r="r" t="t"/>
              <a:pathLst>
                <a:path extrusionOk="0" h="1" w="1">
                  <a:moveTo>
                    <a:pt x="1" y="0"/>
                  </a:moveTo>
                  <a:lnTo>
                    <a:pt x="1" y="0"/>
                  </a:lnTo>
                  <a:lnTo>
                    <a:pt x="1" y="0"/>
                  </a:lnTo>
                  <a:close/>
                </a:path>
              </a:pathLst>
            </a:custGeom>
            <a:solidFill>
              <a:srgbClr val="CBAA7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rect b="b" l="l" r="r" t="t"/>
              <a:pathLst>
                <a:path extrusionOk="0" h="707" w="136">
                  <a:moveTo>
                    <a:pt x="1" y="1"/>
                  </a:moveTo>
                  <a:lnTo>
                    <a:pt x="135" y="707"/>
                  </a:lnTo>
                  <a:lnTo>
                    <a:pt x="135" y="707"/>
                  </a:lnTo>
                  <a:lnTo>
                    <a:pt x="1" y="1"/>
                  </a:ln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rect b="b" l="l" r="r" t="t"/>
              <a:pathLst>
                <a:path extrusionOk="0" h="1815" w="4202">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rect b="b" l="l" r="r" t="t"/>
              <a:pathLst>
                <a:path extrusionOk="0" h="40034" w="39491">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rect b="b" l="l" r="r" t="t"/>
              <a:pathLst>
                <a:path extrusionOk="0" h="10655" w="33038">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rect b="b" l="l" r="r" t="t"/>
              <a:pathLst>
                <a:path extrusionOk="0" h="17780" w="3613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rect b="b" l="l" r="r" t="t"/>
              <a:pathLst>
                <a:path extrusionOk="0" h="32446" w="48027">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rect b="b" l="l" r="r" t="t"/>
              <a:pathLst>
                <a:path extrusionOk="0" h="169" w="270">
                  <a:moveTo>
                    <a:pt x="269" y="1"/>
                  </a:moveTo>
                  <a:cubicBezTo>
                    <a:pt x="135" y="1"/>
                    <a:pt x="0" y="169"/>
                    <a:pt x="0" y="169"/>
                  </a:cubicBezTo>
                  <a:cubicBezTo>
                    <a:pt x="0" y="169"/>
                    <a:pt x="135" y="169"/>
                    <a:pt x="269" y="1"/>
                  </a:cubicBezTo>
                  <a:close/>
                </a:path>
              </a:pathLst>
            </a:custGeom>
            <a:solidFill>
              <a:srgbClr val="CDC4C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rect b="b" l="l" r="r" t="t"/>
              <a:pathLst>
                <a:path extrusionOk="0" h="1682" w="3093">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rect b="b" l="l" r="r" t="t"/>
              <a:pathLst>
                <a:path extrusionOk="0" h="2522" w="7126">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rect b="b" l="l" r="r" t="t"/>
              <a:pathLst>
                <a:path extrusionOk="0" h="1984" w="4068">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rect b="b" l="l" r="r" t="t"/>
              <a:pathLst>
                <a:path extrusionOk="0" h="135" w="1">
                  <a:moveTo>
                    <a:pt x="0" y="0"/>
                  </a:moveTo>
                  <a:lnTo>
                    <a:pt x="0" y="0"/>
                  </a:lnTo>
                  <a:lnTo>
                    <a:pt x="0" y="135"/>
                  </a:lnTo>
                  <a:lnTo>
                    <a:pt x="0" y="135"/>
                  </a:lnTo>
                  <a:close/>
                </a:path>
              </a:pathLst>
            </a:custGeom>
            <a:solidFill>
              <a:srgbClr val="A992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rect b="b" l="l" r="r" t="t"/>
              <a:pathLst>
                <a:path extrusionOk="0" h="2334" w="1405">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rect b="b" l="l" r="r" t="t"/>
              <a:pathLst>
                <a:path extrusionOk="0" h="6723" w="47188">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rect b="b" l="l" r="r" t="t"/>
              <a:pathLst>
                <a:path extrusionOk="0" h="1" w="1">
                  <a:moveTo>
                    <a:pt x="1" y="1"/>
                  </a:moveTo>
                  <a:lnTo>
                    <a:pt x="1" y="1"/>
                  </a:lnTo>
                  <a:lnTo>
                    <a:pt x="1" y="1"/>
                  </a:lnTo>
                  <a:lnTo>
                    <a:pt x="1" y="1"/>
                  </a:ln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rect b="b" l="l" r="r" t="t"/>
              <a:pathLst>
                <a:path extrusionOk="0" h="2253" w="2823">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rect b="b" l="l" r="r" t="t"/>
              <a:pathLst>
                <a:path extrusionOk="0" h="17780" w="47188">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rect b="b" l="l" r="r" t="t"/>
              <a:pathLst>
                <a:path extrusionOk="0" h="3934" w="5748">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rect b="b" l="l" r="r" t="t"/>
              <a:pathLst>
                <a:path extrusionOk="0" h="6741" w="7563">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rect b="b" l="l" r="r" t="t"/>
              <a:pathLst>
                <a:path extrusionOk="0" h="4336" w="8571">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rect b="b" l="l" r="r" t="t"/>
              <a:pathLst>
                <a:path extrusionOk="0" h="6211" w="6992">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rect b="b" l="l" r="r" t="t"/>
              <a:pathLst>
                <a:path extrusionOk="0" h="3914" w="5883">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rect b="b" l="l" r="r" t="t"/>
              <a:pathLst>
                <a:path extrusionOk="0" h="11551" w="800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rect b="b" l="l" r="r" t="t"/>
              <a:pathLst>
                <a:path extrusionOk="0" h="11495" w="800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rect b="b" l="l" r="r" t="t"/>
              <a:pathLst>
                <a:path extrusionOk="0" h="4471" w="1">
                  <a:moveTo>
                    <a:pt x="1" y="0"/>
                  </a:moveTo>
                  <a:lnTo>
                    <a:pt x="1" y="4470"/>
                  </a:lnTo>
                  <a:lnTo>
                    <a:pt x="1" y="4470"/>
                  </a:lnTo>
                  <a:close/>
                </a:path>
              </a:pathLst>
            </a:custGeom>
            <a:solidFill>
              <a:srgbClr val="DB9F5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rect b="b" l="l" r="r" t="t"/>
              <a:pathLst>
                <a:path extrusionOk="0" h="404" w="841">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rect b="b" l="l" r="r" t="t"/>
              <a:pathLst>
                <a:path extrusionOk="0" h="11192" w="800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rect b="b" l="l" r="r" t="t"/>
              <a:pathLst>
                <a:path extrusionOk="0" h="2253" w="800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rect b="b" l="l" r="r" t="t"/>
              <a:pathLst>
                <a:path extrusionOk="0" h="1379" w="7126">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rect b="b" l="l" r="r" t="t"/>
              <a:pathLst>
                <a:path extrusionOk="0" h="1278" w="605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rect b="b" l="l" r="r" t="t"/>
              <a:pathLst>
                <a:path extrusionOk="0" h="10038" w="6991">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rect b="b" l="l" r="r" t="t"/>
              <a:pathLst>
                <a:path extrusionOk="0" h="1413" w="4605">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rect b="b" l="l" r="r" t="t"/>
              <a:pathLst>
                <a:path extrusionOk="0" h="6320" w="6151">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rect b="b" l="l" r="r" t="t"/>
              <a:pathLst>
                <a:path extrusionOk="0" h="6420" w="2958">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rect b="b" l="l" r="r" t="t"/>
              <a:pathLst>
                <a:path extrusionOk="0" h="5446" w="2387">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rect b="b" l="l" r="r" t="t"/>
              <a:pathLst>
                <a:path extrusionOk="0" h="2522" w="2353">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rect b="b" l="l" r="r" t="t"/>
              <a:pathLst>
                <a:path extrusionOk="0" h="2354" w="2387">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rect b="b" l="l" r="r" t="t"/>
              <a:pathLst>
                <a:path extrusionOk="0" h="14732" w="21712">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35"/>
                                        </p:tgtEl>
                                        <p:attrNameLst>
                                          <p:attrName>style.visibility</p:attrName>
                                        </p:attrNameLst>
                                      </p:cBhvr>
                                      <p:to>
                                        <p:strVal val="visible"/>
                                      </p:to>
                                    </p:set>
                                    <p:animEffect filter="fade" transition="in">
                                      <p:cBhvr>
                                        <p:cTn dur="500"/>
                                        <p:tgtEl>
                                          <p:spTgt spid="1335"/>
                                        </p:tgtEl>
                                      </p:cBhvr>
                                    </p:animEffect>
                                  </p:childTnLst>
                                </p:cTn>
                              </p:par>
                              <p:par>
                                <p:cTn fill="hold" nodeType="withEffect" presetClass="entr" presetID="10" presetSubtype="0">
                                  <p:stCondLst>
                                    <p:cond delay="0"/>
                                  </p:stCondLst>
                                  <p:childTnLst>
                                    <p:set>
                                      <p:cBhvr>
                                        <p:cTn dur="1" fill="hold">
                                          <p:stCondLst>
                                            <p:cond delay="0"/>
                                          </p:stCondLst>
                                        </p:cTn>
                                        <p:tgtEl>
                                          <p:spTgt spid="1336"/>
                                        </p:tgtEl>
                                        <p:attrNameLst>
                                          <p:attrName>style.visibility</p:attrName>
                                        </p:attrNameLst>
                                      </p:cBhvr>
                                      <p:to>
                                        <p:strVal val="visible"/>
                                      </p:to>
                                    </p:set>
                                    <p:animEffect filter="fade" transition="in">
                                      <p:cBhvr>
                                        <p:cTn dur="500"/>
                                        <p:tgtEl>
                                          <p:spTgt spid="1336"/>
                                        </p:tgtEl>
                                      </p:cBhvr>
                                    </p:animEffect>
                                  </p:childTnLst>
                                </p:cTn>
                              </p:par>
                              <p:par>
                                <p:cTn fill="hold" nodeType="withEffect" presetClass="entr" presetID="10" presetSubtype="0">
                                  <p:stCondLst>
                                    <p:cond delay="0"/>
                                  </p:stCondLst>
                                  <p:childTnLst>
                                    <p:set>
                                      <p:cBhvr>
                                        <p:cTn dur="1" fill="hold">
                                          <p:stCondLst>
                                            <p:cond delay="0"/>
                                          </p:stCondLst>
                                        </p:cTn>
                                        <p:tgtEl>
                                          <p:spTgt spid="1337"/>
                                        </p:tgtEl>
                                        <p:attrNameLst>
                                          <p:attrName>style.visibility</p:attrName>
                                        </p:attrNameLst>
                                      </p:cBhvr>
                                      <p:to>
                                        <p:strVal val="visible"/>
                                      </p:to>
                                    </p:set>
                                    <p:animEffect filter="fade" transition="in">
                                      <p:cBhvr>
                                        <p:cTn dur="500"/>
                                        <p:tgtEl>
                                          <p:spTgt spid="133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60"/>
                                        </p:tgtEl>
                                        <p:attrNameLst>
                                          <p:attrName>style.visibility</p:attrName>
                                        </p:attrNameLst>
                                      </p:cBhvr>
                                      <p:to>
                                        <p:strVal val="visible"/>
                                      </p:to>
                                    </p:set>
                                    <p:animEffect filter="fade" transition="in">
                                      <p:cBhvr>
                                        <p:cTn dur="1000"/>
                                        <p:tgtEl>
                                          <p:spTgt spid="136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73"/>
                                        </p:tgtEl>
                                        <p:attrNameLst>
                                          <p:attrName>style.visibility</p:attrName>
                                        </p:attrNameLst>
                                      </p:cBhvr>
                                      <p:to>
                                        <p:strVal val="visible"/>
                                      </p:to>
                                    </p:set>
                                    <p:animEffect filter="fade" transition="in">
                                      <p:cBhvr>
                                        <p:cTn dur="500"/>
                                        <p:tgtEl>
                                          <p:spTgt spid="1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rgbClr val="002060"/>
        </a:solidFill>
      </p:bgPr>
    </p:bg>
    <p:spTree>
      <p:nvGrpSpPr>
        <p:cNvPr id="1474"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rect b="b" l="l" r="r" t="t"/>
              <a:pathLst>
                <a:path extrusionOk="0" h="9646" w="7563">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rect b="b" l="l" r="r" t="t"/>
              <a:pathLst>
                <a:path extrusionOk="0" h="10096" w="8269">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rect b="b" l="l" r="r" t="t"/>
              <a:pathLst>
                <a:path extrusionOk="0" h="5300" w="6588">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rect b="b" l="l" r="r" t="t"/>
              <a:pathLst>
                <a:path extrusionOk="0" h="16828" w="15696">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rect b="b" l="l" r="r" t="t"/>
              <a:pathLst>
                <a:path extrusionOk="0" h="1" w="169">
                  <a:moveTo>
                    <a:pt x="169" y="1"/>
                  </a:moveTo>
                  <a:lnTo>
                    <a:pt x="1" y="1"/>
                  </a:lnTo>
                  <a:lnTo>
                    <a:pt x="1" y="1"/>
                  </a:lnTo>
                  <a:lnTo>
                    <a:pt x="16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rect b="b" l="l" r="r" t="t"/>
              <a:pathLst>
                <a:path extrusionOk="0" h="13142" w="304">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rect b="b" l="l" r="r" t="t"/>
              <a:pathLst>
                <a:path extrusionOk="0" h="136" w="1984">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rect b="b" l="l" r="r" t="t"/>
              <a:pathLst>
                <a:path extrusionOk="0" h="15394" w="2959">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rect b="b" l="l" r="r" t="t"/>
              <a:pathLst>
                <a:path extrusionOk="0" h="572" w="135">
                  <a:moveTo>
                    <a:pt x="135" y="0"/>
                  </a:moveTo>
                  <a:lnTo>
                    <a:pt x="0" y="572"/>
                  </a:lnTo>
                  <a:lnTo>
                    <a:pt x="135" y="572"/>
                  </a:lnTo>
                  <a:lnTo>
                    <a:pt x="135" y="0"/>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rect b="b" l="l" r="r" t="t"/>
              <a:pathLst>
                <a:path extrusionOk="0" h="14822" w="1379">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rect b="b" l="l" r="r" t="t"/>
              <a:pathLst>
                <a:path extrusionOk="0" h="17889" w="10084">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rect b="b" l="l" r="r" t="t"/>
              <a:pathLst>
                <a:path extrusionOk="0" h="5151" w="3362">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rect b="b" l="l" r="r" t="t"/>
              <a:pathLst>
                <a:path extrusionOk="0" h="20532" w="14284">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rect b="b" l="l" r="r" t="t"/>
              <a:pathLst>
                <a:path extrusionOk="0" h="9109" w="16806">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rect b="b" l="l" r="r" t="t"/>
              <a:pathLst>
                <a:path extrusionOk="0" h="8000" w="4773">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rect b="b" l="l" r="r" t="t"/>
              <a:pathLst>
                <a:path extrusionOk="0" h="4337" w="4471">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rect b="b" l="l" r="r" t="t"/>
              <a:pathLst>
                <a:path extrusionOk="0" h="2656" w="6151">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rect b="b" l="l" r="r" t="t"/>
              <a:pathLst>
                <a:path extrusionOk="0" h="8134" w="4505">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rect b="b" l="l" r="r" t="t"/>
              <a:pathLst>
                <a:path extrusionOk="0" h="42724" w="40634">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rect b="b" l="l" r="r" t="t"/>
              <a:pathLst>
                <a:path extrusionOk="0" h="11899" w="26047">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rect b="b" l="l" r="r" t="t"/>
              <a:pathLst>
                <a:path extrusionOk="0" h="135" w="195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rect b="b" l="l" r="r" t="t"/>
              <a:pathLst>
                <a:path extrusionOk="0" h="15831" w="26047">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rect b="b" l="l" r="r" t="t"/>
              <a:pathLst>
                <a:path extrusionOk="0" h="28166" w="11226">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rect b="b" l="l" r="r" t="t"/>
              <a:pathLst>
                <a:path extrusionOk="0" h="27593" w="10924">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rect b="b" l="l" r="r" t="t"/>
              <a:pathLst>
                <a:path extrusionOk="0" h="25565" w="632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rect b="b" l="l" r="r" t="t"/>
              <a:pathLst>
                <a:path extrusionOk="0" h="2253" w="1">
                  <a:moveTo>
                    <a:pt x="0" y="1"/>
                  </a:moveTo>
                  <a:lnTo>
                    <a:pt x="0" y="2253"/>
                  </a:lnTo>
                  <a:lnTo>
                    <a:pt x="0" y="2253"/>
                  </a:lnTo>
                  <a:close/>
                </a:path>
              </a:pathLst>
            </a:custGeom>
            <a:solidFill>
              <a:srgbClr val="9D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rect b="b" l="l" r="r" t="t"/>
              <a:pathLst>
                <a:path extrusionOk="0" h="23393" w="5177">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rect b="b" l="l" r="r" t="t"/>
              <a:pathLst>
                <a:path extrusionOk="0" h="4826" w="5345">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rect b="b" l="l" r="r" t="t"/>
              <a:pathLst>
                <a:path extrusionOk="0" h="6785" w="7563">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rect b="b" l="l" r="r" t="t"/>
              <a:pathLst>
                <a:path extrusionOk="0" h="4782" w="8706">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rect b="b" l="l" r="r" t="t"/>
              <a:pathLst>
                <a:path extrusionOk="0" h="5755" w="6454">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rect b="b" l="l" r="r" t="t"/>
              <a:pathLst>
                <a:path extrusionOk="0" h="3757" w="5211">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rect b="b" l="l" r="r" t="t"/>
              <a:pathLst>
                <a:path extrusionOk="0" h="2440" w="2824">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rect b="b" l="l" r="r" t="t"/>
              <a:pathLst>
                <a:path extrusionOk="0" h="2445" w="2824">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rect b="b" l="l" r="r" t="t"/>
              <a:pathLst>
                <a:path extrusionOk="0" h="37862" w="48901">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rect b="b" l="l" r="r" t="t"/>
              <a:pathLst>
                <a:path extrusionOk="0" h="28249" w="47759">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rect b="b" l="l" r="r" t="t"/>
              <a:pathLst>
                <a:path extrusionOk="0" h="37407" w="47759">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rect b="b" l="l" r="r" t="t"/>
              <a:pathLst>
                <a:path extrusionOk="0" h="10083" w="9781">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rect b="b" l="l" r="r" t="t"/>
              <a:pathLst>
                <a:path extrusionOk="0" h="8974" w="8135">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rect b="b" l="l" r="r" t="t"/>
              <a:pathLst>
                <a:path extrusionOk="0" h="8974" w="800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rect b="b" l="l" r="r" t="t"/>
              <a:pathLst>
                <a:path extrusionOk="0" h="6265" w="6151">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43"/>
                                        </p:tgtEl>
                                        <p:attrNameLst>
                                          <p:attrName>style.visibility</p:attrName>
                                        </p:attrNameLst>
                                      </p:cBhvr>
                                      <p:to>
                                        <p:strVal val="visible"/>
                                      </p:to>
                                    </p:set>
                                    <p:animEffect filter="fade" transition="in">
                                      <p:cBhvr>
                                        <p:cTn dur="500"/>
                                        <p:tgtEl>
                                          <p:spTgt spid="1543"/>
                                        </p:tgtEl>
                                      </p:cBhvr>
                                    </p:animEffect>
                                  </p:childTnLst>
                                </p:cTn>
                              </p:par>
                              <p:par>
                                <p:cTn fill="hold" nodeType="withEffect" presetClass="entr" presetID="10" presetSubtype="0">
                                  <p:stCondLst>
                                    <p:cond delay="0"/>
                                  </p:stCondLst>
                                  <p:childTnLst>
                                    <p:set>
                                      <p:cBhvr>
                                        <p:cTn dur="1" fill="hold">
                                          <p:stCondLst>
                                            <p:cond delay="0"/>
                                          </p:stCondLst>
                                        </p:cTn>
                                        <p:tgtEl>
                                          <p:spTgt spid="1544"/>
                                        </p:tgtEl>
                                        <p:attrNameLst>
                                          <p:attrName>style.visibility</p:attrName>
                                        </p:attrNameLst>
                                      </p:cBhvr>
                                      <p:to>
                                        <p:strVal val="visible"/>
                                      </p:to>
                                    </p:set>
                                    <p:animEffect filter="fade" transition="in">
                                      <p:cBhvr>
                                        <p:cTn dur="500"/>
                                        <p:tgtEl>
                                          <p:spTgt spid="1544"/>
                                        </p:tgtEl>
                                      </p:cBhvr>
                                    </p:animEffect>
                                  </p:childTnLst>
                                </p:cTn>
                              </p:par>
                              <p:par>
                                <p:cTn fill="hold" nodeType="withEffect" presetClass="entr" presetID="10" presetSubtype="0">
                                  <p:stCondLst>
                                    <p:cond delay="0"/>
                                  </p:stCondLst>
                                  <p:childTnLst>
                                    <p:set>
                                      <p:cBhvr>
                                        <p:cTn dur="1" fill="hold">
                                          <p:stCondLst>
                                            <p:cond delay="0"/>
                                          </p:stCondLst>
                                        </p:cTn>
                                        <p:tgtEl>
                                          <p:spTgt spid="1545"/>
                                        </p:tgtEl>
                                        <p:attrNameLst>
                                          <p:attrName>style.visibility</p:attrName>
                                        </p:attrNameLst>
                                      </p:cBhvr>
                                      <p:to>
                                        <p:strVal val="visible"/>
                                      </p:to>
                                    </p:set>
                                    <p:animEffect filter="fade" transition="in">
                                      <p:cBhvr>
                                        <p:cTn dur="500"/>
                                        <p:tgtEl>
                                          <p:spTgt spid="154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46"/>
                                        </p:tgtEl>
                                        <p:attrNameLst>
                                          <p:attrName>style.visibility</p:attrName>
                                        </p:attrNameLst>
                                      </p:cBhvr>
                                      <p:to>
                                        <p:strVal val="visible"/>
                                      </p:to>
                                    </p:set>
                                    <p:animEffect filter="fade" transition="in">
                                      <p:cBhvr>
                                        <p:cTn dur="1000"/>
                                        <p:tgtEl>
                                          <p:spTgt spid="154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610"/>
                                        </p:tgtEl>
                                        <p:attrNameLst>
                                          <p:attrName>style.visibility</p:attrName>
                                        </p:attrNameLst>
                                      </p:cBhvr>
                                      <p:to>
                                        <p:strVal val="visible"/>
                                      </p:to>
                                    </p:set>
                                    <p:animEffect filter="fade" transition="in">
                                      <p:cBhvr>
                                        <p:cTn dur="500"/>
                                        <p:tgtEl>
                                          <p:spTgt spid="16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solidFill>
          <a:srgbClr val="002060"/>
        </a:solidFill>
      </p:bgPr>
    </p:bg>
    <p:spTree>
      <p:nvGrpSpPr>
        <p:cNvPr id="161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rect b="b" l="l" r="r" t="t"/>
              <a:pathLst>
                <a:path extrusionOk="0" h="5748" w="38517">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rect b="b" l="l" r="r" t="t"/>
              <a:pathLst>
                <a:path extrusionOk="0" h="14672" w="1526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rect b="b" l="l" r="r" t="t"/>
              <a:pathLst>
                <a:path extrusionOk="0" h="7260" w="7832">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rect b="b" l="l" r="r" t="t"/>
              <a:pathLst>
                <a:path extrusionOk="0" h="14672" w="15259">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rect b="b" l="l" r="r" t="t"/>
              <a:pathLst>
                <a:path extrusionOk="0" h="7126" w="7966">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rect b="b" l="l" r="r" t="t"/>
              <a:pathLst>
                <a:path extrusionOk="0" h="3018" w="4471">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rect b="b" l="l" r="r" t="t"/>
              <a:pathLst>
                <a:path extrusionOk="0" h="3018" w="4471">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rect b="b" l="l" r="r" t="t"/>
              <a:pathLst>
                <a:path extrusionOk="0" h="24449" w="18923">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rect b="b" l="l" r="r" t="t"/>
              <a:pathLst>
                <a:path extrusionOk="0" h="4471" w="573">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rect b="b" l="l" r="r" t="t"/>
              <a:pathLst>
                <a:path extrusionOk="0" h="10084" w="2388">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rect b="b" l="l" r="r" t="t"/>
              <a:pathLst>
                <a:path extrusionOk="0" h="5882" w="1244">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rect b="b" l="l" r="r" t="t"/>
              <a:pathLst>
                <a:path extrusionOk="0" h="12335" w="4639">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rect b="b" l="l" r="r" t="t"/>
              <a:pathLst>
                <a:path extrusionOk="0" h="14895" w="24905">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rect b="b" l="l" r="r" t="t"/>
              <a:pathLst>
                <a:path extrusionOk="0" h="8975" w="4471">
                  <a:moveTo>
                    <a:pt x="4336" y="1"/>
                  </a:moveTo>
                  <a:lnTo>
                    <a:pt x="1" y="8974"/>
                  </a:lnTo>
                  <a:lnTo>
                    <a:pt x="1" y="8974"/>
                  </a:lnTo>
                  <a:lnTo>
                    <a:pt x="4336" y="1"/>
                  </a:lnTo>
                  <a:lnTo>
                    <a:pt x="4471" y="1"/>
                  </a:lnTo>
                  <a:lnTo>
                    <a:pt x="4471" y="1"/>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rect b="b" l="l" r="r" t="t"/>
              <a:pathLst>
                <a:path extrusionOk="0" h="1" w="1">
                  <a:moveTo>
                    <a:pt x="1" y="1"/>
                  </a:moveTo>
                  <a:lnTo>
                    <a:pt x="1" y="1"/>
                  </a:lnTo>
                  <a:lnTo>
                    <a:pt x="1" y="1"/>
                  </a:lnTo>
                  <a:lnTo>
                    <a:pt x="1" y="1"/>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rect b="b" l="l" r="r" t="t"/>
              <a:pathLst>
                <a:path extrusionOk="0" h="9244" w="6421">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rect b="b" l="l" r="r" t="t"/>
              <a:pathLst>
                <a:path extrusionOk="0" h="8975" w="4471">
                  <a:moveTo>
                    <a:pt x="1" y="1"/>
                  </a:moveTo>
                  <a:lnTo>
                    <a:pt x="1" y="1"/>
                  </a:lnTo>
                  <a:lnTo>
                    <a:pt x="4471" y="8974"/>
                  </a:lnTo>
                  <a:lnTo>
                    <a:pt x="4471" y="8974"/>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rect b="b" l="l" r="r" t="t"/>
              <a:pathLst>
                <a:path extrusionOk="0" h="135" w="135">
                  <a:moveTo>
                    <a:pt x="0" y="0"/>
                  </a:moveTo>
                  <a:lnTo>
                    <a:pt x="0" y="135"/>
                  </a:lnTo>
                  <a:lnTo>
                    <a:pt x="135" y="135"/>
                  </a:lnTo>
                  <a:lnTo>
                    <a:pt x="0" y="0"/>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rect b="b" l="l" r="r" t="t"/>
              <a:pathLst>
                <a:path extrusionOk="0" h="976" w="2387">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rect b="b" l="l" r="r" t="t"/>
              <a:pathLst>
                <a:path extrusionOk="0" h="9512" w="6991">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rect b="b" l="l" r="r" t="t"/>
              <a:pathLst>
                <a:path extrusionOk="0" h="9546" w="4336">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rect b="b" l="l" r="r" t="t"/>
              <a:pathLst>
                <a:path extrusionOk="0" h="9647" w="5883">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rect b="b" l="l" r="r" t="t"/>
              <a:pathLst>
                <a:path extrusionOk="0" h="2118" w="5614">
                  <a:moveTo>
                    <a:pt x="5614" y="1"/>
                  </a:moveTo>
                  <a:lnTo>
                    <a:pt x="135" y="135"/>
                  </a:lnTo>
                  <a:lnTo>
                    <a:pt x="1" y="2118"/>
                  </a:lnTo>
                  <a:lnTo>
                    <a:pt x="4336" y="1950"/>
                  </a:lnTo>
                  <a:lnTo>
                    <a:pt x="561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rect b="b" l="l" r="r" t="t"/>
              <a:pathLst>
                <a:path extrusionOk="0" h="1950" w="5748">
                  <a:moveTo>
                    <a:pt x="0" y="1"/>
                  </a:moveTo>
                  <a:lnTo>
                    <a:pt x="1412" y="1950"/>
                  </a:lnTo>
                  <a:lnTo>
                    <a:pt x="5747" y="1950"/>
                  </a:lnTo>
                  <a:lnTo>
                    <a:pt x="54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rect b="b" l="l" r="r" t="t"/>
              <a:pathLst>
                <a:path extrusionOk="0" h="9512" w="5748">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rect b="b" l="l" r="r" t="t"/>
              <a:pathLst>
                <a:path extrusionOk="0" h="9546" w="4202">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rect b="b" l="l" r="r" t="t"/>
              <a:pathLst>
                <a:path extrusionOk="0" h="8134" w="4773">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rect b="b" l="l" r="r" t="t"/>
              <a:pathLst>
                <a:path extrusionOk="0" h="1681" w="4067">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rect b="b" l="l" r="r" t="t"/>
              <a:pathLst>
                <a:path extrusionOk="0" h="56383" w="3361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rect b="b" l="l" r="r" t="t"/>
              <a:pathLst>
                <a:path extrusionOk="0" h="46919" w="12167">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rect b="b" l="l" r="r" t="t"/>
              <a:pathLst>
                <a:path extrusionOk="0" h="55868" w="3445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rect b="b" l="l" r="r" t="t"/>
              <a:pathLst>
                <a:path extrusionOk="0" h="20569" w="12604">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rect b="b" l="l" r="r" t="t"/>
              <a:pathLst>
                <a:path extrusionOk="0" h="42852" w="4497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rect b="b" l="l" r="r" t="t"/>
              <a:pathLst>
                <a:path extrusionOk="0" h="10386" w="33206">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rect b="b" l="l" r="r" t="t"/>
              <a:pathLst>
                <a:path extrusionOk="0" h="3799" w="2253">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rect b="b" l="l" r="r" t="t"/>
              <a:pathLst>
                <a:path extrusionOk="0" h="438" w="2118">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rect b="b" l="l" r="r" t="t"/>
              <a:pathLst>
                <a:path extrusionOk="0" h="9244" w="5211">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rect b="b" l="l" r="r" t="t"/>
              <a:pathLst>
                <a:path extrusionOk="0" h="841" w="404">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rect b="b" l="l" r="r" t="t"/>
              <a:pathLst>
                <a:path extrusionOk="0" h="3359" w="1547">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rect b="b" l="l" r="r" t="t"/>
              <a:pathLst>
                <a:path extrusionOk="0" h="11899" w="7025">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rect b="b" l="l" r="r" t="t"/>
              <a:pathLst>
                <a:path extrusionOk="0" h="35952" w="5280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rect b="b" l="l" r="r" t="t"/>
              <a:pathLst>
                <a:path extrusionOk="0" h="9867" w="3227">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rect b="b" l="l" r="r" t="t"/>
              <a:pathLst>
                <a:path extrusionOk="0" h="1950" w="976">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rect b="b" l="l" r="r" t="t"/>
              <a:pathLst>
                <a:path extrusionOk="0" h="4908" w="9646">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rect b="b" l="l" r="r" t="t"/>
              <a:pathLst>
                <a:path extrusionOk="0" h="841" w="2252">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rect b="b" l="l" r="r" t="t"/>
              <a:pathLst>
                <a:path extrusionOk="0" h="1110" w="3495">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rect b="b" l="l" r="r" t="t"/>
              <a:pathLst>
                <a:path extrusionOk="0" h="6286" w="5479">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rect b="b" l="l" r="r" t="t"/>
              <a:pathLst>
                <a:path extrusionOk="0" h="135" w="270">
                  <a:moveTo>
                    <a:pt x="0" y="1"/>
                  </a:moveTo>
                  <a:cubicBezTo>
                    <a:pt x="0" y="135"/>
                    <a:pt x="135" y="135"/>
                    <a:pt x="269" y="135"/>
                  </a:cubicBezTo>
                  <a:cubicBezTo>
                    <a:pt x="135" y="135"/>
                    <a:pt x="135" y="135"/>
                    <a:pt x="0" y="1"/>
                  </a:cubicBez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rect b="b" l="l" r="r" t="t"/>
              <a:pathLst>
                <a:path extrusionOk="0" h="971" w="671">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rect b="b" l="l" r="r" t="t"/>
              <a:pathLst>
                <a:path extrusionOk="0" h="5882" w="6454">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rect b="b" l="l" r="r" t="t"/>
              <a:pathLst>
                <a:path extrusionOk="0" h="135" w="1">
                  <a:moveTo>
                    <a:pt x="0" y="1"/>
                  </a:moveTo>
                  <a:lnTo>
                    <a:pt x="0" y="1"/>
                  </a:lnTo>
                  <a:lnTo>
                    <a:pt x="0" y="135"/>
                  </a:lnTo>
                  <a:lnTo>
                    <a:pt x="0" y="135"/>
                  </a:lnTo>
                  <a:close/>
                </a:path>
              </a:pathLst>
            </a:custGeom>
            <a:solidFill>
              <a:srgbClr val="E8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rect b="b" l="l" r="r" t="t"/>
              <a:pathLst>
                <a:path extrusionOk="0" h="5042" w="40063">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rect b="b" l="l" r="r" t="t"/>
              <a:pathLst>
                <a:path extrusionOk="0" h="170" w="1">
                  <a:moveTo>
                    <a:pt x="0" y="1"/>
                  </a:moveTo>
                  <a:lnTo>
                    <a:pt x="0" y="1"/>
                  </a:lnTo>
                  <a:lnTo>
                    <a:pt x="0" y="169"/>
                  </a:lnTo>
                  <a:lnTo>
                    <a:pt x="0" y="1"/>
                  </a:lnTo>
                  <a:close/>
                </a:path>
              </a:pathLst>
            </a:custGeom>
            <a:solidFill>
              <a:srgbClr val="DFA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rect b="b" l="l" r="r" t="t"/>
              <a:pathLst>
                <a:path extrusionOk="0" h="438" w="195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rect b="b" l="l" r="r" t="t"/>
              <a:pathLst>
                <a:path extrusionOk="0" h="24501" w="52665">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rect b="b" l="l" r="r" t="t"/>
              <a:pathLst>
                <a:path extrusionOk="0" h="4606" w="7026">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rect b="b" l="l" r="r" t="t"/>
              <a:pathLst>
                <a:path extrusionOk="0" h="6749" w="9244">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rect b="b" l="l" r="r" t="t"/>
              <a:pathLst>
                <a:path extrusionOk="0" h="2387" w="2387">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rect b="b" l="l" r="r" t="t"/>
              <a:pathLst>
                <a:path extrusionOk="0" h="6746" w="9109">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rect b="b" l="l" r="r" t="t"/>
              <a:pathLst>
                <a:path extrusionOk="0" h="2387" w="2387">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rect b="b" l="l" r="r" t="t"/>
              <a:pathLst>
                <a:path extrusionOk="0" h="4202" w="8269">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rect b="b" l="l" r="r" t="t"/>
              <a:pathLst>
                <a:path extrusionOk="0" h="4449" w="8538">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rect b="b" l="l" r="r" t="t"/>
              <a:pathLst>
                <a:path extrusionOk="0" h="842" w="1951">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80"/>
                                        </p:tgtEl>
                                        <p:attrNameLst>
                                          <p:attrName>style.visibility</p:attrName>
                                        </p:attrNameLst>
                                      </p:cBhvr>
                                      <p:to>
                                        <p:strVal val="visible"/>
                                      </p:to>
                                    </p:set>
                                    <p:animEffect filter="fade" transition="in">
                                      <p:cBhvr>
                                        <p:cTn dur="500"/>
                                        <p:tgtEl>
                                          <p:spTgt spid="1680"/>
                                        </p:tgtEl>
                                      </p:cBhvr>
                                    </p:animEffect>
                                  </p:childTnLst>
                                </p:cTn>
                              </p:par>
                              <p:par>
                                <p:cTn fill="hold" nodeType="withEffect" presetClass="entr" presetID="10" presetSubtype="0">
                                  <p:stCondLst>
                                    <p:cond delay="0"/>
                                  </p:stCondLst>
                                  <p:childTnLst>
                                    <p:set>
                                      <p:cBhvr>
                                        <p:cTn dur="1" fill="hold">
                                          <p:stCondLst>
                                            <p:cond delay="0"/>
                                          </p:stCondLst>
                                        </p:cTn>
                                        <p:tgtEl>
                                          <p:spTgt spid="1681"/>
                                        </p:tgtEl>
                                        <p:attrNameLst>
                                          <p:attrName>style.visibility</p:attrName>
                                        </p:attrNameLst>
                                      </p:cBhvr>
                                      <p:to>
                                        <p:strVal val="visible"/>
                                      </p:to>
                                    </p:set>
                                    <p:animEffect filter="fade" transition="in">
                                      <p:cBhvr>
                                        <p:cTn dur="500"/>
                                        <p:tgtEl>
                                          <p:spTgt spid="1681"/>
                                        </p:tgtEl>
                                      </p:cBhvr>
                                    </p:animEffect>
                                  </p:childTnLst>
                                </p:cTn>
                              </p:par>
                              <p:par>
                                <p:cTn fill="hold" nodeType="withEffect" presetClass="entr" presetID="10" presetSubtype="0">
                                  <p:stCondLst>
                                    <p:cond delay="0"/>
                                  </p:stCondLst>
                                  <p:childTnLst>
                                    <p:set>
                                      <p:cBhvr>
                                        <p:cTn dur="1" fill="hold">
                                          <p:stCondLst>
                                            <p:cond delay="0"/>
                                          </p:stCondLst>
                                        </p:cTn>
                                        <p:tgtEl>
                                          <p:spTgt spid="1682"/>
                                        </p:tgtEl>
                                        <p:attrNameLst>
                                          <p:attrName>style.visibility</p:attrName>
                                        </p:attrNameLst>
                                      </p:cBhvr>
                                      <p:to>
                                        <p:strVal val="visible"/>
                                      </p:to>
                                    </p:set>
                                    <p:animEffect filter="fade" transition="in">
                                      <p:cBhvr>
                                        <p:cTn dur="500"/>
                                        <p:tgtEl>
                                          <p:spTgt spid="168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83"/>
                                        </p:tgtEl>
                                        <p:attrNameLst>
                                          <p:attrName>style.visibility</p:attrName>
                                        </p:attrNameLst>
                                      </p:cBhvr>
                                      <p:to>
                                        <p:strVal val="visible"/>
                                      </p:to>
                                    </p:set>
                                    <p:animEffect filter="fade" transition="in">
                                      <p:cBhvr>
                                        <p:cTn dur="1000"/>
                                        <p:tgtEl>
                                          <p:spTgt spid="168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69"/>
                                        </p:tgtEl>
                                        <p:attrNameLst>
                                          <p:attrName>style.visibility</p:attrName>
                                        </p:attrNameLst>
                                      </p:cBhvr>
                                      <p:to>
                                        <p:strVal val="visible"/>
                                      </p:to>
                                    </p:set>
                                    <p:animEffect filter="fade" transition="in">
                                      <p:cBhvr>
                                        <p:cTn dur="500"/>
                                        <p:tgtEl>
                                          <p:spTgt spid="17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bg>
      <p:bgPr>
        <a:solidFill>
          <a:srgbClr val="002060"/>
        </a:solidFill>
      </p:bgPr>
    </p:bg>
    <p:spTree>
      <p:nvGrpSpPr>
        <p:cNvPr id="1770"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rect b="b" l="l" r="r" t="t"/>
              <a:pathLst>
                <a:path extrusionOk="0" h="5748" w="38517">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rect b="b" l="l" r="r" t="t"/>
              <a:pathLst>
                <a:path extrusionOk="0" h="14672" w="1526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rect b="b" l="l" r="r" t="t"/>
              <a:pathLst>
                <a:path extrusionOk="0" h="7260" w="7832">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rect b="b" l="l" r="r" t="t"/>
              <a:pathLst>
                <a:path extrusionOk="0" h="14672" w="15259">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rect b="b" l="l" r="r" t="t"/>
              <a:pathLst>
                <a:path extrusionOk="0" h="7126" w="7966">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rect b="b" l="l" r="r" t="t"/>
              <a:pathLst>
                <a:path extrusionOk="0" h="3018" w="4471">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rect b="b" l="l" r="r" t="t"/>
              <a:pathLst>
                <a:path extrusionOk="0" h="3018" w="4471">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rect b="b" l="l" r="r" t="t"/>
              <a:pathLst>
                <a:path extrusionOk="0" h="24449" w="18923">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rect b="b" l="l" r="r" t="t"/>
              <a:pathLst>
                <a:path extrusionOk="0" h="4471" w="573">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rect b="b" l="l" r="r" t="t"/>
              <a:pathLst>
                <a:path extrusionOk="0" h="10084" w="2388">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rect b="b" l="l" r="r" t="t"/>
              <a:pathLst>
                <a:path extrusionOk="0" h="5882" w="1244">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rect b="b" l="l" r="r" t="t"/>
              <a:pathLst>
                <a:path extrusionOk="0" h="12335" w="4639">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rect b="b" l="l" r="r" t="t"/>
              <a:pathLst>
                <a:path extrusionOk="0" h="14895" w="24905">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rect b="b" l="l" r="r" t="t"/>
              <a:pathLst>
                <a:path extrusionOk="0" h="8975" w="4471">
                  <a:moveTo>
                    <a:pt x="4336" y="1"/>
                  </a:moveTo>
                  <a:lnTo>
                    <a:pt x="1" y="8974"/>
                  </a:lnTo>
                  <a:lnTo>
                    <a:pt x="1" y="8974"/>
                  </a:lnTo>
                  <a:lnTo>
                    <a:pt x="4336" y="1"/>
                  </a:lnTo>
                  <a:lnTo>
                    <a:pt x="4471" y="1"/>
                  </a:lnTo>
                  <a:lnTo>
                    <a:pt x="4471" y="1"/>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rect b="b" l="l" r="r" t="t"/>
              <a:pathLst>
                <a:path extrusionOk="0" h="1" w="1">
                  <a:moveTo>
                    <a:pt x="1" y="1"/>
                  </a:moveTo>
                  <a:lnTo>
                    <a:pt x="1" y="1"/>
                  </a:lnTo>
                  <a:lnTo>
                    <a:pt x="1" y="1"/>
                  </a:lnTo>
                  <a:lnTo>
                    <a:pt x="1" y="1"/>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rect b="b" l="l" r="r" t="t"/>
              <a:pathLst>
                <a:path extrusionOk="0" h="9244" w="6421">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rect b="b" l="l" r="r" t="t"/>
              <a:pathLst>
                <a:path extrusionOk="0" h="8975" w="4471">
                  <a:moveTo>
                    <a:pt x="1" y="1"/>
                  </a:moveTo>
                  <a:lnTo>
                    <a:pt x="1" y="1"/>
                  </a:lnTo>
                  <a:lnTo>
                    <a:pt x="4471" y="8974"/>
                  </a:lnTo>
                  <a:lnTo>
                    <a:pt x="4471" y="8974"/>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rect b="b" l="l" r="r" t="t"/>
              <a:pathLst>
                <a:path extrusionOk="0" h="135" w="135">
                  <a:moveTo>
                    <a:pt x="0" y="0"/>
                  </a:moveTo>
                  <a:lnTo>
                    <a:pt x="0" y="135"/>
                  </a:lnTo>
                  <a:lnTo>
                    <a:pt x="135" y="135"/>
                  </a:lnTo>
                  <a:lnTo>
                    <a:pt x="0" y="0"/>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rect b="b" l="l" r="r" t="t"/>
              <a:pathLst>
                <a:path extrusionOk="0" h="976" w="2387">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rect b="b" l="l" r="r" t="t"/>
              <a:pathLst>
                <a:path extrusionOk="0" h="9512" w="6991">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rect b="b" l="l" r="r" t="t"/>
              <a:pathLst>
                <a:path extrusionOk="0" h="9546" w="4336">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rect b="b" l="l" r="r" t="t"/>
              <a:pathLst>
                <a:path extrusionOk="0" h="9647" w="5883">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rect b="b" l="l" r="r" t="t"/>
              <a:pathLst>
                <a:path extrusionOk="0" h="2118" w="5614">
                  <a:moveTo>
                    <a:pt x="5614" y="1"/>
                  </a:moveTo>
                  <a:lnTo>
                    <a:pt x="135" y="135"/>
                  </a:lnTo>
                  <a:lnTo>
                    <a:pt x="1" y="2118"/>
                  </a:lnTo>
                  <a:lnTo>
                    <a:pt x="4336" y="1950"/>
                  </a:lnTo>
                  <a:lnTo>
                    <a:pt x="561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rect b="b" l="l" r="r" t="t"/>
              <a:pathLst>
                <a:path extrusionOk="0" h="1950" w="5748">
                  <a:moveTo>
                    <a:pt x="0" y="1"/>
                  </a:moveTo>
                  <a:lnTo>
                    <a:pt x="1412" y="1950"/>
                  </a:lnTo>
                  <a:lnTo>
                    <a:pt x="5747" y="1950"/>
                  </a:lnTo>
                  <a:lnTo>
                    <a:pt x="54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rect b="b" l="l" r="r" t="t"/>
              <a:pathLst>
                <a:path extrusionOk="0" h="9512" w="5748">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rect b="b" l="l" r="r" t="t"/>
              <a:pathLst>
                <a:path extrusionOk="0" h="9546" w="4202">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rect b="b" l="l" r="r" t="t"/>
              <a:pathLst>
                <a:path extrusionOk="0" h="8134" w="4773">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rect b="b" l="l" r="r" t="t"/>
              <a:pathLst>
                <a:path extrusionOk="0" h="1681" w="4067">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rect b="b" l="l" r="r" t="t"/>
              <a:pathLst>
                <a:path extrusionOk="0" h="56383" w="3361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rect b="b" l="l" r="r" t="t"/>
              <a:pathLst>
                <a:path extrusionOk="0" h="46919" w="12167">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rect b="b" l="l" r="r" t="t"/>
              <a:pathLst>
                <a:path extrusionOk="0" h="55868" w="3445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rect b="b" l="l" r="r" t="t"/>
              <a:pathLst>
                <a:path extrusionOk="0" h="20569" w="12604">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rect b="b" l="l" r="r" t="t"/>
              <a:pathLst>
                <a:path extrusionOk="0" h="42852" w="4497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rect b="b" l="l" r="r" t="t"/>
              <a:pathLst>
                <a:path extrusionOk="0" h="10386" w="33206">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rect b="b" l="l" r="r" t="t"/>
              <a:pathLst>
                <a:path extrusionOk="0" h="3799" w="2253">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rect b="b" l="l" r="r" t="t"/>
              <a:pathLst>
                <a:path extrusionOk="0" h="438" w="2118">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rect b="b" l="l" r="r" t="t"/>
              <a:pathLst>
                <a:path extrusionOk="0" h="9244" w="5211">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rect b="b" l="l" r="r" t="t"/>
              <a:pathLst>
                <a:path extrusionOk="0" h="841" w="404">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rect b="b" l="l" r="r" t="t"/>
              <a:pathLst>
                <a:path extrusionOk="0" h="3359" w="1547">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rect b="b" l="l" r="r" t="t"/>
              <a:pathLst>
                <a:path extrusionOk="0" h="11899" w="7025">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rect b="b" l="l" r="r" t="t"/>
              <a:pathLst>
                <a:path extrusionOk="0" h="35952" w="5280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rect b="b" l="l" r="r" t="t"/>
              <a:pathLst>
                <a:path extrusionOk="0" h="9867" w="3227">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rect b="b" l="l" r="r" t="t"/>
              <a:pathLst>
                <a:path extrusionOk="0" h="1950" w="976">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rect b="b" l="l" r="r" t="t"/>
              <a:pathLst>
                <a:path extrusionOk="0" h="4908" w="9646">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rect b="b" l="l" r="r" t="t"/>
              <a:pathLst>
                <a:path extrusionOk="0" h="841" w="2252">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rect b="b" l="l" r="r" t="t"/>
              <a:pathLst>
                <a:path extrusionOk="0" h="1110" w="3495">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rect b="b" l="l" r="r" t="t"/>
              <a:pathLst>
                <a:path extrusionOk="0" h="6286" w="5479">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rect b="b" l="l" r="r" t="t"/>
              <a:pathLst>
                <a:path extrusionOk="0" h="135" w="270">
                  <a:moveTo>
                    <a:pt x="0" y="1"/>
                  </a:moveTo>
                  <a:cubicBezTo>
                    <a:pt x="0" y="135"/>
                    <a:pt x="135" y="135"/>
                    <a:pt x="269" y="135"/>
                  </a:cubicBezTo>
                  <a:cubicBezTo>
                    <a:pt x="135" y="135"/>
                    <a:pt x="135" y="135"/>
                    <a:pt x="0" y="1"/>
                  </a:cubicBez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rect b="b" l="l" r="r" t="t"/>
              <a:pathLst>
                <a:path extrusionOk="0" h="971" w="671">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rect b="b" l="l" r="r" t="t"/>
              <a:pathLst>
                <a:path extrusionOk="0" h="5882" w="6454">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rect b="b" l="l" r="r" t="t"/>
              <a:pathLst>
                <a:path extrusionOk="0" h="135" w="1">
                  <a:moveTo>
                    <a:pt x="0" y="1"/>
                  </a:moveTo>
                  <a:lnTo>
                    <a:pt x="0" y="1"/>
                  </a:lnTo>
                  <a:lnTo>
                    <a:pt x="0" y="135"/>
                  </a:lnTo>
                  <a:lnTo>
                    <a:pt x="0" y="135"/>
                  </a:lnTo>
                  <a:close/>
                </a:path>
              </a:pathLst>
            </a:custGeom>
            <a:solidFill>
              <a:srgbClr val="E8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rect b="b" l="l" r="r" t="t"/>
              <a:pathLst>
                <a:path extrusionOk="0" h="5042" w="40063">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rect b="b" l="l" r="r" t="t"/>
              <a:pathLst>
                <a:path extrusionOk="0" h="170" w="1">
                  <a:moveTo>
                    <a:pt x="0" y="1"/>
                  </a:moveTo>
                  <a:lnTo>
                    <a:pt x="0" y="1"/>
                  </a:lnTo>
                  <a:lnTo>
                    <a:pt x="0" y="169"/>
                  </a:lnTo>
                  <a:lnTo>
                    <a:pt x="0" y="1"/>
                  </a:lnTo>
                  <a:close/>
                </a:path>
              </a:pathLst>
            </a:custGeom>
            <a:solidFill>
              <a:srgbClr val="DFA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rect b="b" l="l" r="r" t="t"/>
              <a:pathLst>
                <a:path extrusionOk="0" h="438" w="195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rect b="b" l="l" r="r" t="t"/>
              <a:pathLst>
                <a:path extrusionOk="0" h="24501" w="52665">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rect b="b" l="l" r="r" t="t"/>
              <a:pathLst>
                <a:path extrusionOk="0" h="4606" w="7026">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rect b="b" l="l" r="r" t="t"/>
              <a:pathLst>
                <a:path extrusionOk="0" h="6749" w="9244">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rect b="b" l="l" r="r" t="t"/>
              <a:pathLst>
                <a:path extrusionOk="0" h="2387" w="2387">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rect b="b" l="l" r="r" t="t"/>
              <a:pathLst>
                <a:path extrusionOk="0" h="6746" w="9109">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rect b="b" l="l" r="r" t="t"/>
              <a:pathLst>
                <a:path extrusionOk="0" h="2387" w="2387">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rect b="b" l="l" r="r" t="t"/>
              <a:pathLst>
                <a:path extrusionOk="0" h="4202" w="8269">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rect b="b" l="l" r="r" t="t"/>
              <a:pathLst>
                <a:path extrusionOk="0" h="4449" w="8538">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rect b="b" l="l" r="r" t="t"/>
              <a:pathLst>
                <a:path extrusionOk="0" h="842" w="1951">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FABF8E"/>
                </a:solidFill>
                <a:latin typeface="Cookie"/>
                <a:ea typeface="Cookie"/>
                <a:cs typeface="Cookie"/>
                <a:sym typeface="Cookie"/>
              </a:rPr>
              <a:t>TRÒ</a:t>
            </a:r>
            <a:r>
              <a:rPr lang="en-US" sz="11500">
                <a:solidFill>
                  <a:srgbClr val="FABF8E"/>
                </a:solidFill>
                <a:latin typeface="Cookie"/>
                <a:ea typeface="Cookie"/>
                <a:cs typeface="Cookie"/>
                <a:sym typeface="Cookie"/>
              </a:rPr>
              <a:t>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rect b="b" l="l" r="r" t="t"/>
              <a:pathLst>
                <a:path extrusionOk="0" h="9646" w="7563">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rect b="b" l="l" r="r" t="t"/>
              <a:pathLst>
                <a:path extrusionOk="0" h="10096" w="8269">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rect b="b" l="l" r="r" t="t"/>
              <a:pathLst>
                <a:path extrusionOk="0" h="5300" w="6588">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rect b="b" l="l" r="r" t="t"/>
              <a:pathLst>
                <a:path extrusionOk="0" h="16828" w="15696">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rect b="b" l="l" r="r" t="t"/>
              <a:pathLst>
                <a:path extrusionOk="0" h="1" w="169">
                  <a:moveTo>
                    <a:pt x="169" y="1"/>
                  </a:moveTo>
                  <a:lnTo>
                    <a:pt x="1" y="1"/>
                  </a:lnTo>
                  <a:lnTo>
                    <a:pt x="1" y="1"/>
                  </a:lnTo>
                  <a:lnTo>
                    <a:pt x="16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rect b="b" l="l" r="r" t="t"/>
              <a:pathLst>
                <a:path extrusionOk="0" h="13142" w="304">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rect b="b" l="l" r="r" t="t"/>
              <a:pathLst>
                <a:path extrusionOk="0" h="136" w="1984">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rect b="b" l="l" r="r" t="t"/>
              <a:pathLst>
                <a:path extrusionOk="0" h="15394" w="2959">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rect b="b" l="l" r="r" t="t"/>
              <a:pathLst>
                <a:path extrusionOk="0" h="572" w="135">
                  <a:moveTo>
                    <a:pt x="135" y="0"/>
                  </a:moveTo>
                  <a:lnTo>
                    <a:pt x="0" y="572"/>
                  </a:lnTo>
                  <a:lnTo>
                    <a:pt x="135" y="572"/>
                  </a:lnTo>
                  <a:lnTo>
                    <a:pt x="135" y="0"/>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rect b="b" l="l" r="r" t="t"/>
              <a:pathLst>
                <a:path extrusionOk="0" h="14822" w="1379">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rect b="b" l="l" r="r" t="t"/>
              <a:pathLst>
                <a:path extrusionOk="0" h="17889" w="10084">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rect b="b" l="l" r="r" t="t"/>
              <a:pathLst>
                <a:path extrusionOk="0" h="5151" w="3362">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rect b="b" l="l" r="r" t="t"/>
              <a:pathLst>
                <a:path extrusionOk="0" h="20532" w="14284">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rect b="b" l="l" r="r" t="t"/>
              <a:pathLst>
                <a:path extrusionOk="0" h="9109" w="16806">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rect b="b" l="l" r="r" t="t"/>
              <a:pathLst>
                <a:path extrusionOk="0" h="8000" w="4773">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rect b="b" l="l" r="r" t="t"/>
              <a:pathLst>
                <a:path extrusionOk="0" h="4337" w="4471">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rect b="b" l="l" r="r" t="t"/>
              <a:pathLst>
                <a:path extrusionOk="0" h="2656" w="6151">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rect b="b" l="l" r="r" t="t"/>
              <a:pathLst>
                <a:path extrusionOk="0" h="8134" w="4505">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rect b="b" l="l" r="r" t="t"/>
              <a:pathLst>
                <a:path extrusionOk="0" h="42724" w="40634">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rect b="b" l="l" r="r" t="t"/>
              <a:pathLst>
                <a:path extrusionOk="0" h="11899" w="26047">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rect b="b" l="l" r="r" t="t"/>
              <a:pathLst>
                <a:path extrusionOk="0" h="135" w="195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rect b="b" l="l" r="r" t="t"/>
              <a:pathLst>
                <a:path extrusionOk="0" h="15831" w="26047">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rect b="b" l="l" r="r" t="t"/>
              <a:pathLst>
                <a:path extrusionOk="0" h="28166" w="11226">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rect b="b" l="l" r="r" t="t"/>
              <a:pathLst>
                <a:path extrusionOk="0" h="27593" w="10924">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rect b="b" l="l" r="r" t="t"/>
              <a:pathLst>
                <a:path extrusionOk="0" h="25565" w="632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rect b="b" l="l" r="r" t="t"/>
              <a:pathLst>
                <a:path extrusionOk="0" h="2253" w="1">
                  <a:moveTo>
                    <a:pt x="0" y="1"/>
                  </a:moveTo>
                  <a:lnTo>
                    <a:pt x="0" y="2253"/>
                  </a:lnTo>
                  <a:lnTo>
                    <a:pt x="0" y="2253"/>
                  </a:lnTo>
                  <a:close/>
                </a:path>
              </a:pathLst>
            </a:custGeom>
            <a:solidFill>
              <a:srgbClr val="9D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rect b="b" l="l" r="r" t="t"/>
              <a:pathLst>
                <a:path extrusionOk="0" h="23393" w="5177">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rect b="b" l="l" r="r" t="t"/>
              <a:pathLst>
                <a:path extrusionOk="0" h="4826" w="5345">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rect b="b" l="l" r="r" t="t"/>
              <a:pathLst>
                <a:path extrusionOk="0" h="6785" w="7563">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rect b="b" l="l" r="r" t="t"/>
              <a:pathLst>
                <a:path extrusionOk="0" h="4782" w="8706">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rect b="b" l="l" r="r" t="t"/>
              <a:pathLst>
                <a:path extrusionOk="0" h="5755" w="6454">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rect b="b" l="l" r="r" t="t"/>
              <a:pathLst>
                <a:path extrusionOk="0" h="3757" w="5211">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rect b="b" l="l" r="r" t="t"/>
              <a:pathLst>
                <a:path extrusionOk="0" h="2440" w="2824">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rect b="b" l="l" r="r" t="t"/>
              <a:pathLst>
                <a:path extrusionOk="0" h="2445" w="2824">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rect b="b" l="l" r="r" t="t"/>
              <a:pathLst>
                <a:path extrusionOk="0" h="37862" w="48901">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rect b="b" l="l" r="r" t="t"/>
              <a:pathLst>
                <a:path extrusionOk="0" h="28249" w="47759">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rect b="b" l="l" r="r" t="t"/>
              <a:pathLst>
                <a:path extrusionOk="0" h="37407" w="47759">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rect b="b" l="l" r="r" t="t"/>
              <a:pathLst>
                <a:path extrusionOk="0" h="10083" w="9781">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rect b="b" l="l" r="r" t="t"/>
              <a:pathLst>
                <a:path extrusionOk="0" h="8974" w="8135">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rect b="b" l="l" r="r" t="t"/>
              <a:pathLst>
                <a:path extrusionOk="0" h="8974" w="800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rect b="b" l="l" r="r" t="t"/>
              <a:pathLst>
                <a:path extrusionOk="0" h="6265" w="6151">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39"/>
                                        </p:tgtEl>
                                        <p:attrNameLst>
                                          <p:attrName>style.visibility</p:attrName>
                                        </p:attrNameLst>
                                      </p:cBhvr>
                                      <p:to>
                                        <p:strVal val="visible"/>
                                      </p:to>
                                    </p:set>
                                    <p:animEffect filter="fade" transition="in">
                                      <p:cBhvr>
                                        <p:cTn dur="500"/>
                                        <p:tgtEl>
                                          <p:spTgt spid="1839"/>
                                        </p:tgtEl>
                                      </p:cBhvr>
                                    </p:animEffect>
                                  </p:childTnLst>
                                </p:cTn>
                              </p:par>
                              <p:par>
                                <p:cTn fill="hold" nodeType="withEffect" presetClass="entr" presetID="10" presetSubtype="0">
                                  <p:stCondLst>
                                    <p:cond delay="0"/>
                                  </p:stCondLst>
                                  <p:childTnLst>
                                    <p:set>
                                      <p:cBhvr>
                                        <p:cTn dur="1" fill="hold">
                                          <p:stCondLst>
                                            <p:cond delay="0"/>
                                          </p:stCondLst>
                                        </p:cTn>
                                        <p:tgtEl>
                                          <p:spTgt spid="1840"/>
                                        </p:tgtEl>
                                        <p:attrNameLst>
                                          <p:attrName>style.visibility</p:attrName>
                                        </p:attrNameLst>
                                      </p:cBhvr>
                                      <p:to>
                                        <p:strVal val="visible"/>
                                      </p:to>
                                    </p:set>
                                    <p:animEffect filter="fade" transition="in">
                                      <p:cBhvr>
                                        <p:cTn dur="500"/>
                                        <p:tgtEl>
                                          <p:spTgt spid="1840"/>
                                        </p:tgtEl>
                                      </p:cBhvr>
                                    </p:animEffect>
                                  </p:childTnLst>
                                </p:cTn>
                              </p:par>
                              <p:par>
                                <p:cTn fill="hold" nodeType="withEffect" presetClass="entr" presetID="10" presetSubtype="0">
                                  <p:stCondLst>
                                    <p:cond delay="0"/>
                                  </p:stCondLst>
                                  <p:childTnLst>
                                    <p:set>
                                      <p:cBhvr>
                                        <p:cTn dur="1" fill="hold">
                                          <p:stCondLst>
                                            <p:cond delay="0"/>
                                          </p:stCondLst>
                                        </p:cTn>
                                        <p:tgtEl>
                                          <p:spTgt spid="1841"/>
                                        </p:tgtEl>
                                        <p:attrNameLst>
                                          <p:attrName>style.visibility</p:attrName>
                                        </p:attrNameLst>
                                      </p:cBhvr>
                                      <p:to>
                                        <p:strVal val="visible"/>
                                      </p:to>
                                    </p:set>
                                    <p:animEffect filter="fade" transition="in">
                                      <p:cBhvr>
                                        <p:cTn dur="500"/>
                                        <p:tgtEl>
                                          <p:spTgt spid="184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42"/>
                                        </p:tgtEl>
                                        <p:attrNameLst>
                                          <p:attrName>style.visibility</p:attrName>
                                        </p:attrNameLst>
                                      </p:cBhvr>
                                      <p:to>
                                        <p:strVal val="visible"/>
                                      </p:to>
                                    </p:set>
                                    <p:animEffect filter="fade" transition="in">
                                      <p:cBhvr>
                                        <p:cTn dur="1000"/>
                                        <p:tgtEl>
                                          <p:spTgt spid="184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928"/>
                                        </p:tgtEl>
                                        <p:attrNameLst>
                                          <p:attrName>style.visibility</p:attrName>
                                        </p:attrNameLst>
                                      </p:cBhvr>
                                      <p:to>
                                        <p:strVal val="visible"/>
                                      </p:to>
                                    </p:set>
                                    <p:animEffect filter="fade" transition="in">
                                      <p:cBhvr>
                                        <p:cTn dur="500"/>
                                        <p:tgtEl>
                                          <p:spTgt spid="192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929"/>
                                        </p:tgtEl>
                                        <p:attrNameLst>
                                          <p:attrName>style.visibility</p:attrName>
                                        </p:attrNameLst>
                                      </p:cBhvr>
                                      <p:to>
                                        <p:strVal val="visible"/>
                                      </p:to>
                                    </p:set>
                                    <p:animEffect filter="fade" transition="in">
                                      <p:cBhvr>
                                        <p:cTn dur="1000"/>
                                        <p:tgtEl>
                                          <p:spTgt spid="19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bg>
      <p:bgPr>
        <a:solidFill>
          <a:srgbClr val="002060"/>
        </a:solidFill>
      </p:bgPr>
    </p:bg>
    <p:spTree>
      <p:nvGrpSpPr>
        <p:cNvPr id="197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b="0" l="0" r="0" t="0"/>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and Content">
  <p:cSld name="21_Title and Content">
    <p:bg>
      <p:bgPr>
        <a:solidFill>
          <a:srgbClr val="002060"/>
        </a:solidFill>
      </p:bgPr>
    </p:bg>
    <p:spTree>
      <p:nvGrpSpPr>
        <p:cNvPr id="204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descr="C:\Users\TUAN\Downloads\Luyện tập 1.png" id="2110" name="Google Shape;2110;p42"/>
          <p:cNvPicPr preferRelativeResize="0"/>
          <p:nvPr/>
        </p:nvPicPr>
        <p:blipFill rotWithShape="1">
          <a:blip r:embed="rId2">
            <a:alphaModFix/>
          </a:blip>
          <a:srcRect b="0" l="0" r="0" t="0"/>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and Content">
  <p:cSld name="23_Title and Content">
    <p:bg>
      <p:bgPr>
        <a:solidFill>
          <a:srgbClr val="002060"/>
        </a:solidFill>
      </p:bgPr>
    </p:bg>
    <p:spTree>
      <p:nvGrpSpPr>
        <p:cNvPr id="211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descr="Không có mô tả." id="2180" name="Google Shape;2180;p43"/>
          <p:cNvPicPr preferRelativeResize="0"/>
          <p:nvPr/>
        </p:nvPicPr>
        <p:blipFill rotWithShape="1">
          <a:blip r:embed="rId2">
            <a:alphaModFix/>
          </a:blip>
          <a:srcRect b="0" l="0" r="0" t="0"/>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and Content">
  <p:cSld name="22_Title and Content">
    <p:bg>
      <p:bgPr>
        <a:solidFill>
          <a:srgbClr val="002060"/>
        </a:solidFill>
      </p:bgPr>
    </p:bg>
    <p:spTree>
      <p:nvGrpSpPr>
        <p:cNvPr id="218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b="0" l="0" r="0" t="0"/>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and Content">
  <p:cSld name="20_Title and Content">
    <p:bg>
      <p:bgPr>
        <a:solidFill>
          <a:srgbClr val="002060"/>
        </a:solidFill>
      </p:bgPr>
    </p:bg>
    <p:spTree>
      <p:nvGrpSpPr>
        <p:cNvPr id="225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bg>
      <p:bgPr>
        <a:solidFill>
          <a:srgbClr val="4F6128"/>
        </a:solidFill>
      </p:bgPr>
    </p:bg>
    <p:spTree>
      <p:nvGrpSpPr>
        <p:cNvPr id="2320"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rect b="b" l="l" r="r" t="t"/>
              <a:pathLst>
                <a:path extrusionOk="0" h="5748" w="38517">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rect b="b" l="l" r="r" t="t"/>
              <a:pathLst>
                <a:path extrusionOk="0" h="14672" w="1526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rect b="b" l="l" r="r" t="t"/>
              <a:pathLst>
                <a:path extrusionOk="0" h="7260" w="7832">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rect b="b" l="l" r="r" t="t"/>
              <a:pathLst>
                <a:path extrusionOk="0" h="14672" w="15259">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rect b="b" l="l" r="r" t="t"/>
              <a:pathLst>
                <a:path extrusionOk="0" h="7126" w="7966">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rect b="b" l="l" r="r" t="t"/>
              <a:pathLst>
                <a:path extrusionOk="0" h="3018" w="4471">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rect b="b" l="l" r="r" t="t"/>
              <a:pathLst>
                <a:path extrusionOk="0" h="3018" w="4471">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rect b="b" l="l" r="r" t="t"/>
              <a:pathLst>
                <a:path extrusionOk="0" h="24449" w="18923">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rect b="b" l="l" r="r" t="t"/>
              <a:pathLst>
                <a:path extrusionOk="0" h="4471" w="573">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rect b="b" l="l" r="r" t="t"/>
              <a:pathLst>
                <a:path extrusionOk="0" h="10084" w="2388">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rect b="b" l="l" r="r" t="t"/>
              <a:pathLst>
                <a:path extrusionOk="0" h="5882" w="1244">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rect b="b" l="l" r="r" t="t"/>
              <a:pathLst>
                <a:path extrusionOk="0" h="12335" w="4639">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rect b="b" l="l" r="r" t="t"/>
              <a:pathLst>
                <a:path extrusionOk="0" h="14895" w="24905">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rect b="b" l="l" r="r" t="t"/>
              <a:pathLst>
                <a:path extrusionOk="0" h="8975" w="4471">
                  <a:moveTo>
                    <a:pt x="4336" y="1"/>
                  </a:moveTo>
                  <a:lnTo>
                    <a:pt x="1" y="8974"/>
                  </a:lnTo>
                  <a:lnTo>
                    <a:pt x="1" y="8974"/>
                  </a:lnTo>
                  <a:lnTo>
                    <a:pt x="4336" y="1"/>
                  </a:lnTo>
                  <a:lnTo>
                    <a:pt x="4471" y="1"/>
                  </a:lnTo>
                  <a:lnTo>
                    <a:pt x="4471" y="1"/>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rect b="b" l="l" r="r" t="t"/>
              <a:pathLst>
                <a:path extrusionOk="0" h="1" w="1">
                  <a:moveTo>
                    <a:pt x="1" y="1"/>
                  </a:moveTo>
                  <a:lnTo>
                    <a:pt x="1" y="1"/>
                  </a:lnTo>
                  <a:lnTo>
                    <a:pt x="1" y="1"/>
                  </a:lnTo>
                  <a:lnTo>
                    <a:pt x="1" y="1"/>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rect b="b" l="l" r="r" t="t"/>
              <a:pathLst>
                <a:path extrusionOk="0" h="9244" w="6421">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rect b="b" l="l" r="r" t="t"/>
              <a:pathLst>
                <a:path extrusionOk="0" h="8975" w="4471">
                  <a:moveTo>
                    <a:pt x="1" y="1"/>
                  </a:moveTo>
                  <a:lnTo>
                    <a:pt x="1" y="1"/>
                  </a:lnTo>
                  <a:lnTo>
                    <a:pt x="4471" y="8974"/>
                  </a:lnTo>
                  <a:lnTo>
                    <a:pt x="4471" y="8974"/>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rect b="b" l="l" r="r" t="t"/>
              <a:pathLst>
                <a:path extrusionOk="0" h="135" w="135">
                  <a:moveTo>
                    <a:pt x="0" y="0"/>
                  </a:moveTo>
                  <a:lnTo>
                    <a:pt x="0" y="135"/>
                  </a:lnTo>
                  <a:lnTo>
                    <a:pt x="135" y="135"/>
                  </a:lnTo>
                  <a:lnTo>
                    <a:pt x="0" y="0"/>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rect b="b" l="l" r="r" t="t"/>
              <a:pathLst>
                <a:path extrusionOk="0" h="976" w="2387">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rect b="b" l="l" r="r" t="t"/>
              <a:pathLst>
                <a:path extrusionOk="0" h="9512" w="6991">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rect b="b" l="l" r="r" t="t"/>
              <a:pathLst>
                <a:path extrusionOk="0" h="9546" w="4336">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rect b="b" l="l" r="r" t="t"/>
              <a:pathLst>
                <a:path extrusionOk="0" h="9647" w="5883">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rect b="b" l="l" r="r" t="t"/>
              <a:pathLst>
                <a:path extrusionOk="0" h="2118" w="5614">
                  <a:moveTo>
                    <a:pt x="5614" y="1"/>
                  </a:moveTo>
                  <a:lnTo>
                    <a:pt x="135" y="135"/>
                  </a:lnTo>
                  <a:lnTo>
                    <a:pt x="1" y="2118"/>
                  </a:lnTo>
                  <a:lnTo>
                    <a:pt x="4336" y="1950"/>
                  </a:lnTo>
                  <a:lnTo>
                    <a:pt x="561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rect b="b" l="l" r="r" t="t"/>
              <a:pathLst>
                <a:path extrusionOk="0" h="1950" w="5748">
                  <a:moveTo>
                    <a:pt x="0" y="1"/>
                  </a:moveTo>
                  <a:lnTo>
                    <a:pt x="1412" y="1950"/>
                  </a:lnTo>
                  <a:lnTo>
                    <a:pt x="5747" y="1950"/>
                  </a:lnTo>
                  <a:lnTo>
                    <a:pt x="54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rect b="b" l="l" r="r" t="t"/>
              <a:pathLst>
                <a:path extrusionOk="0" h="9512" w="5748">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rect b="b" l="l" r="r" t="t"/>
              <a:pathLst>
                <a:path extrusionOk="0" h="9546" w="4202">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rect b="b" l="l" r="r" t="t"/>
              <a:pathLst>
                <a:path extrusionOk="0" h="8134" w="4773">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rect b="b" l="l" r="r" t="t"/>
              <a:pathLst>
                <a:path extrusionOk="0" h="1681" w="4067">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rect b="b" l="l" r="r" t="t"/>
              <a:pathLst>
                <a:path extrusionOk="0" h="56383" w="3361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rect b="b" l="l" r="r" t="t"/>
              <a:pathLst>
                <a:path extrusionOk="0" h="46919" w="12167">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rect b="b" l="l" r="r" t="t"/>
              <a:pathLst>
                <a:path extrusionOk="0" h="55868" w="3445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rect b="b" l="l" r="r" t="t"/>
              <a:pathLst>
                <a:path extrusionOk="0" h="20569" w="12604">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rect b="b" l="l" r="r" t="t"/>
              <a:pathLst>
                <a:path extrusionOk="0" h="42852" w="4497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rect b="b" l="l" r="r" t="t"/>
              <a:pathLst>
                <a:path extrusionOk="0" h="10386" w="33206">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rect b="b" l="l" r="r" t="t"/>
              <a:pathLst>
                <a:path extrusionOk="0" h="3799" w="2253">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rect b="b" l="l" r="r" t="t"/>
              <a:pathLst>
                <a:path extrusionOk="0" h="438" w="2118">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rect b="b" l="l" r="r" t="t"/>
              <a:pathLst>
                <a:path extrusionOk="0" h="9244" w="5211">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rect b="b" l="l" r="r" t="t"/>
              <a:pathLst>
                <a:path extrusionOk="0" h="841" w="404">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rect b="b" l="l" r="r" t="t"/>
              <a:pathLst>
                <a:path extrusionOk="0" h="3359" w="1547">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rect b="b" l="l" r="r" t="t"/>
              <a:pathLst>
                <a:path extrusionOk="0" h="11899" w="7025">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rect b="b" l="l" r="r" t="t"/>
              <a:pathLst>
                <a:path extrusionOk="0" h="35952" w="5280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rect b="b" l="l" r="r" t="t"/>
              <a:pathLst>
                <a:path extrusionOk="0" h="9867" w="3227">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rect b="b" l="l" r="r" t="t"/>
              <a:pathLst>
                <a:path extrusionOk="0" h="1950" w="976">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rect b="b" l="l" r="r" t="t"/>
              <a:pathLst>
                <a:path extrusionOk="0" h="4908" w="9646">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rect b="b" l="l" r="r" t="t"/>
              <a:pathLst>
                <a:path extrusionOk="0" h="841" w="2252">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rect b="b" l="l" r="r" t="t"/>
              <a:pathLst>
                <a:path extrusionOk="0" h="1110" w="3495">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rect b="b" l="l" r="r" t="t"/>
              <a:pathLst>
                <a:path extrusionOk="0" h="6286" w="5479">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rect b="b" l="l" r="r" t="t"/>
              <a:pathLst>
                <a:path extrusionOk="0" h="135" w="270">
                  <a:moveTo>
                    <a:pt x="0" y="1"/>
                  </a:moveTo>
                  <a:cubicBezTo>
                    <a:pt x="0" y="135"/>
                    <a:pt x="135" y="135"/>
                    <a:pt x="269" y="135"/>
                  </a:cubicBezTo>
                  <a:cubicBezTo>
                    <a:pt x="135" y="135"/>
                    <a:pt x="135" y="135"/>
                    <a:pt x="0" y="1"/>
                  </a:cubicBez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rect b="b" l="l" r="r" t="t"/>
              <a:pathLst>
                <a:path extrusionOk="0" h="971" w="671">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rect b="b" l="l" r="r" t="t"/>
              <a:pathLst>
                <a:path extrusionOk="0" h="5882" w="6454">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rect b="b" l="l" r="r" t="t"/>
              <a:pathLst>
                <a:path extrusionOk="0" h="135" w="1">
                  <a:moveTo>
                    <a:pt x="0" y="1"/>
                  </a:moveTo>
                  <a:lnTo>
                    <a:pt x="0" y="1"/>
                  </a:lnTo>
                  <a:lnTo>
                    <a:pt x="0" y="135"/>
                  </a:lnTo>
                  <a:lnTo>
                    <a:pt x="0" y="135"/>
                  </a:lnTo>
                  <a:close/>
                </a:path>
              </a:pathLst>
            </a:custGeom>
            <a:solidFill>
              <a:srgbClr val="E8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rect b="b" l="l" r="r" t="t"/>
              <a:pathLst>
                <a:path extrusionOk="0" h="5042" w="40063">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rect b="b" l="l" r="r" t="t"/>
              <a:pathLst>
                <a:path extrusionOk="0" h="170" w="1">
                  <a:moveTo>
                    <a:pt x="0" y="1"/>
                  </a:moveTo>
                  <a:lnTo>
                    <a:pt x="0" y="1"/>
                  </a:lnTo>
                  <a:lnTo>
                    <a:pt x="0" y="169"/>
                  </a:lnTo>
                  <a:lnTo>
                    <a:pt x="0" y="1"/>
                  </a:lnTo>
                  <a:close/>
                </a:path>
              </a:pathLst>
            </a:custGeom>
            <a:solidFill>
              <a:srgbClr val="DFA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rect b="b" l="l" r="r" t="t"/>
              <a:pathLst>
                <a:path extrusionOk="0" h="438" w="195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rect b="b" l="l" r="r" t="t"/>
              <a:pathLst>
                <a:path extrusionOk="0" h="24501" w="52665">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rect b="b" l="l" r="r" t="t"/>
              <a:pathLst>
                <a:path extrusionOk="0" h="4606" w="7026">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rect b="b" l="l" r="r" t="t"/>
              <a:pathLst>
                <a:path extrusionOk="0" h="6749" w="9244">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rect b="b" l="l" r="r" t="t"/>
              <a:pathLst>
                <a:path extrusionOk="0" h="2387" w="2387">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rect b="b" l="l" r="r" t="t"/>
              <a:pathLst>
                <a:path extrusionOk="0" h="6746" w="9109">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rect b="b" l="l" r="r" t="t"/>
              <a:pathLst>
                <a:path extrusionOk="0" h="2387" w="2387">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rect b="b" l="l" r="r" t="t"/>
              <a:pathLst>
                <a:path extrusionOk="0" h="4202" w="8269">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rect b="b" l="l" r="r" t="t"/>
              <a:pathLst>
                <a:path extrusionOk="0" h="4449" w="8538">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rect b="b" l="l" r="r" t="t"/>
              <a:pathLst>
                <a:path extrusionOk="0" h="842" w="1951">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FABF8E"/>
                </a:solidFill>
                <a:latin typeface="Cookie"/>
                <a:ea typeface="Cookie"/>
                <a:cs typeface="Cookie"/>
                <a:sym typeface="Cookie"/>
              </a:rPr>
              <a:t>TRÒ</a:t>
            </a:r>
            <a:r>
              <a:rPr lang="en-US" sz="11500">
                <a:solidFill>
                  <a:srgbClr val="FABF8E"/>
                </a:solidFill>
                <a:latin typeface="Cookie"/>
                <a:ea typeface="Cookie"/>
                <a:cs typeface="Cookie"/>
                <a:sym typeface="Cookie"/>
              </a:rPr>
              <a:t>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rect b="b" l="l" r="r" t="t"/>
              <a:pathLst>
                <a:path extrusionOk="0" h="9646" w="7563">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rect b="b" l="l" r="r" t="t"/>
              <a:pathLst>
                <a:path extrusionOk="0" h="10096" w="8269">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rect b="b" l="l" r="r" t="t"/>
              <a:pathLst>
                <a:path extrusionOk="0" h="5300" w="6588">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rect b="b" l="l" r="r" t="t"/>
              <a:pathLst>
                <a:path extrusionOk="0" h="16828" w="15696">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rect b="b" l="l" r="r" t="t"/>
              <a:pathLst>
                <a:path extrusionOk="0" h="1" w="169">
                  <a:moveTo>
                    <a:pt x="169" y="1"/>
                  </a:moveTo>
                  <a:lnTo>
                    <a:pt x="1" y="1"/>
                  </a:lnTo>
                  <a:lnTo>
                    <a:pt x="1" y="1"/>
                  </a:lnTo>
                  <a:lnTo>
                    <a:pt x="16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rect b="b" l="l" r="r" t="t"/>
              <a:pathLst>
                <a:path extrusionOk="0" h="13142" w="304">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rect b="b" l="l" r="r" t="t"/>
              <a:pathLst>
                <a:path extrusionOk="0" h="136" w="1984">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rect b="b" l="l" r="r" t="t"/>
              <a:pathLst>
                <a:path extrusionOk="0" h="15394" w="2959">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rect b="b" l="l" r="r" t="t"/>
              <a:pathLst>
                <a:path extrusionOk="0" h="572" w="135">
                  <a:moveTo>
                    <a:pt x="135" y="0"/>
                  </a:moveTo>
                  <a:lnTo>
                    <a:pt x="0" y="572"/>
                  </a:lnTo>
                  <a:lnTo>
                    <a:pt x="135" y="572"/>
                  </a:lnTo>
                  <a:lnTo>
                    <a:pt x="135" y="0"/>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rect b="b" l="l" r="r" t="t"/>
              <a:pathLst>
                <a:path extrusionOk="0" h="14822" w="1379">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rect b="b" l="l" r="r" t="t"/>
              <a:pathLst>
                <a:path extrusionOk="0" h="17889" w="10084">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rect b="b" l="l" r="r" t="t"/>
              <a:pathLst>
                <a:path extrusionOk="0" h="5151" w="3362">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rect b="b" l="l" r="r" t="t"/>
              <a:pathLst>
                <a:path extrusionOk="0" h="20532" w="14284">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rect b="b" l="l" r="r" t="t"/>
              <a:pathLst>
                <a:path extrusionOk="0" h="9109" w="16806">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rect b="b" l="l" r="r" t="t"/>
              <a:pathLst>
                <a:path extrusionOk="0" h="8000" w="4773">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rect b="b" l="l" r="r" t="t"/>
              <a:pathLst>
                <a:path extrusionOk="0" h="4337" w="4471">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rect b="b" l="l" r="r" t="t"/>
              <a:pathLst>
                <a:path extrusionOk="0" h="2656" w="6151">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rect b="b" l="l" r="r" t="t"/>
              <a:pathLst>
                <a:path extrusionOk="0" h="8134" w="4505">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rect b="b" l="l" r="r" t="t"/>
              <a:pathLst>
                <a:path extrusionOk="0" h="42724" w="40634">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rect b="b" l="l" r="r" t="t"/>
              <a:pathLst>
                <a:path extrusionOk="0" h="11899" w="26047">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rect b="b" l="l" r="r" t="t"/>
              <a:pathLst>
                <a:path extrusionOk="0" h="135" w="195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rect b="b" l="l" r="r" t="t"/>
              <a:pathLst>
                <a:path extrusionOk="0" h="15831" w="26047">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rect b="b" l="l" r="r" t="t"/>
              <a:pathLst>
                <a:path extrusionOk="0" h="28166" w="11226">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rect b="b" l="l" r="r" t="t"/>
              <a:pathLst>
                <a:path extrusionOk="0" h="27593" w="10924">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rect b="b" l="l" r="r" t="t"/>
              <a:pathLst>
                <a:path extrusionOk="0" h="25565" w="632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rect b="b" l="l" r="r" t="t"/>
              <a:pathLst>
                <a:path extrusionOk="0" h="2253" w="1">
                  <a:moveTo>
                    <a:pt x="0" y="1"/>
                  </a:moveTo>
                  <a:lnTo>
                    <a:pt x="0" y="2253"/>
                  </a:lnTo>
                  <a:lnTo>
                    <a:pt x="0" y="2253"/>
                  </a:lnTo>
                  <a:close/>
                </a:path>
              </a:pathLst>
            </a:custGeom>
            <a:solidFill>
              <a:srgbClr val="9D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rect b="b" l="l" r="r" t="t"/>
              <a:pathLst>
                <a:path extrusionOk="0" h="23393" w="5177">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rect b="b" l="l" r="r" t="t"/>
              <a:pathLst>
                <a:path extrusionOk="0" h="4826" w="5345">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rect b="b" l="l" r="r" t="t"/>
              <a:pathLst>
                <a:path extrusionOk="0" h="6785" w="7563">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rect b="b" l="l" r="r" t="t"/>
              <a:pathLst>
                <a:path extrusionOk="0" h="4782" w="8706">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rect b="b" l="l" r="r" t="t"/>
              <a:pathLst>
                <a:path extrusionOk="0" h="5755" w="6454">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rect b="b" l="l" r="r" t="t"/>
              <a:pathLst>
                <a:path extrusionOk="0" h="3757" w="5211">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rect b="b" l="l" r="r" t="t"/>
              <a:pathLst>
                <a:path extrusionOk="0" h="2440" w="2824">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rect b="b" l="l" r="r" t="t"/>
              <a:pathLst>
                <a:path extrusionOk="0" h="2445" w="2824">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rect b="b" l="l" r="r" t="t"/>
              <a:pathLst>
                <a:path extrusionOk="0" h="37862" w="48901">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rect b="b" l="l" r="r" t="t"/>
              <a:pathLst>
                <a:path extrusionOk="0" h="28249" w="47759">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rect b="b" l="l" r="r" t="t"/>
              <a:pathLst>
                <a:path extrusionOk="0" h="37407" w="47759">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rect b="b" l="l" r="r" t="t"/>
              <a:pathLst>
                <a:path extrusionOk="0" h="10083" w="9781">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rect b="b" l="l" r="r" t="t"/>
              <a:pathLst>
                <a:path extrusionOk="0" h="8974" w="8135">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rect b="b" l="l" r="r" t="t"/>
              <a:pathLst>
                <a:path extrusionOk="0" h="8974" w="800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rect b="b" l="l" r="r" t="t"/>
              <a:pathLst>
                <a:path extrusionOk="0" h="6265" w="6151">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11"/>
                                        </p:tgtEl>
                                        <p:attrNameLst>
                                          <p:attrName>style.visibility</p:attrName>
                                        </p:attrNameLst>
                                      </p:cBhvr>
                                      <p:to>
                                        <p:strVal val="visible"/>
                                      </p:to>
                                    </p:set>
                                    <p:animEffect filter="fade" transition="in">
                                      <p:cBhvr>
                                        <p:cTn dur="500"/>
                                        <p:tgtEl>
                                          <p:spTgt spid="2411"/>
                                        </p:tgtEl>
                                      </p:cBhvr>
                                    </p:animEffect>
                                  </p:childTnLst>
                                </p:cTn>
                              </p:par>
                              <p:par>
                                <p:cTn fill="hold" nodeType="withEffect" presetClass="entr" presetID="10" presetSubtype="0">
                                  <p:stCondLst>
                                    <p:cond delay="0"/>
                                  </p:stCondLst>
                                  <p:childTnLst>
                                    <p:set>
                                      <p:cBhvr>
                                        <p:cTn dur="1" fill="hold">
                                          <p:stCondLst>
                                            <p:cond delay="0"/>
                                          </p:stCondLst>
                                        </p:cTn>
                                        <p:tgtEl>
                                          <p:spTgt spid="2412"/>
                                        </p:tgtEl>
                                        <p:attrNameLst>
                                          <p:attrName>style.visibility</p:attrName>
                                        </p:attrNameLst>
                                      </p:cBhvr>
                                      <p:to>
                                        <p:strVal val="visible"/>
                                      </p:to>
                                    </p:set>
                                    <p:animEffect filter="fade" transition="in">
                                      <p:cBhvr>
                                        <p:cTn dur="500"/>
                                        <p:tgtEl>
                                          <p:spTgt spid="2412"/>
                                        </p:tgtEl>
                                      </p:cBhvr>
                                    </p:animEffect>
                                  </p:childTnLst>
                                </p:cTn>
                              </p:par>
                              <p:par>
                                <p:cTn fill="hold" nodeType="withEffect" presetClass="entr" presetID="10" presetSubtype="0">
                                  <p:stCondLst>
                                    <p:cond delay="0"/>
                                  </p:stCondLst>
                                  <p:childTnLst>
                                    <p:set>
                                      <p:cBhvr>
                                        <p:cTn dur="1" fill="hold">
                                          <p:stCondLst>
                                            <p:cond delay="0"/>
                                          </p:stCondLst>
                                        </p:cTn>
                                        <p:tgtEl>
                                          <p:spTgt spid="2413"/>
                                        </p:tgtEl>
                                        <p:attrNameLst>
                                          <p:attrName>style.visibility</p:attrName>
                                        </p:attrNameLst>
                                      </p:cBhvr>
                                      <p:to>
                                        <p:strVal val="visible"/>
                                      </p:to>
                                    </p:set>
                                    <p:animEffect filter="fade" transition="in">
                                      <p:cBhvr>
                                        <p:cTn dur="500"/>
                                        <p:tgtEl>
                                          <p:spTgt spid="24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14"/>
                                        </p:tgtEl>
                                        <p:attrNameLst>
                                          <p:attrName>style.visibility</p:attrName>
                                        </p:attrNameLst>
                                      </p:cBhvr>
                                      <p:to>
                                        <p:strVal val="visible"/>
                                      </p:to>
                                    </p:set>
                                    <p:animEffect filter="fade" transition="in">
                                      <p:cBhvr>
                                        <p:cTn dur="1000"/>
                                        <p:tgtEl>
                                          <p:spTgt spid="241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478"/>
                                        </p:tgtEl>
                                        <p:attrNameLst>
                                          <p:attrName>style.visibility</p:attrName>
                                        </p:attrNameLst>
                                      </p:cBhvr>
                                      <p:to>
                                        <p:strVal val="visible"/>
                                      </p:to>
                                    </p:set>
                                    <p:animEffect filter="fade" transition="in">
                                      <p:cBhvr>
                                        <p:cTn dur="500"/>
                                        <p:tgtEl>
                                          <p:spTgt spid="247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79"/>
                                        </p:tgtEl>
                                        <p:attrNameLst>
                                          <p:attrName>style.visibility</p:attrName>
                                        </p:attrNameLst>
                                      </p:cBhvr>
                                      <p:to>
                                        <p:strVal val="visible"/>
                                      </p:to>
                                    </p:set>
                                    <p:animEffect filter="fade" transition="in">
                                      <p:cBhvr>
                                        <p:cTn dur="1000"/>
                                        <p:tgtEl>
                                          <p:spTgt spid="2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solidFill>
          <a:srgbClr val="4F6128"/>
        </a:solidFill>
      </p:bgPr>
    </p:bg>
    <p:spTree>
      <p:nvGrpSpPr>
        <p:cNvPr id="246" name="Shape 246"/>
        <p:cNvGrpSpPr/>
        <p:nvPr/>
      </p:nvGrpSpPr>
      <p:grpSpPr>
        <a:xfrm>
          <a:off x="0" y="0"/>
          <a:ext cx="0" cy="0"/>
          <a:chOff x="0" y="0"/>
          <a:chExt cx="0" cy="0"/>
        </a:xfrm>
      </p:grpSpPr>
      <p:grpSp>
        <p:nvGrpSpPr>
          <p:cNvPr id="247" name="Google Shape;247;p29"/>
          <p:cNvGrpSpPr/>
          <p:nvPr/>
        </p:nvGrpSpPr>
        <p:grpSpPr>
          <a:xfrm>
            <a:off x="395894" y="219519"/>
            <a:ext cx="11613234" cy="6240131"/>
            <a:chOff x="395894" y="219519"/>
            <a:chExt cx="8518865" cy="4788281"/>
          </a:xfrm>
        </p:grpSpPr>
        <p:sp>
          <p:nvSpPr>
            <p:cNvPr id="248" name="Google Shape;248;p29"/>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249" name="Google Shape;249;p29"/>
            <p:cNvGrpSpPr/>
            <p:nvPr/>
          </p:nvGrpSpPr>
          <p:grpSpPr>
            <a:xfrm>
              <a:off x="8341543" y="2282008"/>
              <a:ext cx="569676" cy="380612"/>
              <a:chOff x="8341543" y="2282008"/>
              <a:chExt cx="569676" cy="380612"/>
            </a:xfrm>
          </p:grpSpPr>
          <p:sp>
            <p:nvSpPr>
              <p:cNvPr id="250" name="Google Shape;250;p2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1" name="Google Shape;251;p2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52" name="Google Shape;252;p29"/>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253" name="Google Shape;253;p29"/>
            <p:cNvGrpSpPr/>
            <p:nvPr/>
          </p:nvGrpSpPr>
          <p:grpSpPr>
            <a:xfrm>
              <a:off x="8341543" y="1721094"/>
              <a:ext cx="569676" cy="380612"/>
              <a:chOff x="8341543" y="1721094"/>
              <a:chExt cx="569676" cy="380612"/>
            </a:xfrm>
          </p:grpSpPr>
          <p:sp>
            <p:nvSpPr>
              <p:cNvPr id="254" name="Google Shape;254;p29"/>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5" name="Google Shape;255;p29"/>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56" name="Google Shape;256;p29"/>
            <p:cNvGrpSpPr/>
            <p:nvPr/>
          </p:nvGrpSpPr>
          <p:grpSpPr>
            <a:xfrm>
              <a:off x="8346273" y="1183592"/>
              <a:ext cx="568486" cy="388014"/>
              <a:chOff x="8346273" y="1183592"/>
              <a:chExt cx="568486" cy="388014"/>
            </a:xfrm>
          </p:grpSpPr>
          <p:sp>
            <p:nvSpPr>
              <p:cNvPr id="257" name="Google Shape;257;p29"/>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8" name="Google Shape;258;p29"/>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59" name="Google Shape;259;p29"/>
            <p:cNvGrpSpPr/>
            <p:nvPr/>
          </p:nvGrpSpPr>
          <p:grpSpPr>
            <a:xfrm>
              <a:off x="8341543" y="606635"/>
              <a:ext cx="569676" cy="388014"/>
              <a:chOff x="8341543" y="606635"/>
              <a:chExt cx="569676" cy="388014"/>
            </a:xfrm>
          </p:grpSpPr>
          <p:sp>
            <p:nvSpPr>
              <p:cNvPr id="260" name="Google Shape;260;p29"/>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1" name="Google Shape;261;p29"/>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62" name="Google Shape;262;p29"/>
            <p:cNvGrpSpPr/>
            <p:nvPr/>
          </p:nvGrpSpPr>
          <p:grpSpPr>
            <a:xfrm>
              <a:off x="8341543" y="2842933"/>
              <a:ext cx="569676" cy="380612"/>
              <a:chOff x="8341543" y="2282008"/>
              <a:chExt cx="569676" cy="380612"/>
            </a:xfrm>
          </p:grpSpPr>
          <p:sp>
            <p:nvSpPr>
              <p:cNvPr id="263" name="Google Shape;263;p2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4" name="Google Shape;264;p2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65" name="Google Shape;265;p29"/>
            <p:cNvGrpSpPr/>
            <p:nvPr/>
          </p:nvGrpSpPr>
          <p:grpSpPr>
            <a:xfrm>
              <a:off x="8341543" y="3403858"/>
              <a:ext cx="569676" cy="380612"/>
              <a:chOff x="8341543" y="2282008"/>
              <a:chExt cx="569676" cy="380612"/>
            </a:xfrm>
          </p:grpSpPr>
          <p:sp>
            <p:nvSpPr>
              <p:cNvPr id="266" name="Google Shape;266;p2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7" name="Google Shape;267;p2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68" name="Google Shape;268;p29"/>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9" name="Google Shape;269;p29"/>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70" name="Google Shape;270;p29"/>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1" name="Google Shape;271;p29"/>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2" name="Google Shape;272;p29"/>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3" name="Google Shape;273;p29"/>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4" name="Google Shape;274;p29"/>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5" name="Google Shape;275;p29"/>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6" name="Google Shape;276;p29"/>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7" name="Google Shape;277;p29"/>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8" name="Google Shape;278;p29"/>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9" name="Google Shape;279;p29"/>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0" name="Google Shape;280;p29"/>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1" name="Google Shape;281;p29"/>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2" name="Google Shape;282;p29"/>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3" name="Google Shape;283;p29"/>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4" name="Google Shape;284;p29"/>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5" name="Google Shape;285;p29"/>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6" name="Google Shape;286;p29"/>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7" name="Google Shape;287;p29"/>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8" name="Google Shape;288;p29"/>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9" name="Google Shape;289;p29"/>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0" name="Google Shape;290;p29"/>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1" name="Google Shape;291;p29"/>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2" name="Google Shape;292;p29"/>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3" name="Google Shape;293;p29"/>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4" name="Google Shape;294;p29"/>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5" name="Google Shape;295;p29"/>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6" name="Google Shape;296;p29"/>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7" name="Google Shape;297;p29"/>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8" name="Google Shape;298;p29"/>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9" name="Google Shape;299;p29"/>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0" name="Google Shape;300;p29"/>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1" name="Google Shape;301;p29"/>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2" name="Google Shape;302;p29"/>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3" name="Google Shape;303;p29"/>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4" name="Google Shape;304;p29"/>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5" name="Google Shape;305;p29"/>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6" name="Google Shape;306;p29"/>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7" name="Google Shape;307;p29"/>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8" name="Google Shape;308;p29"/>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9" name="Google Shape;309;p29"/>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0" name="Google Shape;310;p29"/>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1" name="Google Shape;311;p29"/>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2" name="Google Shape;312;p29"/>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3" name="Google Shape;313;p29"/>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4" name="Google Shape;314;p29"/>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5" name="Google Shape;315;p29"/>
          <p:cNvSpPr/>
          <p:nvPr/>
        </p:nvSpPr>
        <p:spPr>
          <a:xfrm rot="126755">
            <a:off x="3091462" y="1090110"/>
            <a:ext cx="5550035" cy="4730758"/>
          </a:xfrm>
          <a:prstGeom prst="rect">
            <a:avLst/>
          </a:prstGeom>
          <a:solidFill>
            <a:srgbClr val="FFE28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dk1"/>
              </a:solidFill>
              <a:latin typeface="Arial"/>
              <a:ea typeface="Arial"/>
              <a:cs typeface="Arial"/>
              <a:sym typeface="Arial"/>
            </a:endParaRPr>
          </a:p>
        </p:txBody>
      </p:sp>
      <p:sp>
        <p:nvSpPr>
          <p:cNvPr id="316" name="Google Shape;316;p29"/>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dk1"/>
              </a:solidFill>
              <a:latin typeface="Arial"/>
              <a:ea typeface="Arial"/>
              <a:cs typeface="Arial"/>
              <a:sym typeface="Arial"/>
            </a:endParaRPr>
          </a:p>
        </p:txBody>
      </p:sp>
      <p:sp>
        <p:nvSpPr>
          <p:cNvPr id="317" name="Google Shape;317;p29"/>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dk1"/>
              </a:solidFill>
              <a:latin typeface="Arial"/>
              <a:ea typeface="Arial"/>
              <a:cs typeface="Arial"/>
              <a:sym typeface="Arial"/>
            </a:endParaRPr>
          </a:p>
        </p:txBody>
      </p:sp>
      <p:grpSp>
        <p:nvGrpSpPr>
          <p:cNvPr id="318" name="Google Shape;318;p29"/>
          <p:cNvGrpSpPr/>
          <p:nvPr/>
        </p:nvGrpSpPr>
        <p:grpSpPr>
          <a:xfrm>
            <a:off x="1030175" y="1581350"/>
            <a:ext cx="444275" cy="398525"/>
            <a:chOff x="2495125" y="2142250"/>
            <a:chExt cx="444275" cy="398525"/>
          </a:xfrm>
        </p:grpSpPr>
        <p:sp>
          <p:nvSpPr>
            <p:cNvPr id="319" name="Google Shape;319;p29"/>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0" name="Google Shape;320;p29"/>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21" name="Google Shape;321;p29"/>
          <p:cNvGrpSpPr/>
          <p:nvPr/>
        </p:nvGrpSpPr>
        <p:grpSpPr>
          <a:xfrm>
            <a:off x="10561107" y="5038641"/>
            <a:ext cx="291375" cy="281375"/>
            <a:chOff x="3243875" y="2372825"/>
            <a:chExt cx="291375" cy="281375"/>
          </a:xfrm>
        </p:grpSpPr>
        <p:sp>
          <p:nvSpPr>
            <p:cNvPr id="322" name="Google Shape;322;p29"/>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3" name="Google Shape;323;p29"/>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4" name="Google Shape;324;p29"/>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5" name="Google Shape;325;p29"/>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6" name="Google Shape;326;p29"/>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7" name="Google Shape;327;p29"/>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8" name="Google Shape;328;p29"/>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9" name="Google Shape;329;p29"/>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0" name="Google Shape;330;p29"/>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1" name="Google Shape;331;p29"/>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32" name="Google Shape;332;p29"/>
          <p:cNvGrpSpPr/>
          <p:nvPr/>
        </p:nvGrpSpPr>
        <p:grpSpPr>
          <a:xfrm>
            <a:off x="10778557" y="714860"/>
            <a:ext cx="166675" cy="168575"/>
            <a:chOff x="4954425" y="2036375"/>
            <a:chExt cx="166675" cy="168575"/>
          </a:xfrm>
        </p:grpSpPr>
        <p:sp>
          <p:nvSpPr>
            <p:cNvPr id="333" name="Google Shape;333;p29"/>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4" name="Google Shape;334;p29"/>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35" name="Google Shape;335;p29"/>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6" name="Google Shape;336;p29"/>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37" name="Google Shape;337;p29"/>
          <p:cNvGrpSpPr/>
          <p:nvPr/>
        </p:nvGrpSpPr>
        <p:grpSpPr>
          <a:xfrm>
            <a:off x="1274794" y="5541495"/>
            <a:ext cx="166675" cy="168575"/>
            <a:chOff x="4954425" y="2036375"/>
            <a:chExt cx="166675" cy="168575"/>
          </a:xfrm>
        </p:grpSpPr>
        <p:sp>
          <p:nvSpPr>
            <p:cNvPr id="338" name="Google Shape;338;p29"/>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9" name="Google Shape;339;p29"/>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40" name="Google Shape;340;p29"/>
          <p:cNvGrpSpPr/>
          <p:nvPr/>
        </p:nvGrpSpPr>
        <p:grpSpPr>
          <a:xfrm>
            <a:off x="2548289" y="3588080"/>
            <a:ext cx="2599447" cy="2521829"/>
            <a:chOff x="5641385" y="2381306"/>
            <a:chExt cx="2599447" cy="2521829"/>
          </a:xfrm>
        </p:grpSpPr>
        <p:sp>
          <p:nvSpPr>
            <p:cNvPr id="341" name="Google Shape;341;p29"/>
            <p:cNvSpPr/>
            <p:nvPr/>
          </p:nvSpPr>
          <p:spPr>
            <a:xfrm>
              <a:off x="5715495" y="4459755"/>
              <a:ext cx="2364987" cy="361232"/>
            </a:xfrm>
            <a:custGeom>
              <a:rect b="b" l="l" r="r" t="t"/>
              <a:pathLst>
                <a:path extrusionOk="0" h="5883" w="38516">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42" name="Google Shape;342;p29"/>
            <p:cNvGrpSpPr/>
            <p:nvPr/>
          </p:nvGrpSpPr>
          <p:grpSpPr>
            <a:xfrm flipH="1">
              <a:off x="6793275" y="3690844"/>
              <a:ext cx="1447557" cy="1002468"/>
              <a:chOff x="4799733" y="3457797"/>
              <a:chExt cx="2301387" cy="1593766"/>
            </a:xfrm>
          </p:grpSpPr>
          <p:sp>
            <p:nvSpPr>
              <p:cNvPr id="343" name="Google Shape;343;p29"/>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4" name="Google Shape;344;p29"/>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5" name="Google Shape;345;p29"/>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6" name="Google Shape;346;p29"/>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7" name="Google Shape;347;p29"/>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8" name="Google Shape;348;p29"/>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9" name="Google Shape;349;p29"/>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0" name="Google Shape;350;p29"/>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1" name="Google Shape;351;p29"/>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2" name="Google Shape;352;p29"/>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3" name="Google Shape;353;p29"/>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4" name="Google Shape;354;p29"/>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5" name="Google Shape;355;p29"/>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6" name="Google Shape;356;p29"/>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7" name="Google Shape;357;p29"/>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8" name="Google Shape;358;p29"/>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9" name="Google Shape;359;p29"/>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0" name="Google Shape;360;p29"/>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1" name="Google Shape;361;p29"/>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2" name="Google Shape;362;p29"/>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3" name="Google Shape;363;p29"/>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4" name="Google Shape;364;p29"/>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5" name="Google Shape;365;p29"/>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6" name="Google Shape;366;p29"/>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7" name="Google Shape;367;p29"/>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8" name="Google Shape;368;p29"/>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9" name="Google Shape;369;p29"/>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0" name="Google Shape;370;p29"/>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1" name="Google Shape;371;p29"/>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2" name="Google Shape;372;p29"/>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3" name="Google Shape;373;p29"/>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4" name="Google Shape;374;p29"/>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5" name="Google Shape;375;p29"/>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6" name="Google Shape;376;p29"/>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7" name="Google Shape;377;p29"/>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8" name="Google Shape;378;p29"/>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9" name="Google Shape;379;p29"/>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0" name="Google Shape;380;p29"/>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1" name="Google Shape;381;p29"/>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2" name="Google Shape;382;p29"/>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3" name="Google Shape;383;p29"/>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4" name="Google Shape;384;p29"/>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5" name="Google Shape;385;p29"/>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6" name="Google Shape;386;p29"/>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7" name="Google Shape;387;p29"/>
              <p:cNvSpPr/>
              <p:nvPr/>
            </p:nvSpPr>
            <p:spPr>
              <a:xfrm>
                <a:off x="564464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8" name="Google Shape;388;p29"/>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rgbClr val="309A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9" name="Google Shape;389;p29"/>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0" name="Google Shape;390;p29"/>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1" name="Google Shape;391;p29"/>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2" name="Google Shape;392;p29"/>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3" name="Google Shape;393;p29"/>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4" name="Google Shape;394;p29"/>
              <p:cNvSpPr/>
              <p:nvPr/>
            </p:nvSpPr>
            <p:spPr>
              <a:xfrm>
                <a:off x="5604409" y="4252690"/>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5" name="Google Shape;395;p29"/>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6" name="Google Shape;396;p29"/>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7" name="Google Shape;397;p29"/>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8" name="Google Shape;398;p29"/>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99" name="Google Shape;399;p29"/>
            <p:cNvSpPr/>
            <p:nvPr/>
          </p:nvSpPr>
          <p:spPr>
            <a:xfrm>
              <a:off x="5641385" y="4715193"/>
              <a:ext cx="204624" cy="152288"/>
            </a:xfrm>
            <a:custGeom>
              <a:rect b="b" l="l" r="r" t="t"/>
              <a:pathLst>
                <a:path extrusionOk="0" h="4903" w="6588">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0" name="Google Shape;400;p29"/>
            <p:cNvSpPr/>
            <p:nvPr/>
          </p:nvSpPr>
          <p:spPr>
            <a:xfrm>
              <a:off x="5767676" y="4250752"/>
              <a:ext cx="622196" cy="512492"/>
            </a:xfrm>
            <a:custGeom>
              <a:rect b="b" l="l" r="r" t="t"/>
              <a:pathLst>
                <a:path extrusionOk="0" h="16500" w="20032">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1" name="Google Shape;401;p29"/>
            <p:cNvSpPr/>
            <p:nvPr/>
          </p:nvSpPr>
          <p:spPr>
            <a:xfrm>
              <a:off x="5767676" y="4250752"/>
              <a:ext cx="622196" cy="512492"/>
            </a:xfrm>
            <a:custGeom>
              <a:rect b="b" l="l" r="r" t="t"/>
              <a:pathLst>
                <a:path extrusionOk="0" h="16500" w="20032">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2" name="Google Shape;402;p29"/>
            <p:cNvSpPr/>
            <p:nvPr/>
          </p:nvSpPr>
          <p:spPr>
            <a:xfrm>
              <a:off x="5802121" y="4428136"/>
              <a:ext cx="435338" cy="335107"/>
            </a:xfrm>
            <a:custGeom>
              <a:rect b="b" l="l" r="r" t="t"/>
              <a:pathLst>
                <a:path extrusionOk="0" h="10789" w="14016">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3" name="Google Shape;403;p29"/>
            <p:cNvSpPr/>
            <p:nvPr/>
          </p:nvSpPr>
          <p:spPr>
            <a:xfrm>
              <a:off x="5993172" y="3849238"/>
              <a:ext cx="435338" cy="325727"/>
            </a:xfrm>
            <a:custGeom>
              <a:rect b="b" l="l" r="r" t="t"/>
              <a:pathLst>
                <a:path extrusionOk="0" h="10487" w="14016">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4" name="Google Shape;404;p29"/>
            <p:cNvSpPr/>
            <p:nvPr/>
          </p:nvSpPr>
          <p:spPr>
            <a:xfrm>
              <a:off x="6106945" y="3870700"/>
              <a:ext cx="178533" cy="304824"/>
            </a:xfrm>
            <a:custGeom>
              <a:rect b="b" l="l" r="r" t="t"/>
              <a:pathLst>
                <a:path extrusionOk="0" h="9814" w="5748">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5" name="Google Shape;405;p29"/>
            <p:cNvSpPr/>
            <p:nvPr/>
          </p:nvSpPr>
          <p:spPr>
            <a:xfrm>
              <a:off x="6175836" y="3779880"/>
              <a:ext cx="439532" cy="506031"/>
            </a:xfrm>
            <a:custGeom>
              <a:rect b="b" l="l" r="r" t="t"/>
              <a:pathLst>
                <a:path extrusionOk="0" h="16292" w="14151">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6" name="Google Shape;406;p29"/>
            <p:cNvSpPr/>
            <p:nvPr/>
          </p:nvSpPr>
          <p:spPr>
            <a:xfrm>
              <a:off x="6446215" y="3823706"/>
              <a:ext cx="169153" cy="460404"/>
            </a:xfrm>
            <a:custGeom>
              <a:rect b="b" l="l" r="r" t="t"/>
              <a:pathLst>
                <a:path extrusionOk="0" h="14823" w="5446">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7" name="Google Shape;407;p29"/>
            <p:cNvSpPr/>
            <p:nvPr/>
          </p:nvSpPr>
          <p:spPr>
            <a:xfrm>
              <a:off x="6123655" y="4195040"/>
              <a:ext cx="501093" cy="361229"/>
            </a:xfrm>
            <a:custGeom>
              <a:rect b="b" l="l" r="r" t="t"/>
              <a:pathLst>
                <a:path extrusionOk="0" h="11630" w="16133">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8" name="Google Shape;408;p29"/>
            <p:cNvSpPr/>
            <p:nvPr/>
          </p:nvSpPr>
          <p:spPr>
            <a:xfrm>
              <a:off x="6319893" y="3623306"/>
              <a:ext cx="143063" cy="253078"/>
            </a:xfrm>
            <a:custGeom>
              <a:rect b="b" l="l" r="r" t="t"/>
              <a:pathLst>
                <a:path extrusionOk="0" h="8148" w="4606">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9" name="Google Shape;409;p29"/>
            <p:cNvSpPr/>
            <p:nvPr/>
          </p:nvSpPr>
          <p:spPr>
            <a:xfrm>
              <a:off x="5802125" y="4764263"/>
              <a:ext cx="234920" cy="138872"/>
            </a:xfrm>
            <a:custGeom>
              <a:rect b="b" l="l" r="r" t="t"/>
              <a:pathLst>
                <a:path extrusionOk="0" h="4389" w="642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0" name="Google Shape;410;p29"/>
            <p:cNvSpPr/>
            <p:nvPr/>
          </p:nvSpPr>
          <p:spPr>
            <a:xfrm>
              <a:off x="5950371" y="4370395"/>
              <a:ext cx="674377" cy="457578"/>
            </a:xfrm>
            <a:custGeom>
              <a:rect b="b" l="l" r="r" t="t"/>
              <a:pathLst>
                <a:path extrusionOk="0" h="14732" w="21712">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1" name="Google Shape;411;p29"/>
            <p:cNvSpPr/>
            <p:nvPr/>
          </p:nvSpPr>
          <p:spPr>
            <a:xfrm>
              <a:off x="6428479" y="4371762"/>
              <a:ext cx="196269" cy="273515"/>
            </a:xfrm>
            <a:custGeom>
              <a:rect b="b" l="l" r="r" t="t"/>
              <a:pathLst>
                <a:path extrusionOk="0" h="8806" w="6319">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2" name="Google Shape;412;p29"/>
            <p:cNvSpPr/>
            <p:nvPr/>
          </p:nvSpPr>
          <p:spPr>
            <a:xfrm>
              <a:off x="6476498" y="3874086"/>
              <a:ext cx="226552" cy="540508"/>
            </a:xfrm>
            <a:custGeom>
              <a:rect b="b" l="l" r="r" t="t"/>
              <a:pathLst>
                <a:path extrusionOk="0" h="17402" w="7294">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3" name="Google Shape;413;p29"/>
            <p:cNvSpPr/>
            <p:nvPr/>
          </p:nvSpPr>
          <p:spPr>
            <a:xfrm>
              <a:off x="6645590" y="4402045"/>
              <a:ext cx="148281" cy="95013"/>
            </a:xfrm>
            <a:custGeom>
              <a:rect b="b" l="l" r="r" t="t"/>
              <a:pathLst>
                <a:path extrusionOk="0" h="3059" w="4774">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4" name="Google Shape;414;p29"/>
            <p:cNvSpPr/>
            <p:nvPr/>
          </p:nvSpPr>
          <p:spPr>
            <a:xfrm>
              <a:off x="6454570" y="3753790"/>
              <a:ext cx="4193" cy="26122"/>
            </a:xfrm>
            <a:custGeom>
              <a:rect b="b" l="l" r="r" t="t"/>
              <a:pathLst>
                <a:path extrusionOk="0" h="841" w="135">
                  <a:moveTo>
                    <a:pt x="0" y="0"/>
                  </a:moveTo>
                  <a:lnTo>
                    <a:pt x="0" y="0"/>
                  </a:lnTo>
                  <a:lnTo>
                    <a:pt x="135" y="840"/>
                  </a:lnTo>
                  <a:lnTo>
                    <a:pt x="135" y="840"/>
                  </a:lnTo>
                  <a:lnTo>
                    <a:pt x="135" y="840"/>
                  </a:ln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5" name="Google Shape;415;p29"/>
            <p:cNvSpPr/>
            <p:nvPr/>
          </p:nvSpPr>
          <p:spPr>
            <a:xfrm>
              <a:off x="6458732" y="3779880"/>
              <a:ext cx="31" cy="31"/>
            </a:xfrm>
            <a:custGeom>
              <a:rect b="b" l="l" r="r" t="t"/>
              <a:pathLst>
                <a:path extrusionOk="0" h="1" w="1">
                  <a:moveTo>
                    <a:pt x="1" y="0"/>
                  </a:moveTo>
                  <a:lnTo>
                    <a:pt x="1" y="0"/>
                  </a:lnTo>
                  <a:lnTo>
                    <a:pt x="1" y="0"/>
                  </a:lnTo>
                  <a:close/>
                </a:path>
              </a:pathLst>
            </a:custGeom>
            <a:solidFill>
              <a:srgbClr val="CBAA7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6" name="Google Shape;416;p29"/>
            <p:cNvSpPr/>
            <p:nvPr/>
          </p:nvSpPr>
          <p:spPr>
            <a:xfrm>
              <a:off x="6328248" y="3762114"/>
              <a:ext cx="4224" cy="21959"/>
            </a:xfrm>
            <a:custGeom>
              <a:rect b="b" l="l" r="r" t="t"/>
              <a:pathLst>
                <a:path extrusionOk="0" h="707" w="136">
                  <a:moveTo>
                    <a:pt x="1" y="1"/>
                  </a:moveTo>
                  <a:lnTo>
                    <a:pt x="135" y="707"/>
                  </a:lnTo>
                  <a:lnTo>
                    <a:pt x="135" y="707"/>
                  </a:lnTo>
                  <a:lnTo>
                    <a:pt x="1" y="1"/>
                  </a:ln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7" name="Google Shape;417;p29"/>
            <p:cNvSpPr/>
            <p:nvPr/>
          </p:nvSpPr>
          <p:spPr>
            <a:xfrm>
              <a:off x="6328248" y="3753790"/>
              <a:ext cx="130515" cy="56374"/>
            </a:xfrm>
            <a:custGeom>
              <a:rect b="b" l="l" r="r" t="t"/>
              <a:pathLst>
                <a:path extrusionOk="0" h="1815" w="4202">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8" name="Google Shape;418;p29"/>
            <p:cNvSpPr/>
            <p:nvPr/>
          </p:nvSpPr>
          <p:spPr>
            <a:xfrm>
              <a:off x="5797959" y="2518871"/>
              <a:ext cx="1226595" cy="1243460"/>
            </a:xfrm>
            <a:custGeom>
              <a:rect b="b" l="l" r="r" t="t"/>
              <a:pathLst>
                <a:path extrusionOk="0" h="40034" w="39491">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9" name="Google Shape;419;p29"/>
            <p:cNvSpPr/>
            <p:nvPr/>
          </p:nvSpPr>
          <p:spPr>
            <a:xfrm>
              <a:off x="5854333" y="3348735"/>
              <a:ext cx="1026164" cy="330945"/>
            </a:xfrm>
            <a:custGeom>
              <a:rect b="b" l="l" r="r" t="t"/>
              <a:pathLst>
                <a:path extrusionOk="0" h="10655" w="33038">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0" name="Google Shape;420;p29"/>
            <p:cNvSpPr/>
            <p:nvPr/>
          </p:nvSpPr>
          <p:spPr>
            <a:xfrm>
              <a:off x="5854333" y="3127432"/>
              <a:ext cx="1122202" cy="552249"/>
            </a:xfrm>
            <a:custGeom>
              <a:rect b="b" l="l" r="r" t="t"/>
              <a:pathLst>
                <a:path extrusionOk="0" h="17780" w="3613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1" name="Google Shape;421;p29"/>
            <p:cNvSpPr/>
            <p:nvPr/>
          </p:nvSpPr>
          <p:spPr>
            <a:xfrm>
              <a:off x="5641385" y="2381306"/>
              <a:ext cx="1491724" cy="1007776"/>
            </a:xfrm>
            <a:custGeom>
              <a:rect b="b" l="l" r="r" t="t"/>
              <a:pathLst>
                <a:path extrusionOk="0" h="32446" w="48027">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2" name="Google Shape;422;p29"/>
            <p:cNvSpPr/>
            <p:nvPr/>
          </p:nvSpPr>
          <p:spPr>
            <a:xfrm>
              <a:off x="5715495" y="3061677"/>
              <a:ext cx="8386" cy="5249"/>
            </a:xfrm>
            <a:custGeom>
              <a:rect b="b" l="l" r="r" t="t"/>
              <a:pathLst>
                <a:path extrusionOk="0" h="169" w="270">
                  <a:moveTo>
                    <a:pt x="269" y="1"/>
                  </a:moveTo>
                  <a:cubicBezTo>
                    <a:pt x="135" y="1"/>
                    <a:pt x="0" y="169"/>
                    <a:pt x="0" y="169"/>
                  </a:cubicBezTo>
                  <a:cubicBezTo>
                    <a:pt x="0" y="169"/>
                    <a:pt x="135" y="169"/>
                    <a:pt x="269" y="1"/>
                  </a:cubicBezTo>
                  <a:close/>
                </a:path>
              </a:pathLst>
            </a:custGeom>
            <a:solidFill>
              <a:srgbClr val="CDC4C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3" name="Google Shape;423;p29"/>
            <p:cNvSpPr/>
            <p:nvPr/>
          </p:nvSpPr>
          <p:spPr>
            <a:xfrm>
              <a:off x="6324086" y="3197379"/>
              <a:ext cx="96069" cy="52243"/>
            </a:xfrm>
            <a:custGeom>
              <a:rect b="b" l="l" r="r" t="t"/>
              <a:pathLst>
                <a:path extrusionOk="0" h="1682" w="3093">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4" name="Google Shape;424;p29"/>
            <p:cNvSpPr/>
            <p:nvPr/>
          </p:nvSpPr>
          <p:spPr>
            <a:xfrm>
              <a:off x="6420124" y="3127432"/>
              <a:ext cx="221334" cy="78334"/>
            </a:xfrm>
            <a:custGeom>
              <a:rect b="b" l="l" r="r" t="t"/>
              <a:pathLst>
                <a:path extrusionOk="0" h="2522" w="7126">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5" name="Google Shape;425;p29"/>
            <p:cNvSpPr/>
            <p:nvPr/>
          </p:nvSpPr>
          <p:spPr>
            <a:xfrm>
              <a:off x="6119462" y="3187999"/>
              <a:ext cx="126353" cy="61623"/>
            </a:xfrm>
            <a:custGeom>
              <a:rect b="b" l="l" r="r" t="t"/>
              <a:pathLst>
                <a:path extrusionOk="0" h="1984" w="4068">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6" name="Google Shape;426;p29"/>
            <p:cNvSpPr/>
            <p:nvPr/>
          </p:nvSpPr>
          <p:spPr>
            <a:xfrm>
              <a:off x="5854333" y="3344573"/>
              <a:ext cx="31" cy="4193"/>
            </a:xfrm>
            <a:custGeom>
              <a:rect b="b" l="l" r="r" t="t"/>
              <a:pathLst>
                <a:path extrusionOk="0" h="135" w="1">
                  <a:moveTo>
                    <a:pt x="0" y="0"/>
                  </a:moveTo>
                  <a:lnTo>
                    <a:pt x="0" y="0"/>
                  </a:lnTo>
                  <a:lnTo>
                    <a:pt x="0" y="135"/>
                  </a:lnTo>
                  <a:lnTo>
                    <a:pt x="0" y="135"/>
                  </a:lnTo>
                  <a:close/>
                </a:path>
              </a:pathLst>
            </a:custGeom>
            <a:solidFill>
              <a:srgbClr val="A992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7" name="Google Shape;427;p29"/>
            <p:cNvSpPr/>
            <p:nvPr/>
          </p:nvSpPr>
          <p:spPr>
            <a:xfrm>
              <a:off x="5854333" y="3276272"/>
              <a:ext cx="43639" cy="72494"/>
            </a:xfrm>
            <a:custGeom>
              <a:rect b="b" l="l" r="r" t="t"/>
              <a:pathLst>
                <a:path extrusionOk="0" h="2334" w="1405">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8" name="Google Shape;428;p29"/>
            <p:cNvSpPr/>
            <p:nvPr/>
          </p:nvSpPr>
          <p:spPr>
            <a:xfrm>
              <a:off x="5659120" y="3179644"/>
              <a:ext cx="1465664" cy="208817"/>
            </a:xfrm>
            <a:custGeom>
              <a:rect b="b" l="l" r="r" t="t"/>
              <a:pathLst>
                <a:path extrusionOk="0" h="6723" w="47188">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9" name="Google Shape;429;p29"/>
            <p:cNvSpPr/>
            <p:nvPr/>
          </p:nvSpPr>
          <p:spPr>
            <a:xfrm>
              <a:off x="6968149" y="3384237"/>
              <a:ext cx="31" cy="31"/>
            </a:xfrm>
            <a:custGeom>
              <a:rect b="b" l="l" r="r" t="t"/>
              <a:pathLst>
                <a:path extrusionOk="0" h="1" w="1">
                  <a:moveTo>
                    <a:pt x="1" y="1"/>
                  </a:moveTo>
                  <a:lnTo>
                    <a:pt x="1" y="1"/>
                  </a:lnTo>
                  <a:lnTo>
                    <a:pt x="1" y="1"/>
                  </a:lnTo>
                  <a:lnTo>
                    <a:pt x="1" y="1"/>
                  </a:ln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0" name="Google Shape;430;p29"/>
            <p:cNvSpPr/>
            <p:nvPr/>
          </p:nvSpPr>
          <p:spPr>
            <a:xfrm>
              <a:off x="6880497" y="3314289"/>
              <a:ext cx="87683" cy="69978"/>
            </a:xfrm>
            <a:custGeom>
              <a:rect b="b" l="l" r="r" t="t"/>
              <a:pathLst>
                <a:path extrusionOk="0" h="2253" w="2823">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1" name="Google Shape;431;p29"/>
            <p:cNvSpPr/>
            <p:nvPr/>
          </p:nvSpPr>
          <p:spPr>
            <a:xfrm>
              <a:off x="5659120" y="2836212"/>
              <a:ext cx="1465664" cy="552249"/>
            </a:xfrm>
            <a:custGeom>
              <a:rect b="b" l="l" r="r" t="t"/>
              <a:pathLst>
                <a:path extrusionOk="0" h="17780" w="47188">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2" name="Google Shape;432;p29"/>
            <p:cNvSpPr/>
            <p:nvPr/>
          </p:nvSpPr>
          <p:spPr>
            <a:xfrm>
              <a:off x="6133036" y="3492792"/>
              <a:ext cx="178533" cy="122190"/>
            </a:xfrm>
            <a:custGeom>
              <a:rect b="b" l="l" r="r" t="t"/>
              <a:pathLst>
                <a:path extrusionOk="0" h="3934" w="5748">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3" name="Google Shape;433;p29"/>
            <p:cNvSpPr/>
            <p:nvPr/>
          </p:nvSpPr>
          <p:spPr>
            <a:xfrm>
              <a:off x="6337660" y="3256735"/>
              <a:ext cx="234908" cy="209376"/>
            </a:xfrm>
            <a:custGeom>
              <a:rect b="b" l="l" r="r" t="t"/>
              <a:pathLst>
                <a:path extrusionOk="0" h="6741" w="7563">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4" name="Google Shape;434;p29"/>
            <p:cNvSpPr/>
            <p:nvPr/>
          </p:nvSpPr>
          <p:spPr>
            <a:xfrm>
              <a:off x="6384622" y="3440611"/>
              <a:ext cx="266216" cy="134677"/>
            </a:xfrm>
            <a:custGeom>
              <a:rect b="b" l="l" r="r" t="t"/>
              <a:pathLst>
                <a:path extrusionOk="0" h="4336" w="8571">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5" name="Google Shape;435;p29"/>
            <p:cNvSpPr/>
            <p:nvPr/>
          </p:nvSpPr>
          <p:spPr>
            <a:xfrm>
              <a:off x="5893997" y="3288416"/>
              <a:ext cx="217172" cy="192914"/>
            </a:xfrm>
            <a:custGeom>
              <a:rect b="b" l="l" r="r" t="t"/>
              <a:pathLst>
                <a:path extrusionOk="0" h="6211" w="6992">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6" name="Google Shape;436;p29"/>
            <p:cNvSpPr/>
            <p:nvPr/>
          </p:nvSpPr>
          <p:spPr>
            <a:xfrm>
              <a:off x="5880424" y="3458346"/>
              <a:ext cx="182727" cy="121569"/>
            </a:xfrm>
            <a:custGeom>
              <a:rect b="b" l="l" r="r" t="t"/>
              <a:pathLst>
                <a:path extrusionOk="0" h="3914" w="5883">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7" name="Google Shape;437;p29"/>
            <p:cNvSpPr/>
            <p:nvPr/>
          </p:nvSpPr>
          <p:spPr>
            <a:xfrm>
              <a:off x="5858495" y="3818488"/>
              <a:ext cx="248481" cy="358775"/>
            </a:xfrm>
            <a:custGeom>
              <a:rect b="b" l="l" r="r" t="t"/>
              <a:pathLst>
                <a:path extrusionOk="0" h="11551" w="800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8" name="Google Shape;438;p29"/>
            <p:cNvSpPr/>
            <p:nvPr/>
          </p:nvSpPr>
          <p:spPr>
            <a:xfrm>
              <a:off x="5858495" y="3818488"/>
              <a:ext cx="248481" cy="357036"/>
            </a:xfrm>
            <a:custGeom>
              <a:rect b="b" l="l" r="r" t="t"/>
              <a:pathLst>
                <a:path extrusionOk="0" h="11495" w="800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9" name="Google Shape;439;p29"/>
            <p:cNvSpPr/>
            <p:nvPr/>
          </p:nvSpPr>
          <p:spPr>
            <a:xfrm>
              <a:off x="6106945" y="3980311"/>
              <a:ext cx="31" cy="138870"/>
            </a:xfrm>
            <a:custGeom>
              <a:rect b="b" l="l" r="r" t="t"/>
              <a:pathLst>
                <a:path extrusionOk="0" h="4471" w="1">
                  <a:moveTo>
                    <a:pt x="1" y="0"/>
                  </a:moveTo>
                  <a:lnTo>
                    <a:pt x="1" y="4470"/>
                  </a:lnTo>
                  <a:lnTo>
                    <a:pt x="1" y="4470"/>
                  </a:lnTo>
                  <a:close/>
                </a:path>
              </a:pathLst>
            </a:custGeom>
            <a:solidFill>
              <a:srgbClr val="DB9F5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0" name="Google Shape;440;p29"/>
            <p:cNvSpPr/>
            <p:nvPr/>
          </p:nvSpPr>
          <p:spPr>
            <a:xfrm>
              <a:off x="6080855" y="3827899"/>
              <a:ext cx="26122" cy="12548"/>
            </a:xfrm>
            <a:custGeom>
              <a:rect b="b" l="l" r="r" t="t"/>
              <a:pathLst>
                <a:path extrusionOk="0" h="404" w="841">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1" name="Google Shape;441;p29"/>
            <p:cNvSpPr/>
            <p:nvPr/>
          </p:nvSpPr>
          <p:spPr>
            <a:xfrm>
              <a:off x="5858495" y="3827899"/>
              <a:ext cx="248481" cy="347625"/>
            </a:xfrm>
            <a:custGeom>
              <a:rect b="b" l="l" r="r" t="t"/>
              <a:pathLst>
                <a:path extrusionOk="0" h="11192" w="800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2" name="Google Shape;442;p29"/>
            <p:cNvSpPr/>
            <p:nvPr/>
          </p:nvSpPr>
          <p:spPr>
            <a:xfrm>
              <a:off x="5858495" y="3784042"/>
              <a:ext cx="248481" cy="69978"/>
            </a:xfrm>
            <a:custGeom>
              <a:rect b="b" l="l" r="r" t="t"/>
              <a:pathLst>
                <a:path extrusionOk="0" h="2253" w="800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3" name="Google Shape;443;p29"/>
            <p:cNvSpPr/>
            <p:nvPr/>
          </p:nvSpPr>
          <p:spPr>
            <a:xfrm>
              <a:off x="5872069" y="3797616"/>
              <a:ext cx="221334" cy="42832"/>
            </a:xfrm>
            <a:custGeom>
              <a:rect b="b" l="l" r="r" t="t"/>
              <a:pathLst>
                <a:path extrusionOk="0" h="1379" w="7126">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4" name="Google Shape;444;p29"/>
            <p:cNvSpPr/>
            <p:nvPr/>
          </p:nvSpPr>
          <p:spPr>
            <a:xfrm>
              <a:off x="5888779" y="3814326"/>
              <a:ext cx="187914" cy="39695"/>
            </a:xfrm>
            <a:custGeom>
              <a:rect b="b" l="l" r="r" t="t"/>
              <a:pathLst>
                <a:path extrusionOk="0" h="1278" w="605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5" name="Google Shape;445;p29"/>
            <p:cNvSpPr/>
            <p:nvPr/>
          </p:nvSpPr>
          <p:spPr>
            <a:xfrm>
              <a:off x="5737423" y="3468130"/>
              <a:ext cx="217141" cy="311781"/>
            </a:xfrm>
            <a:custGeom>
              <a:rect b="b" l="l" r="r" t="t"/>
              <a:pathLst>
                <a:path extrusionOk="0" h="10038" w="6991">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6" name="Google Shape;446;p29"/>
            <p:cNvSpPr/>
            <p:nvPr/>
          </p:nvSpPr>
          <p:spPr>
            <a:xfrm>
              <a:off x="5771869" y="3709933"/>
              <a:ext cx="143032" cy="43888"/>
            </a:xfrm>
            <a:custGeom>
              <a:rect b="b" l="l" r="r" t="t"/>
              <a:pathLst>
                <a:path extrusionOk="0" h="1413" w="4605">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7" name="Google Shape;447;p29"/>
            <p:cNvSpPr/>
            <p:nvPr/>
          </p:nvSpPr>
          <p:spPr>
            <a:xfrm>
              <a:off x="5749940" y="3583612"/>
              <a:ext cx="191051" cy="196300"/>
            </a:xfrm>
            <a:custGeom>
              <a:rect b="b" l="l" r="r" t="t"/>
              <a:pathLst>
                <a:path extrusionOk="0" h="6320" w="6151">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8" name="Google Shape;448;p29"/>
            <p:cNvSpPr/>
            <p:nvPr/>
          </p:nvSpPr>
          <p:spPr>
            <a:xfrm>
              <a:off x="5984817" y="3614951"/>
              <a:ext cx="91876" cy="199406"/>
            </a:xfrm>
            <a:custGeom>
              <a:rect b="b" l="l" r="r" t="t"/>
              <a:pathLst>
                <a:path extrusionOk="0" h="6420" w="2958">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9" name="Google Shape;449;p29"/>
            <p:cNvSpPr/>
            <p:nvPr/>
          </p:nvSpPr>
          <p:spPr>
            <a:xfrm>
              <a:off x="5984817" y="3645204"/>
              <a:ext cx="74140" cy="169153"/>
            </a:xfrm>
            <a:custGeom>
              <a:rect b="b" l="l" r="r" t="t"/>
              <a:pathLst>
                <a:path extrusionOk="0" h="5446" w="2387">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0" name="Google Shape;450;p29"/>
            <p:cNvSpPr/>
            <p:nvPr/>
          </p:nvSpPr>
          <p:spPr>
            <a:xfrm>
              <a:off x="5972300" y="3370663"/>
              <a:ext cx="73084" cy="78334"/>
            </a:xfrm>
            <a:custGeom>
              <a:rect b="b" l="l" r="r" t="t"/>
              <a:pathLst>
                <a:path extrusionOk="0" h="2522" w="2353">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1" name="Google Shape;451;p29"/>
            <p:cNvSpPr/>
            <p:nvPr/>
          </p:nvSpPr>
          <p:spPr>
            <a:xfrm>
              <a:off x="6398196" y="3353953"/>
              <a:ext cx="74140" cy="73115"/>
            </a:xfrm>
            <a:custGeom>
              <a:rect b="b" l="l" r="r" t="t"/>
              <a:pathLst>
                <a:path extrusionOk="0" h="2354" w="2387">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2" name="Google Shape;452;p29"/>
            <p:cNvSpPr/>
            <p:nvPr/>
          </p:nvSpPr>
          <p:spPr>
            <a:xfrm>
              <a:off x="5949809" y="4373187"/>
              <a:ext cx="674377" cy="457578"/>
            </a:xfrm>
            <a:custGeom>
              <a:rect b="b" l="l" r="r" t="t"/>
              <a:pathLst>
                <a:path extrusionOk="0" h="14732" w="21712">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53" name="Google Shape;453;p29"/>
          <p:cNvSpPr txBox="1"/>
          <p:nvPr/>
        </p:nvSpPr>
        <p:spPr>
          <a:xfrm>
            <a:off x="4334110" y="1572168"/>
            <a:ext cx="3725448"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1500" u="none" cap="none" strike="noStrike">
                <a:solidFill>
                  <a:srgbClr val="974806"/>
                </a:solidFill>
                <a:latin typeface="Cookie"/>
                <a:ea typeface="Cookie"/>
                <a:cs typeface="Cookie"/>
                <a:sym typeface="Cookie"/>
              </a:rPr>
              <a:t>KHÁM PHÁ</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and Content">
  <p:cSld name="16_Title and Content">
    <p:bg>
      <p:bgPr>
        <a:solidFill>
          <a:srgbClr val="4F6128"/>
        </a:solidFill>
      </p:bgPr>
    </p:bg>
    <p:spTree>
      <p:nvGrpSpPr>
        <p:cNvPr id="252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descr="Không có mô tả." id="2590" name="Google Shape;2590;p47"/>
          <p:cNvPicPr preferRelativeResize="0"/>
          <p:nvPr/>
        </p:nvPicPr>
        <p:blipFill rotWithShape="1">
          <a:blip r:embed="rId2">
            <a:alphaModFix/>
          </a:blip>
          <a:srcRect b="0" l="0" r="0" t="0"/>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591" name="Shape 2591"/>
        <p:cNvGrpSpPr/>
        <p:nvPr/>
      </p:nvGrpSpPr>
      <p:grpSpPr>
        <a:xfrm>
          <a:off x="0" y="0"/>
          <a:ext cx="0" cy="0"/>
          <a:chOff x="0" y="0"/>
          <a:chExt cx="0" cy="0"/>
        </a:xfrm>
      </p:grpSpPr>
      <p:sp>
        <p:nvSpPr>
          <p:cNvPr id="2592" name="Google Shape;2592;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p:cSld name="14_Title and Content">
    <p:bg>
      <p:bgPr>
        <a:solidFill>
          <a:srgbClr val="4F6128"/>
        </a:solidFill>
      </p:bgPr>
    </p:bg>
    <p:spTree>
      <p:nvGrpSpPr>
        <p:cNvPr id="454" name="Shape 454"/>
        <p:cNvGrpSpPr/>
        <p:nvPr/>
      </p:nvGrpSpPr>
      <p:grpSpPr>
        <a:xfrm>
          <a:off x="0" y="0"/>
          <a:ext cx="0" cy="0"/>
          <a:chOff x="0" y="0"/>
          <a:chExt cx="0" cy="0"/>
        </a:xfrm>
      </p:grpSpPr>
      <p:grpSp>
        <p:nvGrpSpPr>
          <p:cNvPr id="455" name="Google Shape;455;p30"/>
          <p:cNvGrpSpPr/>
          <p:nvPr/>
        </p:nvGrpSpPr>
        <p:grpSpPr>
          <a:xfrm>
            <a:off x="395894" y="219519"/>
            <a:ext cx="11613234" cy="6240131"/>
            <a:chOff x="395894" y="219519"/>
            <a:chExt cx="8518865" cy="4788281"/>
          </a:xfrm>
        </p:grpSpPr>
        <p:sp>
          <p:nvSpPr>
            <p:cNvPr id="456" name="Google Shape;456;p30"/>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57" name="Google Shape;457;p30"/>
            <p:cNvGrpSpPr/>
            <p:nvPr/>
          </p:nvGrpSpPr>
          <p:grpSpPr>
            <a:xfrm>
              <a:off x="8341543" y="2282008"/>
              <a:ext cx="569676" cy="380612"/>
              <a:chOff x="8341543" y="2282008"/>
              <a:chExt cx="569676" cy="380612"/>
            </a:xfrm>
          </p:grpSpPr>
          <p:sp>
            <p:nvSpPr>
              <p:cNvPr id="458" name="Google Shape;458;p3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9" name="Google Shape;459;p3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60" name="Google Shape;460;p30"/>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61" name="Google Shape;461;p30"/>
            <p:cNvGrpSpPr/>
            <p:nvPr/>
          </p:nvGrpSpPr>
          <p:grpSpPr>
            <a:xfrm>
              <a:off x="8341543" y="1721094"/>
              <a:ext cx="569676" cy="380612"/>
              <a:chOff x="8341543" y="1721094"/>
              <a:chExt cx="569676" cy="380612"/>
            </a:xfrm>
          </p:grpSpPr>
          <p:sp>
            <p:nvSpPr>
              <p:cNvPr id="462" name="Google Shape;462;p30"/>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3" name="Google Shape;463;p30"/>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64" name="Google Shape;464;p30"/>
            <p:cNvGrpSpPr/>
            <p:nvPr/>
          </p:nvGrpSpPr>
          <p:grpSpPr>
            <a:xfrm>
              <a:off x="8346273" y="1183592"/>
              <a:ext cx="568486" cy="388014"/>
              <a:chOff x="8346273" y="1183592"/>
              <a:chExt cx="568486" cy="388014"/>
            </a:xfrm>
          </p:grpSpPr>
          <p:sp>
            <p:nvSpPr>
              <p:cNvPr id="465" name="Google Shape;465;p30"/>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6" name="Google Shape;466;p30"/>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67" name="Google Shape;467;p30"/>
            <p:cNvGrpSpPr/>
            <p:nvPr/>
          </p:nvGrpSpPr>
          <p:grpSpPr>
            <a:xfrm>
              <a:off x="8341543" y="606635"/>
              <a:ext cx="569676" cy="388014"/>
              <a:chOff x="8341543" y="606635"/>
              <a:chExt cx="569676" cy="388014"/>
            </a:xfrm>
          </p:grpSpPr>
          <p:sp>
            <p:nvSpPr>
              <p:cNvPr id="468" name="Google Shape;468;p30"/>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9" name="Google Shape;469;p30"/>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70" name="Google Shape;470;p30"/>
            <p:cNvGrpSpPr/>
            <p:nvPr/>
          </p:nvGrpSpPr>
          <p:grpSpPr>
            <a:xfrm>
              <a:off x="8341543" y="2842933"/>
              <a:ext cx="569676" cy="380612"/>
              <a:chOff x="8341543" y="2282008"/>
              <a:chExt cx="569676" cy="380612"/>
            </a:xfrm>
          </p:grpSpPr>
          <p:sp>
            <p:nvSpPr>
              <p:cNvPr id="471" name="Google Shape;471;p3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2" name="Google Shape;472;p3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73" name="Google Shape;473;p30"/>
            <p:cNvGrpSpPr/>
            <p:nvPr/>
          </p:nvGrpSpPr>
          <p:grpSpPr>
            <a:xfrm>
              <a:off x="8341543" y="3403858"/>
              <a:ext cx="569676" cy="380612"/>
              <a:chOff x="8341543" y="2282008"/>
              <a:chExt cx="569676" cy="380612"/>
            </a:xfrm>
          </p:grpSpPr>
          <p:sp>
            <p:nvSpPr>
              <p:cNvPr id="474" name="Google Shape;474;p3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5" name="Google Shape;475;p3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76" name="Google Shape;476;p30"/>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7" name="Google Shape;477;p30"/>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78" name="Google Shape;478;p30"/>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9" name="Google Shape;479;p30"/>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0" name="Google Shape;480;p30"/>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1" name="Google Shape;481;p30"/>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2" name="Google Shape;482;p30"/>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3" name="Google Shape;483;p30"/>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4" name="Google Shape;484;p30"/>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5" name="Google Shape;485;p30"/>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6" name="Google Shape;486;p30"/>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7" name="Google Shape;487;p30"/>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8" name="Google Shape;488;p30"/>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9" name="Google Shape;489;p30"/>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0" name="Google Shape;490;p30"/>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1" name="Google Shape;491;p30"/>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2" name="Google Shape;492;p30"/>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3" name="Google Shape;493;p30"/>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4" name="Google Shape;494;p30"/>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5" name="Google Shape;495;p30"/>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6" name="Google Shape;496;p30"/>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7" name="Google Shape;497;p30"/>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8" name="Google Shape;498;p30"/>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9" name="Google Shape;499;p30"/>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0" name="Google Shape;500;p30"/>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1" name="Google Shape;501;p30"/>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2" name="Google Shape;502;p30"/>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3" name="Google Shape;503;p30"/>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4" name="Google Shape;504;p30"/>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5" name="Google Shape;505;p30"/>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6" name="Google Shape;506;p30"/>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7" name="Google Shape;507;p30"/>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8" name="Google Shape;508;p30"/>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9" name="Google Shape;509;p30"/>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0" name="Google Shape;510;p30"/>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1" name="Google Shape;511;p30"/>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2" name="Google Shape;512;p30"/>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3" name="Google Shape;513;p30"/>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4" name="Google Shape;514;p30"/>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5" name="Google Shape;515;p30"/>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6" name="Google Shape;516;p30"/>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7" name="Google Shape;517;p30"/>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8" name="Google Shape;518;p30"/>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9" name="Google Shape;519;p30"/>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0" name="Google Shape;520;p30"/>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1" name="Google Shape;521;p30"/>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2" name="Google Shape;522;p30"/>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523" name="Google Shape;523;p30"/>
          <p:cNvPicPr preferRelativeResize="0"/>
          <p:nvPr/>
        </p:nvPicPr>
        <p:blipFill rotWithShape="1">
          <a:blip r:embed="rId2">
            <a:alphaModFix/>
          </a:blip>
          <a:srcRect b="0" l="0" r="0" t="0"/>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and Content">
  <p:cSld name="18_Title and Content">
    <p:bg>
      <p:bgPr>
        <a:solidFill>
          <a:srgbClr val="4F6128"/>
        </a:solidFill>
      </p:bgPr>
    </p:bg>
    <p:spTree>
      <p:nvGrpSpPr>
        <p:cNvPr id="524"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solidFill>
          <a:srgbClr val="4F6128"/>
        </a:solidFill>
      </p:bgPr>
    </p:bg>
    <p:spTree>
      <p:nvGrpSpPr>
        <p:cNvPr id="593" name="Shape 593"/>
        <p:cNvGrpSpPr/>
        <p:nvPr/>
      </p:nvGrpSpPr>
      <p:grpSpPr>
        <a:xfrm>
          <a:off x="0" y="0"/>
          <a:ext cx="0" cy="0"/>
          <a:chOff x="0" y="0"/>
          <a:chExt cx="0" cy="0"/>
        </a:xfrm>
      </p:grpSpPr>
      <p:grpSp>
        <p:nvGrpSpPr>
          <p:cNvPr id="594" name="Google Shape;594;p32"/>
          <p:cNvGrpSpPr/>
          <p:nvPr/>
        </p:nvGrpSpPr>
        <p:grpSpPr>
          <a:xfrm>
            <a:off x="395894" y="219519"/>
            <a:ext cx="11613234" cy="6240131"/>
            <a:chOff x="395894" y="219519"/>
            <a:chExt cx="8518865" cy="4788281"/>
          </a:xfrm>
        </p:grpSpPr>
        <p:sp>
          <p:nvSpPr>
            <p:cNvPr id="595" name="Google Shape;595;p32"/>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596" name="Google Shape;596;p32"/>
            <p:cNvGrpSpPr/>
            <p:nvPr/>
          </p:nvGrpSpPr>
          <p:grpSpPr>
            <a:xfrm>
              <a:off x="8341543" y="2282008"/>
              <a:ext cx="569676" cy="380612"/>
              <a:chOff x="8341543" y="2282008"/>
              <a:chExt cx="569676" cy="380612"/>
            </a:xfrm>
          </p:grpSpPr>
          <p:sp>
            <p:nvSpPr>
              <p:cNvPr id="597" name="Google Shape;597;p3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98" name="Google Shape;598;p3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99" name="Google Shape;599;p32"/>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600" name="Google Shape;600;p32"/>
            <p:cNvGrpSpPr/>
            <p:nvPr/>
          </p:nvGrpSpPr>
          <p:grpSpPr>
            <a:xfrm>
              <a:off x="8341543" y="1721094"/>
              <a:ext cx="569676" cy="380612"/>
              <a:chOff x="8341543" y="1721094"/>
              <a:chExt cx="569676" cy="380612"/>
            </a:xfrm>
          </p:grpSpPr>
          <p:sp>
            <p:nvSpPr>
              <p:cNvPr id="601" name="Google Shape;601;p32"/>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02" name="Google Shape;602;p32"/>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03" name="Google Shape;603;p32"/>
            <p:cNvGrpSpPr/>
            <p:nvPr/>
          </p:nvGrpSpPr>
          <p:grpSpPr>
            <a:xfrm>
              <a:off x="8346273" y="1183592"/>
              <a:ext cx="568486" cy="388014"/>
              <a:chOff x="8346273" y="1183592"/>
              <a:chExt cx="568486" cy="388014"/>
            </a:xfrm>
          </p:grpSpPr>
          <p:sp>
            <p:nvSpPr>
              <p:cNvPr id="604" name="Google Shape;604;p32"/>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05" name="Google Shape;605;p32"/>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06" name="Google Shape;606;p32"/>
            <p:cNvGrpSpPr/>
            <p:nvPr/>
          </p:nvGrpSpPr>
          <p:grpSpPr>
            <a:xfrm>
              <a:off x="8341543" y="606635"/>
              <a:ext cx="569676" cy="388014"/>
              <a:chOff x="8341543" y="606635"/>
              <a:chExt cx="569676" cy="388014"/>
            </a:xfrm>
          </p:grpSpPr>
          <p:sp>
            <p:nvSpPr>
              <p:cNvPr id="607" name="Google Shape;607;p32"/>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08" name="Google Shape;608;p32"/>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09" name="Google Shape;609;p32"/>
            <p:cNvGrpSpPr/>
            <p:nvPr/>
          </p:nvGrpSpPr>
          <p:grpSpPr>
            <a:xfrm>
              <a:off x="8341543" y="2842933"/>
              <a:ext cx="569676" cy="380612"/>
              <a:chOff x="8341543" y="2282008"/>
              <a:chExt cx="569676" cy="380612"/>
            </a:xfrm>
          </p:grpSpPr>
          <p:sp>
            <p:nvSpPr>
              <p:cNvPr id="610" name="Google Shape;610;p3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11" name="Google Shape;611;p3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12" name="Google Shape;612;p32"/>
            <p:cNvGrpSpPr/>
            <p:nvPr/>
          </p:nvGrpSpPr>
          <p:grpSpPr>
            <a:xfrm>
              <a:off x="8341543" y="3403858"/>
              <a:ext cx="569676" cy="380612"/>
              <a:chOff x="8341543" y="2282008"/>
              <a:chExt cx="569676" cy="380612"/>
            </a:xfrm>
          </p:grpSpPr>
          <p:sp>
            <p:nvSpPr>
              <p:cNvPr id="613" name="Google Shape;613;p3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14" name="Google Shape;614;p3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615" name="Google Shape;615;p32"/>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16" name="Google Shape;616;p32"/>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617" name="Google Shape;617;p32"/>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18" name="Google Shape;618;p32"/>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19" name="Google Shape;619;p32"/>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0" name="Google Shape;620;p32"/>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1" name="Google Shape;621;p32"/>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2" name="Google Shape;622;p32"/>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3" name="Google Shape;623;p32"/>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4" name="Google Shape;624;p32"/>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5" name="Google Shape;625;p32"/>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6" name="Google Shape;626;p32"/>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7" name="Google Shape;627;p32"/>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8" name="Google Shape;628;p32"/>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9" name="Google Shape;629;p32"/>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0" name="Google Shape;630;p32"/>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1" name="Google Shape;631;p32"/>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2" name="Google Shape;632;p32"/>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3" name="Google Shape;633;p32"/>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4" name="Google Shape;634;p32"/>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5" name="Google Shape;635;p32"/>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6" name="Google Shape;636;p32"/>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7" name="Google Shape;637;p32"/>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8" name="Google Shape;638;p32"/>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9" name="Google Shape;639;p32"/>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0" name="Google Shape;640;p32"/>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1" name="Google Shape;641;p32"/>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2" name="Google Shape;642;p32"/>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3" name="Google Shape;643;p32"/>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4" name="Google Shape;644;p32"/>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5" name="Google Shape;645;p32"/>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6" name="Google Shape;646;p32"/>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7" name="Google Shape;647;p32"/>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8" name="Google Shape;648;p32"/>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9" name="Google Shape;649;p32"/>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0" name="Google Shape;650;p32"/>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1" name="Google Shape;651;p32"/>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2" name="Google Shape;652;p32"/>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3" name="Google Shape;653;p32"/>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4" name="Google Shape;654;p32"/>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5" name="Google Shape;655;p32"/>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6" name="Google Shape;656;p32"/>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7" name="Google Shape;657;p32"/>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8" name="Google Shape;658;p32"/>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9" name="Google Shape;659;p32"/>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0" name="Google Shape;660;p32"/>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1" name="Google Shape;661;p32"/>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2" name="Google Shape;662;p32"/>
          <p:cNvSpPr/>
          <p:nvPr/>
        </p:nvSpPr>
        <p:spPr>
          <a:xfrm rot="126755">
            <a:off x="3091462" y="1090110"/>
            <a:ext cx="5550035" cy="4730758"/>
          </a:xfrm>
          <a:prstGeom prst="rect">
            <a:avLst/>
          </a:prstGeom>
          <a:solidFill>
            <a:srgbClr val="FBD4B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663" name="Google Shape;663;p32"/>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664" name="Google Shape;664;p32"/>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665" name="Google Shape;665;p32"/>
          <p:cNvGrpSpPr/>
          <p:nvPr/>
        </p:nvGrpSpPr>
        <p:grpSpPr>
          <a:xfrm>
            <a:off x="7672546" y="3622312"/>
            <a:ext cx="1309691" cy="2486166"/>
            <a:chOff x="961250" y="234750"/>
            <a:chExt cx="1222525" cy="2320700"/>
          </a:xfrm>
        </p:grpSpPr>
        <p:sp>
          <p:nvSpPr>
            <p:cNvPr id="666" name="Google Shape;666;p32"/>
            <p:cNvSpPr/>
            <p:nvPr/>
          </p:nvSpPr>
          <p:spPr>
            <a:xfrm>
              <a:off x="1529225" y="1558100"/>
              <a:ext cx="189075" cy="241150"/>
            </a:xfrm>
            <a:custGeom>
              <a:rect b="b" l="l" r="r" t="t"/>
              <a:pathLst>
                <a:path extrusionOk="0" h="9646" w="7563">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7" name="Google Shape;667;p32"/>
            <p:cNvSpPr/>
            <p:nvPr/>
          </p:nvSpPr>
          <p:spPr>
            <a:xfrm>
              <a:off x="1647700" y="1816875"/>
              <a:ext cx="206725" cy="252400"/>
            </a:xfrm>
            <a:custGeom>
              <a:rect b="b" l="l" r="r" t="t"/>
              <a:pathLst>
                <a:path extrusionOk="0" h="10096" w="8269">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8" name="Google Shape;668;p32"/>
            <p:cNvSpPr/>
            <p:nvPr/>
          </p:nvSpPr>
          <p:spPr>
            <a:xfrm>
              <a:off x="1598975" y="1737350"/>
              <a:ext cx="164700" cy="132500"/>
            </a:xfrm>
            <a:custGeom>
              <a:rect b="b" l="l" r="r" t="t"/>
              <a:pathLst>
                <a:path extrusionOk="0" h="5300" w="6588">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9" name="Google Shape;669;p32"/>
            <p:cNvSpPr/>
            <p:nvPr/>
          </p:nvSpPr>
          <p:spPr>
            <a:xfrm>
              <a:off x="1287250" y="1496000"/>
              <a:ext cx="392400" cy="420700"/>
            </a:xfrm>
            <a:custGeom>
              <a:rect b="b" l="l" r="r" t="t"/>
              <a:pathLst>
                <a:path extrusionOk="0" h="16828" w="15696">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0" name="Google Shape;670;p32"/>
            <p:cNvSpPr/>
            <p:nvPr/>
          </p:nvSpPr>
          <p:spPr>
            <a:xfrm>
              <a:off x="1567025" y="1904250"/>
              <a:ext cx="4225" cy="25"/>
            </a:xfrm>
            <a:custGeom>
              <a:rect b="b" l="l" r="r" t="t"/>
              <a:pathLst>
                <a:path extrusionOk="0" h="1" w="169">
                  <a:moveTo>
                    <a:pt x="169" y="1"/>
                  </a:moveTo>
                  <a:lnTo>
                    <a:pt x="1" y="1"/>
                  </a:lnTo>
                  <a:lnTo>
                    <a:pt x="1" y="1"/>
                  </a:lnTo>
                  <a:lnTo>
                    <a:pt x="16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1" name="Google Shape;671;p32"/>
            <p:cNvSpPr/>
            <p:nvPr/>
          </p:nvSpPr>
          <p:spPr>
            <a:xfrm>
              <a:off x="1567025" y="1575725"/>
              <a:ext cx="7600" cy="328550"/>
            </a:xfrm>
            <a:custGeom>
              <a:rect b="b" l="l" r="r" t="t"/>
              <a:pathLst>
                <a:path extrusionOk="0" h="13142" w="304">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2" name="Google Shape;672;p32"/>
            <p:cNvSpPr/>
            <p:nvPr/>
          </p:nvSpPr>
          <p:spPr>
            <a:xfrm>
              <a:off x="1462000" y="1915175"/>
              <a:ext cx="49600" cy="3400"/>
            </a:xfrm>
            <a:custGeom>
              <a:rect b="b" l="l" r="r" t="t"/>
              <a:pathLst>
                <a:path extrusionOk="0" h="136" w="1984">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3" name="Google Shape;673;p32"/>
            <p:cNvSpPr/>
            <p:nvPr/>
          </p:nvSpPr>
          <p:spPr>
            <a:xfrm>
              <a:off x="1462000" y="1533725"/>
              <a:ext cx="73975" cy="384850"/>
            </a:xfrm>
            <a:custGeom>
              <a:rect b="b" l="l" r="r" t="t"/>
              <a:pathLst>
                <a:path extrusionOk="0" h="15394" w="2959">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4" name="Google Shape;674;p32"/>
            <p:cNvSpPr/>
            <p:nvPr/>
          </p:nvSpPr>
          <p:spPr>
            <a:xfrm>
              <a:off x="1602325" y="1519450"/>
              <a:ext cx="3375" cy="14300"/>
            </a:xfrm>
            <a:custGeom>
              <a:rect b="b" l="l" r="r" t="t"/>
              <a:pathLst>
                <a:path extrusionOk="0" h="572" w="135">
                  <a:moveTo>
                    <a:pt x="135" y="0"/>
                  </a:moveTo>
                  <a:lnTo>
                    <a:pt x="0" y="572"/>
                  </a:lnTo>
                  <a:lnTo>
                    <a:pt x="135" y="572"/>
                  </a:lnTo>
                  <a:lnTo>
                    <a:pt x="135" y="0"/>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5" name="Google Shape;675;p32"/>
            <p:cNvSpPr/>
            <p:nvPr/>
          </p:nvSpPr>
          <p:spPr>
            <a:xfrm>
              <a:off x="1571225" y="1533725"/>
              <a:ext cx="34475" cy="370550"/>
            </a:xfrm>
            <a:custGeom>
              <a:rect b="b" l="l" r="r" t="t"/>
              <a:pathLst>
                <a:path extrusionOk="0" h="14822" w="1379">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6" name="Google Shape;676;p32"/>
            <p:cNvSpPr/>
            <p:nvPr/>
          </p:nvSpPr>
          <p:spPr>
            <a:xfrm>
              <a:off x="1518300" y="1953825"/>
              <a:ext cx="252100" cy="447225"/>
            </a:xfrm>
            <a:custGeom>
              <a:rect b="b" l="l" r="r" t="t"/>
              <a:pathLst>
                <a:path extrusionOk="0" h="17889" w="10084">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7" name="Google Shape;677;p32"/>
            <p:cNvSpPr/>
            <p:nvPr/>
          </p:nvSpPr>
          <p:spPr>
            <a:xfrm>
              <a:off x="1518300" y="2272275"/>
              <a:ext cx="84050" cy="128775"/>
            </a:xfrm>
            <a:custGeom>
              <a:rect b="b" l="l" r="r" t="t"/>
              <a:pathLst>
                <a:path extrusionOk="0" h="5151" w="3362">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8" name="Google Shape;678;p32"/>
            <p:cNvSpPr/>
            <p:nvPr/>
          </p:nvSpPr>
          <p:spPr>
            <a:xfrm>
              <a:off x="1266250" y="1990050"/>
              <a:ext cx="357100" cy="513300"/>
            </a:xfrm>
            <a:custGeom>
              <a:rect b="b" l="l" r="r" t="t"/>
              <a:pathLst>
                <a:path extrusionOk="0" h="20532" w="14284">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9" name="Google Shape;679;p32"/>
            <p:cNvSpPr/>
            <p:nvPr/>
          </p:nvSpPr>
          <p:spPr>
            <a:xfrm>
              <a:off x="1272950" y="1873175"/>
              <a:ext cx="420150" cy="227725"/>
            </a:xfrm>
            <a:custGeom>
              <a:rect b="b" l="l" r="r" t="t"/>
              <a:pathLst>
                <a:path extrusionOk="0" h="9109" w="16806">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0" name="Google Shape;680;p32"/>
            <p:cNvSpPr/>
            <p:nvPr/>
          </p:nvSpPr>
          <p:spPr>
            <a:xfrm>
              <a:off x="1560325" y="2072300"/>
              <a:ext cx="119325" cy="200000"/>
            </a:xfrm>
            <a:custGeom>
              <a:rect b="b" l="l" r="r" t="t"/>
              <a:pathLst>
                <a:path extrusionOk="0" h="8000" w="4773">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1" name="Google Shape;681;p32"/>
            <p:cNvSpPr/>
            <p:nvPr/>
          </p:nvSpPr>
          <p:spPr>
            <a:xfrm>
              <a:off x="1493925" y="1994601"/>
              <a:ext cx="111775" cy="108425"/>
            </a:xfrm>
            <a:custGeom>
              <a:rect b="b" l="l" r="r" t="t"/>
              <a:pathLst>
                <a:path extrusionOk="0" h="4337" w="4471">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2" name="Google Shape;682;p32"/>
            <p:cNvSpPr/>
            <p:nvPr/>
          </p:nvSpPr>
          <p:spPr>
            <a:xfrm>
              <a:off x="1529225" y="2489050"/>
              <a:ext cx="153775" cy="66400"/>
            </a:xfrm>
            <a:custGeom>
              <a:rect b="b" l="l" r="r" t="t"/>
              <a:pathLst>
                <a:path extrusionOk="0" h="2656" w="6151">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3" name="Google Shape;683;p32"/>
            <p:cNvSpPr/>
            <p:nvPr/>
          </p:nvSpPr>
          <p:spPr>
            <a:xfrm>
              <a:off x="1500650" y="1379125"/>
              <a:ext cx="112625" cy="203350"/>
            </a:xfrm>
            <a:custGeom>
              <a:rect b="b" l="l" r="r" t="t"/>
              <a:pathLst>
                <a:path extrusionOk="0" h="8134" w="4505">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4" name="Google Shape;684;p32"/>
            <p:cNvSpPr/>
            <p:nvPr/>
          </p:nvSpPr>
          <p:spPr>
            <a:xfrm>
              <a:off x="1059550" y="406000"/>
              <a:ext cx="1015850" cy="1068100"/>
            </a:xfrm>
            <a:custGeom>
              <a:rect b="b" l="l" r="r" t="t"/>
              <a:pathLst>
                <a:path extrusionOk="0" h="42724" w="40634">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5" name="Google Shape;685;p32"/>
            <p:cNvSpPr/>
            <p:nvPr/>
          </p:nvSpPr>
          <p:spPr>
            <a:xfrm>
              <a:off x="1077200" y="1176625"/>
              <a:ext cx="651175" cy="297475"/>
            </a:xfrm>
            <a:custGeom>
              <a:rect b="b" l="l" r="r" t="t"/>
              <a:pathLst>
                <a:path extrusionOk="0" h="11899" w="26047">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6" name="Google Shape;686;p32"/>
            <p:cNvSpPr/>
            <p:nvPr/>
          </p:nvSpPr>
          <p:spPr>
            <a:xfrm>
              <a:off x="1560325" y="1467350"/>
              <a:ext cx="48750" cy="3375"/>
            </a:xfrm>
            <a:custGeom>
              <a:rect b="b" l="l" r="r" t="t"/>
              <a:pathLst>
                <a:path extrusionOk="0" h="135" w="195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7" name="Google Shape;687;p32"/>
            <p:cNvSpPr/>
            <p:nvPr/>
          </p:nvSpPr>
          <p:spPr>
            <a:xfrm>
              <a:off x="1077200" y="1078325"/>
              <a:ext cx="651175" cy="395775"/>
            </a:xfrm>
            <a:custGeom>
              <a:rect b="b" l="l" r="r" t="t"/>
              <a:pathLst>
                <a:path extrusionOk="0" h="15831" w="26047">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8" name="Google Shape;688;p32"/>
            <p:cNvSpPr/>
            <p:nvPr/>
          </p:nvSpPr>
          <p:spPr>
            <a:xfrm>
              <a:off x="1230950" y="1480775"/>
              <a:ext cx="280650" cy="704150"/>
            </a:xfrm>
            <a:custGeom>
              <a:rect b="b" l="l" r="r" t="t"/>
              <a:pathLst>
                <a:path extrusionOk="0" h="28166" w="11226">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9" name="Google Shape;689;p32"/>
            <p:cNvSpPr/>
            <p:nvPr/>
          </p:nvSpPr>
          <p:spPr>
            <a:xfrm>
              <a:off x="1235312" y="1480800"/>
              <a:ext cx="273100" cy="689825"/>
            </a:xfrm>
            <a:custGeom>
              <a:rect b="b" l="l" r="r" t="t"/>
              <a:pathLst>
                <a:path extrusionOk="0" h="27593" w="10924">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0" name="Google Shape;690;p32"/>
            <p:cNvSpPr/>
            <p:nvPr/>
          </p:nvSpPr>
          <p:spPr>
            <a:xfrm>
              <a:off x="1605675" y="1516075"/>
              <a:ext cx="158000" cy="639125"/>
            </a:xfrm>
            <a:custGeom>
              <a:rect b="b" l="l" r="r" t="t"/>
              <a:pathLst>
                <a:path extrusionOk="0" h="25565" w="632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1" name="Google Shape;691;p32"/>
            <p:cNvSpPr/>
            <p:nvPr/>
          </p:nvSpPr>
          <p:spPr>
            <a:xfrm>
              <a:off x="1742650" y="1988275"/>
              <a:ext cx="25" cy="56325"/>
            </a:xfrm>
            <a:custGeom>
              <a:rect b="b" l="l" r="r" t="t"/>
              <a:pathLst>
                <a:path extrusionOk="0" h="2253" w="1">
                  <a:moveTo>
                    <a:pt x="0" y="1"/>
                  </a:moveTo>
                  <a:lnTo>
                    <a:pt x="0" y="2253"/>
                  </a:lnTo>
                  <a:lnTo>
                    <a:pt x="0" y="2253"/>
                  </a:lnTo>
                  <a:close/>
                </a:path>
              </a:pathLst>
            </a:custGeom>
            <a:solidFill>
              <a:srgbClr val="9D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2" name="Google Shape;692;p32"/>
            <p:cNvSpPr/>
            <p:nvPr/>
          </p:nvSpPr>
          <p:spPr>
            <a:xfrm>
              <a:off x="1612719" y="1526520"/>
              <a:ext cx="129425" cy="584825"/>
            </a:xfrm>
            <a:custGeom>
              <a:rect b="b" l="l" r="r" t="t"/>
              <a:pathLst>
                <a:path extrusionOk="0" h="23393" w="5177">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3" name="Google Shape;693;p32"/>
            <p:cNvSpPr/>
            <p:nvPr/>
          </p:nvSpPr>
          <p:spPr>
            <a:xfrm>
              <a:off x="1672050" y="1203050"/>
              <a:ext cx="133625" cy="120650"/>
            </a:xfrm>
            <a:custGeom>
              <a:rect b="b" l="l" r="r" t="t"/>
              <a:pathLst>
                <a:path extrusionOk="0" h="4826" w="5345">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4" name="Google Shape;694;p32"/>
            <p:cNvSpPr/>
            <p:nvPr/>
          </p:nvSpPr>
          <p:spPr>
            <a:xfrm>
              <a:off x="1511575" y="981325"/>
              <a:ext cx="189075" cy="169625"/>
            </a:xfrm>
            <a:custGeom>
              <a:rect b="b" l="l" r="r" t="t"/>
              <a:pathLst>
                <a:path extrusionOk="0" h="6785" w="7563">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5" name="Google Shape;695;p32"/>
            <p:cNvSpPr/>
            <p:nvPr/>
          </p:nvSpPr>
          <p:spPr>
            <a:xfrm>
              <a:off x="1416625" y="1104875"/>
              <a:ext cx="217650" cy="119550"/>
            </a:xfrm>
            <a:custGeom>
              <a:rect b="b" l="l" r="r" t="t"/>
              <a:pathLst>
                <a:path extrusionOk="0" h="4782" w="8706">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6" name="Google Shape;696;p32"/>
            <p:cNvSpPr/>
            <p:nvPr/>
          </p:nvSpPr>
          <p:spPr>
            <a:xfrm>
              <a:off x="1851025" y="1079925"/>
              <a:ext cx="161350" cy="143875"/>
            </a:xfrm>
            <a:custGeom>
              <a:rect b="b" l="l" r="r" t="t"/>
              <a:pathLst>
                <a:path extrusionOk="0" h="5755" w="6454">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7" name="Google Shape;697;p32"/>
            <p:cNvSpPr/>
            <p:nvPr/>
          </p:nvSpPr>
          <p:spPr>
            <a:xfrm>
              <a:off x="1861100" y="1212125"/>
              <a:ext cx="130275" cy="93925"/>
            </a:xfrm>
            <a:custGeom>
              <a:rect b="b" l="l" r="r" t="t"/>
              <a:pathLst>
                <a:path extrusionOk="0" h="3757" w="5211">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8" name="Google Shape;698;p32"/>
            <p:cNvSpPr/>
            <p:nvPr/>
          </p:nvSpPr>
          <p:spPr>
            <a:xfrm>
              <a:off x="1609050" y="1010500"/>
              <a:ext cx="70600" cy="61000"/>
            </a:xfrm>
            <a:custGeom>
              <a:rect b="b" l="l" r="r" t="t"/>
              <a:pathLst>
                <a:path extrusionOk="0" h="2440" w="2824">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9" name="Google Shape;699;p32"/>
            <p:cNvSpPr/>
            <p:nvPr/>
          </p:nvSpPr>
          <p:spPr>
            <a:xfrm>
              <a:off x="1920775" y="1096000"/>
              <a:ext cx="70600" cy="61125"/>
            </a:xfrm>
            <a:custGeom>
              <a:rect b="b" l="l" r="r" t="t"/>
              <a:pathLst>
                <a:path extrusionOk="0" h="2445" w="2824">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0" name="Google Shape;700;p32"/>
            <p:cNvSpPr/>
            <p:nvPr/>
          </p:nvSpPr>
          <p:spPr>
            <a:xfrm>
              <a:off x="961250" y="236825"/>
              <a:ext cx="1222525" cy="946550"/>
            </a:xfrm>
            <a:custGeom>
              <a:rect b="b" l="l" r="r" t="t"/>
              <a:pathLst>
                <a:path extrusionOk="0" h="37862" w="48901">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1" name="Google Shape;701;p32"/>
            <p:cNvSpPr/>
            <p:nvPr/>
          </p:nvSpPr>
          <p:spPr>
            <a:xfrm>
              <a:off x="989800" y="234750"/>
              <a:ext cx="1193975" cy="706225"/>
            </a:xfrm>
            <a:custGeom>
              <a:rect b="b" l="l" r="r" t="t"/>
              <a:pathLst>
                <a:path extrusionOk="0" h="28249" w="47759">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2" name="Google Shape;702;p32"/>
            <p:cNvSpPr/>
            <p:nvPr/>
          </p:nvSpPr>
          <p:spPr>
            <a:xfrm>
              <a:off x="989800" y="238125"/>
              <a:ext cx="1193975" cy="935175"/>
            </a:xfrm>
            <a:custGeom>
              <a:rect b="b" l="l" r="r" t="t"/>
              <a:pathLst>
                <a:path extrusionOk="0" h="37407" w="47759">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3" name="Google Shape;703;p32"/>
            <p:cNvSpPr/>
            <p:nvPr/>
          </p:nvSpPr>
          <p:spPr>
            <a:xfrm>
              <a:off x="1070475" y="1736225"/>
              <a:ext cx="244525" cy="252075"/>
            </a:xfrm>
            <a:custGeom>
              <a:rect b="b" l="l" r="r" t="t"/>
              <a:pathLst>
                <a:path extrusionOk="0" h="10083" w="9781">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4" name="Google Shape;704;p32"/>
            <p:cNvSpPr/>
            <p:nvPr/>
          </p:nvSpPr>
          <p:spPr>
            <a:xfrm>
              <a:off x="1272950" y="1526175"/>
              <a:ext cx="203375" cy="224350"/>
            </a:xfrm>
            <a:custGeom>
              <a:rect b="b" l="l" r="r" t="t"/>
              <a:pathLst>
                <a:path extrusionOk="0" h="8974" w="8135">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5" name="Google Shape;705;p32"/>
            <p:cNvSpPr/>
            <p:nvPr/>
          </p:nvSpPr>
          <p:spPr>
            <a:xfrm>
              <a:off x="1272950" y="1526175"/>
              <a:ext cx="200000" cy="224350"/>
            </a:xfrm>
            <a:custGeom>
              <a:rect b="b" l="l" r="r" t="t"/>
              <a:pathLst>
                <a:path extrusionOk="0" h="8974" w="800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6" name="Google Shape;706;p32"/>
            <p:cNvSpPr/>
            <p:nvPr/>
          </p:nvSpPr>
          <p:spPr>
            <a:xfrm>
              <a:off x="1220875" y="1659450"/>
              <a:ext cx="153775" cy="156625"/>
            </a:xfrm>
            <a:custGeom>
              <a:rect b="b" l="l" r="r" t="t"/>
              <a:pathLst>
                <a:path extrusionOk="0" h="6265" w="6151">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07" name="Google Shape;707;p32"/>
          <p:cNvGrpSpPr/>
          <p:nvPr/>
        </p:nvGrpSpPr>
        <p:grpSpPr>
          <a:xfrm>
            <a:off x="1030175" y="1581350"/>
            <a:ext cx="444275" cy="398525"/>
            <a:chOff x="2495125" y="2142250"/>
            <a:chExt cx="444275" cy="398525"/>
          </a:xfrm>
        </p:grpSpPr>
        <p:sp>
          <p:nvSpPr>
            <p:cNvPr id="708" name="Google Shape;708;p32"/>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9" name="Google Shape;709;p32"/>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10" name="Google Shape;710;p32"/>
          <p:cNvGrpSpPr/>
          <p:nvPr/>
        </p:nvGrpSpPr>
        <p:grpSpPr>
          <a:xfrm>
            <a:off x="10561107" y="5038641"/>
            <a:ext cx="291375" cy="281375"/>
            <a:chOff x="3243875" y="2372825"/>
            <a:chExt cx="291375" cy="281375"/>
          </a:xfrm>
        </p:grpSpPr>
        <p:sp>
          <p:nvSpPr>
            <p:cNvPr id="711" name="Google Shape;711;p32"/>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2" name="Google Shape;712;p32"/>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3" name="Google Shape;713;p32"/>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4" name="Google Shape;714;p32"/>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5" name="Google Shape;715;p32"/>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6" name="Google Shape;716;p32"/>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7" name="Google Shape;717;p32"/>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8" name="Google Shape;718;p32"/>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9" name="Google Shape;719;p32"/>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20" name="Google Shape;720;p32"/>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21" name="Google Shape;721;p32"/>
          <p:cNvGrpSpPr/>
          <p:nvPr/>
        </p:nvGrpSpPr>
        <p:grpSpPr>
          <a:xfrm>
            <a:off x="10778557" y="714860"/>
            <a:ext cx="166675" cy="168575"/>
            <a:chOff x="4954425" y="2036375"/>
            <a:chExt cx="166675" cy="168575"/>
          </a:xfrm>
        </p:grpSpPr>
        <p:sp>
          <p:nvSpPr>
            <p:cNvPr id="722" name="Google Shape;722;p32"/>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23" name="Google Shape;723;p32"/>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724" name="Google Shape;724;p32"/>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25" name="Google Shape;725;p32"/>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726" name="Google Shape;726;p32"/>
          <p:cNvGrpSpPr/>
          <p:nvPr/>
        </p:nvGrpSpPr>
        <p:grpSpPr>
          <a:xfrm>
            <a:off x="1274794" y="5541495"/>
            <a:ext cx="166675" cy="168575"/>
            <a:chOff x="4954425" y="2036375"/>
            <a:chExt cx="166675" cy="168575"/>
          </a:xfrm>
        </p:grpSpPr>
        <p:sp>
          <p:nvSpPr>
            <p:cNvPr id="727" name="Google Shape;727;p32"/>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28" name="Google Shape;728;p32"/>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729" name="Google Shape;729;p32"/>
          <p:cNvSpPr txBox="1"/>
          <p:nvPr/>
        </p:nvSpPr>
        <p:spPr>
          <a:xfrm>
            <a:off x="3558840" y="1522374"/>
            <a:ext cx="4518031"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500"/>
                                        <p:tgtEl>
                                          <p:spTgt spid="662"/>
                                        </p:tgtEl>
                                      </p:cBhvr>
                                    </p:animEffect>
                                  </p:childTnLst>
                                </p:cTn>
                              </p:par>
                              <p:par>
                                <p:cTn fill="hold" nodeType="with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500"/>
                                        <p:tgtEl>
                                          <p:spTgt spid="663"/>
                                        </p:tgtEl>
                                      </p:cBhvr>
                                    </p:animEffect>
                                  </p:childTnLst>
                                </p:cTn>
                              </p:par>
                              <p:par>
                                <p:cTn fill="hold" nodeType="with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500"/>
                                        <p:tgtEl>
                                          <p:spTgt spid="6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1000"/>
                                        <p:tgtEl>
                                          <p:spTgt spid="66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500"/>
                                        <p:tgtEl>
                                          <p:spTgt spid="7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and Content">
  <p:cSld name="17_Title and Content">
    <p:bg>
      <p:bgPr>
        <a:solidFill>
          <a:srgbClr val="4F6128"/>
        </a:solidFill>
      </p:bgPr>
    </p:bg>
    <p:spTree>
      <p:nvGrpSpPr>
        <p:cNvPr id="730" name="Shape 730"/>
        <p:cNvGrpSpPr/>
        <p:nvPr/>
      </p:nvGrpSpPr>
      <p:grpSpPr>
        <a:xfrm>
          <a:off x="0" y="0"/>
          <a:ext cx="0" cy="0"/>
          <a:chOff x="0" y="0"/>
          <a:chExt cx="0" cy="0"/>
        </a:xfrm>
      </p:grpSpPr>
      <p:grpSp>
        <p:nvGrpSpPr>
          <p:cNvPr id="731" name="Google Shape;731;p33"/>
          <p:cNvGrpSpPr/>
          <p:nvPr/>
        </p:nvGrpSpPr>
        <p:grpSpPr>
          <a:xfrm>
            <a:off x="395894" y="219519"/>
            <a:ext cx="11613234" cy="6240131"/>
            <a:chOff x="395894" y="219519"/>
            <a:chExt cx="8518865" cy="4788281"/>
          </a:xfrm>
        </p:grpSpPr>
        <p:sp>
          <p:nvSpPr>
            <p:cNvPr id="732" name="Google Shape;732;p33"/>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733" name="Google Shape;733;p33"/>
            <p:cNvGrpSpPr/>
            <p:nvPr/>
          </p:nvGrpSpPr>
          <p:grpSpPr>
            <a:xfrm>
              <a:off x="8341543" y="2282008"/>
              <a:ext cx="569676" cy="380612"/>
              <a:chOff x="8341543" y="2282008"/>
              <a:chExt cx="569676" cy="380612"/>
            </a:xfrm>
          </p:grpSpPr>
          <p:sp>
            <p:nvSpPr>
              <p:cNvPr id="734" name="Google Shape;734;p3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35" name="Google Shape;735;p3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736" name="Google Shape;736;p33"/>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737" name="Google Shape;737;p33"/>
            <p:cNvGrpSpPr/>
            <p:nvPr/>
          </p:nvGrpSpPr>
          <p:grpSpPr>
            <a:xfrm>
              <a:off x="8341543" y="1721094"/>
              <a:ext cx="569676" cy="380612"/>
              <a:chOff x="8341543" y="1721094"/>
              <a:chExt cx="569676" cy="380612"/>
            </a:xfrm>
          </p:grpSpPr>
          <p:sp>
            <p:nvSpPr>
              <p:cNvPr id="738" name="Google Shape;738;p33"/>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39" name="Google Shape;739;p33"/>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40" name="Google Shape;740;p33"/>
            <p:cNvGrpSpPr/>
            <p:nvPr/>
          </p:nvGrpSpPr>
          <p:grpSpPr>
            <a:xfrm>
              <a:off x="8346273" y="1183592"/>
              <a:ext cx="568486" cy="388014"/>
              <a:chOff x="8346273" y="1183592"/>
              <a:chExt cx="568486" cy="388014"/>
            </a:xfrm>
          </p:grpSpPr>
          <p:sp>
            <p:nvSpPr>
              <p:cNvPr id="741" name="Google Shape;741;p33"/>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42" name="Google Shape;742;p33"/>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43" name="Google Shape;743;p33"/>
            <p:cNvGrpSpPr/>
            <p:nvPr/>
          </p:nvGrpSpPr>
          <p:grpSpPr>
            <a:xfrm>
              <a:off x="8341543" y="606635"/>
              <a:ext cx="569676" cy="388014"/>
              <a:chOff x="8341543" y="606635"/>
              <a:chExt cx="569676" cy="388014"/>
            </a:xfrm>
          </p:grpSpPr>
          <p:sp>
            <p:nvSpPr>
              <p:cNvPr id="744" name="Google Shape;744;p33"/>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45" name="Google Shape;745;p33"/>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46" name="Google Shape;746;p33"/>
            <p:cNvGrpSpPr/>
            <p:nvPr/>
          </p:nvGrpSpPr>
          <p:grpSpPr>
            <a:xfrm>
              <a:off x="8341543" y="2842933"/>
              <a:ext cx="569676" cy="380612"/>
              <a:chOff x="8341543" y="2282008"/>
              <a:chExt cx="569676" cy="380612"/>
            </a:xfrm>
          </p:grpSpPr>
          <p:sp>
            <p:nvSpPr>
              <p:cNvPr id="747" name="Google Shape;747;p3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48" name="Google Shape;748;p3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49" name="Google Shape;749;p33"/>
            <p:cNvGrpSpPr/>
            <p:nvPr/>
          </p:nvGrpSpPr>
          <p:grpSpPr>
            <a:xfrm>
              <a:off x="8341543" y="3403858"/>
              <a:ext cx="569676" cy="380612"/>
              <a:chOff x="8341543" y="2282008"/>
              <a:chExt cx="569676" cy="380612"/>
            </a:xfrm>
          </p:grpSpPr>
          <p:sp>
            <p:nvSpPr>
              <p:cNvPr id="750" name="Google Shape;750;p3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1" name="Google Shape;751;p3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752" name="Google Shape;752;p33"/>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3" name="Google Shape;753;p33"/>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754" name="Google Shape;754;p33"/>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5" name="Google Shape;755;p33"/>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6" name="Google Shape;756;p33"/>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7" name="Google Shape;757;p33"/>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8" name="Google Shape;758;p33"/>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9" name="Google Shape;759;p33"/>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0" name="Google Shape;760;p33"/>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1" name="Google Shape;761;p33"/>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2" name="Google Shape;762;p33"/>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3" name="Google Shape;763;p33"/>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4" name="Google Shape;764;p33"/>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5" name="Google Shape;765;p33"/>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6" name="Google Shape;766;p33"/>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7" name="Google Shape;767;p33"/>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8" name="Google Shape;768;p33"/>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9" name="Google Shape;769;p33"/>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0" name="Google Shape;770;p33"/>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1" name="Google Shape;771;p33"/>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2" name="Google Shape;772;p33"/>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3" name="Google Shape;773;p33"/>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4" name="Google Shape;774;p33"/>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5" name="Google Shape;775;p33"/>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6" name="Google Shape;776;p33"/>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7" name="Google Shape;777;p33"/>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8" name="Google Shape;778;p33"/>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9" name="Google Shape;779;p33"/>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0" name="Google Shape;780;p33"/>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1" name="Google Shape;781;p33"/>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2" name="Google Shape;782;p33"/>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3" name="Google Shape;783;p33"/>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4" name="Google Shape;784;p33"/>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5" name="Google Shape;785;p33"/>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6" name="Google Shape;786;p33"/>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7" name="Google Shape;787;p33"/>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8" name="Google Shape;788;p33"/>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9" name="Google Shape;789;p33"/>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0" name="Google Shape;790;p33"/>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1" name="Google Shape;791;p33"/>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2" name="Google Shape;792;p33"/>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3" name="Google Shape;793;p33"/>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4" name="Google Shape;794;p33"/>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5" name="Google Shape;795;p33"/>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6" name="Google Shape;796;p33"/>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7" name="Google Shape;797;p33"/>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8" name="Google Shape;798;p33"/>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id="799" name="Google Shape;799;p33"/>
          <p:cNvPicPr preferRelativeResize="0"/>
          <p:nvPr/>
        </p:nvPicPr>
        <p:blipFill rotWithShape="1">
          <a:blip r:embed="rId2">
            <a:alphaModFix/>
          </a:blip>
          <a:srcRect b="0" l="0" r="0" t="0"/>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bg>
      <p:bgPr>
        <a:solidFill>
          <a:srgbClr val="4F6128"/>
        </a:solidFill>
      </p:bgPr>
    </p:bg>
    <p:spTree>
      <p:nvGrpSpPr>
        <p:cNvPr id="800" name="Shape 800"/>
        <p:cNvGrpSpPr/>
        <p:nvPr/>
      </p:nvGrpSpPr>
      <p:grpSpPr>
        <a:xfrm>
          <a:off x="0" y="0"/>
          <a:ext cx="0" cy="0"/>
          <a:chOff x="0" y="0"/>
          <a:chExt cx="0" cy="0"/>
        </a:xfrm>
      </p:grpSpPr>
      <p:grpSp>
        <p:nvGrpSpPr>
          <p:cNvPr id="801" name="Google Shape;801;p34"/>
          <p:cNvGrpSpPr/>
          <p:nvPr/>
        </p:nvGrpSpPr>
        <p:grpSpPr>
          <a:xfrm>
            <a:off x="395894" y="219519"/>
            <a:ext cx="11613234" cy="6240131"/>
            <a:chOff x="395894" y="219519"/>
            <a:chExt cx="8518865" cy="4788281"/>
          </a:xfrm>
        </p:grpSpPr>
        <p:sp>
          <p:nvSpPr>
            <p:cNvPr id="802" name="Google Shape;802;p34"/>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803" name="Google Shape;803;p34"/>
            <p:cNvGrpSpPr/>
            <p:nvPr/>
          </p:nvGrpSpPr>
          <p:grpSpPr>
            <a:xfrm>
              <a:off x="8341543" y="2282008"/>
              <a:ext cx="569676" cy="380612"/>
              <a:chOff x="8341543" y="2282008"/>
              <a:chExt cx="569676" cy="380612"/>
            </a:xfrm>
          </p:grpSpPr>
          <p:sp>
            <p:nvSpPr>
              <p:cNvPr id="804" name="Google Shape;804;p3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05" name="Google Shape;805;p3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806" name="Google Shape;806;p34"/>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807" name="Google Shape;807;p34"/>
            <p:cNvGrpSpPr/>
            <p:nvPr/>
          </p:nvGrpSpPr>
          <p:grpSpPr>
            <a:xfrm>
              <a:off x="8341543" y="1721094"/>
              <a:ext cx="569676" cy="380612"/>
              <a:chOff x="8341543" y="1721094"/>
              <a:chExt cx="569676" cy="380612"/>
            </a:xfrm>
          </p:grpSpPr>
          <p:sp>
            <p:nvSpPr>
              <p:cNvPr id="808" name="Google Shape;808;p34"/>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09" name="Google Shape;809;p34"/>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10" name="Google Shape;810;p34"/>
            <p:cNvGrpSpPr/>
            <p:nvPr/>
          </p:nvGrpSpPr>
          <p:grpSpPr>
            <a:xfrm>
              <a:off x="8346273" y="1183592"/>
              <a:ext cx="568486" cy="388014"/>
              <a:chOff x="8346273" y="1183592"/>
              <a:chExt cx="568486" cy="388014"/>
            </a:xfrm>
          </p:grpSpPr>
          <p:sp>
            <p:nvSpPr>
              <p:cNvPr id="811" name="Google Shape;811;p34"/>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12" name="Google Shape;812;p34"/>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13" name="Google Shape;813;p34"/>
            <p:cNvGrpSpPr/>
            <p:nvPr/>
          </p:nvGrpSpPr>
          <p:grpSpPr>
            <a:xfrm>
              <a:off x="8341543" y="606635"/>
              <a:ext cx="569676" cy="388014"/>
              <a:chOff x="8341543" y="606635"/>
              <a:chExt cx="569676" cy="388014"/>
            </a:xfrm>
          </p:grpSpPr>
          <p:sp>
            <p:nvSpPr>
              <p:cNvPr id="814" name="Google Shape;814;p34"/>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15" name="Google Shape;815;p34"/>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16" name="Google Shape;816;p34"/>
            <p:cNvGrpSpPr/>
            <p:nvPr/>
          </p:nvGrpSpPr>
          <p:grpSpPr>
            <a:xfrm>
              <a:off x="8341543" y="2842933"/>
              <a:ext cx="569676" cy="380612"/>
              <a:chOff x="8341543" y="2282008"/>
              <a:chExt cx="569676" cy="380612"/>
            </a:xfrm>
          </p:grpSpPr>
          <p:sp>
            <p:nvSpPr>
              <p:cNvPr id="817" name="Google Shape;817;p3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18" name="Google Shape;818;p3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19" name="Google Shape;819;p34"/>
            <p:cNvGrpSpPr/>
            <p:nvPr/>
          </p:nvGrpSpPr>
          <p:grpSpPr>
            <a:xfrm>
              <a:off x="8341543" y="3403858"/>
              <a:ext cx="569676" cy="380612"/>
              <a:chOff x="8341543" y="2282008"/>
              <a:chExt cx="569676" cy="380612"/>
            </a:xfrm>
          </p:grpSpPr>
          <p:sp>
            <p:nvSpPr>
              <p:cNvPr id="820" name="Google Shape;820;p3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1" name="Google Shape;821;p3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822" name="Google Shape;822;p34"/>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3" name="Google Shape;823;p34"/>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824" name="Google Shape;824;p34"/>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5" name="Google Shape;825;p34"/>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6" name="Google Shape;826;p34"/>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7" name="Google Shape;827;p34"/>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8" name="Google Shape;828;p34"/>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9" name="Google Shape;829;p34"/>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0" name="Google Shape;830;p34"/>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1" name="Google Shape;831;p34"/>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2" name="Google Shape;832;p34"/>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3" name="Google Shape;833;p34"/>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4" name="Google Shape;834;p34"/>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5" name="Google Shape;835;p34"/>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6" name="Google Shape;836;p34"/>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7" name="Google Shape;837;p34"/>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8" name="Google Shape;838;p34"/>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9" name="Google Shape;839;p34"/>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0" name="Google Shape;840;p34"/>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1" name="Google Shape;841;p34"/>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2" name="Google Shape;842;p34"/>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3" name="Google Shape;843;p34"/>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4" name="Google Shape;844;p34"/>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5" name="Google Shape;845;p34"/>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6" name="Google Shape;846;p34"/>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7" name="Google Shape;847;p34"/>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8" name="Google Shape;848;p34"/>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9" name="Google Shape;849;p34"/>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0" name="Google Shape;850;p34"/>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1" name="Google Shape;851;p34"/>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2" name="Google Shape;852;p34"/>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3" name="Google Shape;853;p34"/>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4" name="Google Shape;854;p34"/>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5" name="Google Shape;855;p34"/>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6" name="Google Shape;856;p34"/>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7" name="Google Shape;857;p34"/>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8" name="Google Shape;858;p34"/>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9" name="Google Shape;859;p34"/>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0" name="Google Shape;860;p34"/>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1" name="Google Shape;861;p34"/>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2" name="Google Shape;862;p34"/>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3" name="Google Shape;863;p34"/>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4" name="Google Shape;864;p34"/>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5" name="Google Shape;865;p34"/>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6" name="Google Shape;866;p34"/>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7" name="Google Shape;867;p34"/>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8" name="Google Shape;868;p34"/>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9" name="Google Shape;869;p34"/>
          <p:cNvSpPr/>
          <p:nvPr/>
        </p:nvSpPr>
        <p:spPr>
          <a:xfrm rot="126755">
            <a:off x="3091462" y="1090110"/>
            <a:ext cx="5550035" cy="4730758"/>
          </a:xfrm>
          <a:prstGeom prst="rect">
            <a:avLst/>
          </a:prstGeom>
          <a:solidFill>
            <a:srgbClr val="B6DDE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870" name="Google Shape;870;p34"/>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871" name="Google Shape;871;p34"/>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872" name="Google Shape;872;p34"/>
          <p:cNvGrpSpPr/>
          <p:nvPr/>
        </p:nvGrpSpPr>
        <p:grpSpPr>
          <a:xfrm>
            <a:off x="2204474" y="3950454"/>
            <a:ext cx="1973864" cy="2020086"/>
            <a:chOff x="2718975" y="493050"/>
            <a:chExt cx="2013175" cy="2066600"/>
          </a:xfrm>
        </p:grpSpPr>
        <p:sp>
          <p:nvSpPr>
            <p:cNvPr id="873" name="Google Shape;873;p34"/>
            <p:cNvSpPr/>
            <p:nvPr/>
          </p:nvSpPr>
          <p:spPr>
            <a:xfrm>
              <a:off x="3297025" y="2415950"/>
              <a:ext cx="962925" cy="143700"/>
            </a:xfrm>
            <a:custGeom>
              <a:rect b="b" l="l" r="r" t="t"/>
              <a:pathLst>
                <a:path extrusionOk="0" h="5748" w="38517">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4" name="Google Shape;874;p34"/>
            <p:cNvSpPr/>
            <p:nvPr/>
          </p:nvSpPr>
          <p:spPr>
            <a:xfrm>
              <a:off x="3853250" y="2190975"/>
              <a:ext cx="381500" cy="366800"/>
            </a:xfrm>
            <a:custGeom>
              <a:rect b="b" l="l" r="r" t="t"/>
              <a:pathLst>
                <a:path extrusionOk="0" h="14672" w="1526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5" name="Google Shape;875;p34"/>
            <p:cNvSpPr/>
            <p:nvPr/>
          </p:nvSpPr>
          <p:spPr>
            <a:xfrm>
              <a:off x="3975925" y="2373950"/>
              <a:ext cx="195800" cy="181500"/>
            </a:xfrm>
            <a:custGeom>
              <a:rect b="b" l="l" r="r" t="t"/>
              <a:pathLst>
                <a:path extrusionOk="0" h="7260" w="7832">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6" name="Google Shape;876;p34"/>
            <p:cNvSpPr/>
            <p:nvPr/>
          </p:nvSpPr>
          <p:spPr>
            <a:xfrm>
              <a:off x="3366775" y="2190975"/>
              <a:ext cx="381475" cy="366800"/>
            </a:xfrm>
            <a:custGeom>
              <a:rect b="b" l="l" r="r" t="t"/>
              <a:pathLst>
                <a:path extrusionOk="0" h="14672" w="15259">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7" name="Google Shape;877;p34"/>
            <p:cNvSpPr/>
            <p:nvPr/>
          </p:nvSpPr>
          <p:spPr>
            <a:xfrm>
              <a:off x="3426425" y="2377300"/>
              <a:ext cx="199150" cy="178150"/>
            </a:xfrm>
            <a:custGeom>
              <a:rect b="b" l="l" r="r" t="t"/>
              <a:pathLst>
                <a:path extrusionOk="0" h="7126" w="7966">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8" name="Google Shape;878;p34"/>
            <p:cNvSpPr/>
            <p:nvPr/>
          </p:nvSpPr>
          <p:spPr>
            <a:xfrm>
              <a:off x="3366775" y="2482325"/>
              <a:ext cx="111775" cy="75450"/>
            </a:xfrm>
            <a:custGeom>
              <a:rect b="b" l="l" r="r" t="t"/>
              <a:pathLst>
                <a:path extrusionOk="0" h="3018" w="4471">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9" name="Google Shape;879;p34"/>
            <p:cNvSpPr/>
            <p:nvPr/>
          </p:nvSpPr>
          <p:spPr>
            <a:xfrm>
              <a:off x="4122975" y="2482325"/>
              <a:ext cx="111775" cy="75450"/>
            </a:xfrm>
            <a:custGeom>
              <a:rect b="b" l="l" r="r" t="t"/>
              <a:pathLst>
                <a:path extrusionOk="0" h="3018" w="4471">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0" name="Google Shape;880;p34"/>
            <p:cNvSpPr/>
            <p:nvPr/>
          </p:nvSpPr>
          <p:spPr>
            <a:xfrm>
              <a:off x="3559175" y="1745975"/>
              <a:ext cx="473075" cy="611225"/>
            </a:xfrm>
            <a:custGeom>
              <a:rect b="b" l="l" r="r" t="t"/>
              <a:pathLst>
                <a:path extrusionOk="0" h="24449" w="18923">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1" name="Google Shape;881;p34"/>
            <p:cNvSpPr/>
            <p:nvPr/>
          </p:nvSpPr>
          <p:spPr>
            <a:xfrm>
              <a:off x="3597825" y="2020200"/>
              <a:ext cx="14325" cy="111775"/>
            </a:xfrm>
            <a:custGeom>
              <a:rect b="b" l="l" r="r" t="t"/>
              <a:pathLst>
                <a:path extrusionOk="0" h="4471" w="573">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2" name="Google Shape;882;p34"/>
            <p:cNvSpPr/>
            <p:nvPr/>
          </p:nvSpPr>
          <p:spPr>
            <a:xfrm>
              <a:off x="3595030" y="1907045"/>
              <a:ext cx="59700" cy="252100"/>
            </a:xfrm>
            <a:custGeom>
              <a:rect b="b" l="l" r="r" t="t"/>
              <a:pathLst>
                <a:path extrusionOk="0" h="10084" w="2388">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3" name="Google Shape;883;p34"/>
            <p:cNvSpPr/>
            <p:nvPr/>
          </p:nvSpPr>
          <p:spPr>
            <a:xfrm>
              <a:off x="3965850" y="1984925"/>
              <a:ext cx="31100" cy="147050"/>
            </a:xfrm>
            <a:custGeom>
              <a:rect b="b" l="l" r="r" t="t"/>
              <a:pathLst>
                <a:path extrusionOk="0" h="5882" w="1244">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4" name="Google Shape;884;p34"/>
            <p:cNvSpPr/>
            <p:nvPr/>
          </p:nvSpPr>
          <p:spPr>
            <a:xfrm>
              <a:off x="3877625" y="1852175"/>
              <a:ext cx="115975" cy="308375"/>
            </a:xfrm>
            <a:custGeom>
              <a:rect b="b" l="l" r="r" t="t"/>
              <a:pathLst>
                <a:path extrusionOk="0" h="12335" w="4639">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5" name="Google Shape;885;p34"/>
            <p:cNvSpPr/>
            <p:nvPr/>
          </p:nvSpPr>
          <p:spPr>
            <a:xfrm>
              <a:off x="3486075" y="2128600"/>
              <a:ext cx="622625" cy="372375"/>
            </a:xfrm>
            <a:custGeom>
              <a:rect b="b" l="l" r="r" t="t"/>
              <a:pathLst>
                <a:path extrusionOk="0" h="14895" w="24905">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6" name="Google Shape;886;p34"/>
            <p:cNvSpPr/>
            <p:nvPr/>
          </p:nvSpPr>
          <p:spPr>
            <a:xfrm>
              <a:off x="3486075" y="2131950"/>
              <a:ext cx="111775" cy="224375"/>
            </a:xfrm>
            <a:custGeom>
              <a:rect b="b" l="l" r="r" t="t"/>
              <a:pathLst>
                <a:path extrusionOk="0" h="8975" w="4471">
                  <a:moveTo>
                    <a:pt x="4336" y="1"/>
                  </a:moveTo>
                  <a:lnTo>
                    <a:pt x="1" y="8974"/>
                  </a:lnTo>
                  <a:lnTo>
                    <a:pt x="1" y="8974"/>
                  </a:lnTo>
                  <a:lnTo>
                    <a:pt x="4336" y="1"/>
                  </a:lnTo>
                  <a:lnTo>
                    <a:pt x="4471" y="1"/>
                  </a:lnTo>
                  <a:lnTo>
                    <a:pt x="4471" y="1"/>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7" name="Google Shape;887;p34"/>
            <p:cNvSpPr/>
            <p:nvPr/>
          </p:nvSpPr>
          <p:spPr>
            <a:xfrm>
              <a:off x="3597825" y="2131950"/>
              <a:ext cx="25" cy="25"/>
            </a:xfrm>
            <a:custGeom>
              <a:rect b="b" l="l" r="r" t="t"/>
              <a:pathLst>
                <a:path extrusionOk="0" h="1" w="1">
                  <a:moveTo>
                    <a:pt x="1" y="1"/>
                  </a:moveTo>
                  <a:lnTo>
                    <a:pt x="1" y="1"/>
                  </a:lnTo>
                  <a:lnTo>
                    <a:pt x="1" y="1"/>
                  </a:lnTo>
                  <a:lnTo>
                    <a:pt x="1" y="1"/>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8" name="Google Shape;888;p34"/>
            <p:cNvSpPr/>
            <p:nvPr/>
          </p:nvSpPr>
          <p:spPr>
            <a:xfrm>
              <a:off x="3486075" y="2131950"/>
              <a:ext cx="160525" cy="231100"/>
            </a:xfrm>
            <a:custGeom>
              <a:rect b="b" l="l" r="r" t="t"/>
              <a:pathLst>
                <a:path extrusionOk="0" h="9244" w="6421">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9" name="Google Shape;889;p34"/>
            <p:cNvSpPr/>
            <p:nvPr/>
          </p:nvSpPr>
          <p:spPr>
            <a:xfrm>
              <a:off x="3996925" y="2131950"/>
              <a:ext cx="111775" cy="224375"/>
            </a:xfrm>
            <a:custGeom>
              <a:rect b="b" l="l" r="r" t="t"/>
              <a:pathLst>
                <a:path extrusionOk="0" h="8975" w="4471">
                  <a:moveTo>
                    <a:pt x="1" y="1"/>
                  </a:moveTo>
                  <a:lnTo>
                    <a:pt x="1" y="1"/>
                  </a:lnTo>
                  <a:lnTo>
                    <a:pt x="4471" y="8974"/>
                  </a:lnTo>
                  <a:lnTo>
                    <a:pt x="4471" y="8974"/>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0" name="Google Shape;890;p34"/>
            <p:cNvSpPr/>
            <p:nvPr/>
          </p:nvSpPr>
          <p:spPr>
            <a:xfrm>
              <a:off x="3993575" y="2128600"/>
              <a:ext cx="3375" cy="3375"/>
            </a:xfrm>
            <a:custGeom>
              <a:rect b="b" l="l" r="r" t="t"/>
              <a:pathLst>
                <a:path extrusionOk="0" h="135" w="135">
                  <a:moveTo>
                    <a:pt x="0" y="0"/>
                  </a:moveTo>
                  <a:lnTo>
                    <a:pt x="0" y="135"/>
                  </a:lnTo>
                  <a:lnTo>
                    <a:pt x="135" y="135"/>
                  </a:lnTo>
                  <a:lnTo>
                    <a:pt x="0" y="0"/>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1" name="Google Shape;891;p34"/>
            <p:cNvSpPr/>
            <p:nvPr/>
          </p:nvSpPr>
          <p:spPr>
            <a:xfrm>
              <a:off x="3933925" y="2128600"/>
              <a:ext cx="59675" cy="24400"/>
            </a:xfrm>
            <a:custGeom>
              <a:rect b="b" l="l" r="r" t="t"/>
              <a:pathLst>
                <a:path extrusionOk="0" h="976" w="2387">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2" name="Google Shape;892;p34"/>
            <p:cNvSpPr/>
            <p:nvPr/>
          </p:nvSpPr>
          <p:spPr>
            <a:xfrm>
              <a:off x="3933925" y="2128600"/>
              <a:ext cx="174775" cy="237800"/>
            </a:xfrm>
            <a:custGeom>
              <a:rect b="b" l="l" r="r" t="t"/>
              <a:pathLst>
                <a:path extrusionOk="0" h="9512" w="6991">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3" name="Google Shape;893;p34"/>
            <p:cNvSpPr/>
            <p:nvPr/>
          </p:nvSpPr>
          <p:spPr>
            <a:xfrm>
              <a:off x="3801175" y="2093300"/>
              <a:ext cx="108400" cy="238650"/>
            </a:xfrm>
            <a:custGeom>
              <a:rect b="b" l="l" r="r" t="t"/>
              <a:pathLst>
                <a:path extrusionOk="0" h="9546" w="4336">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4" name="Google Shape;894;p34"/>
            <p:cNvSpPr/>
            <p:nvPr/>
          </p:nvSpPr>
          <p:spPr>
            <a:xfrm>
              <a:off x="3814600" y="1806800"/>
              <a:ext cx="147075" cy="241175"/>
            </a:xfrm>
            <a:custGeom>
              <a:rect b="b" l="l" r="r" t="t"/>
              <a:pathLst>
                <a:path extrusionOk="0" h="9647" w="5883">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5" name="Google Shape;895;p34"/>
            <p:cNvSpPr/>
            <p:nvPr/>
          </p:nvSpPr>
          <p:spPr>
            <a:xfrm>
              <a:off x="3807875" y="2044575"/>
              <a:ext cx="140350" cy="52950"/>
            </a:xfrm>
            <a:custGeom>
              <a:rect b="b" l="l" r="r" t="t"/>
              <a:pathLst>
                <a:path extrusionOk="0" h="2118" w="5614">
                  <a:moveTo>
                    <a:pt x="5614" y="1"/>
                  </a:moveTo>
                  <a:lnTo>
                    <a:pt x="135" y="135"/>
                  </a:lnTo>
                  <a:lnTo>
                    <a:pt x="1" y="2118"/>
                  </a:lnTo>
                  <a:lnTo>
                    <a:pt x="4336" y="1950"/>
                  </a:lnTo>
                  <a:lnTo>
                    <a:pt x="561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6" name="Google Shape;896;p34"/>
            <p:cNvSpPr/>
            <p:nvPr/>
          </p:nvSpPr>
          <p:spPr>
            <a:xfrm>
              <a:off x="3618850" y="2044575"/>
              <a:ext cx="143700" cy="48750"/>
            </a:xfrm>
            <a:custGeom>
              <a:rect b="b" l="l" r="r" t="t"/>
              <a:pathLst>
                <a:path extrusionOk="0" h="1950" w="5748">
                  <a:moveTo>
                    <a:pt x="0" y="1"/>
                  </a:moveTo>
                  <a:lnTo>
                    <a:pt x="1412" y="1950"/>
                  </a:lnTo>
                  <a:lnTo>
                    <a:pt x="5747" y="1950"/>
                  </a:lnTo>
                  <a:lnTo>
                    <a:pt x="54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7" name="Google Shape;897;p34"/>
            <p:cNvSpPr/>
            <p:nvPr/>
          </p:nvSpPr>
          <p:spPr>
            <a:xfrm>
              <a:off x="3612125" y="1806800"/>
              <a:ext cx="143700" cy="237800"/>
            </a:xfrm>
            <a:custGeom>
              <a:rect b="b" l="l" r="r" t="t"/>
              <a:pathLst>
                <a:path extrusionOk="0" h="9512" w="5748">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8" name="Google Shape;898;p34"/>
            <p:cNvSpPr/>
            <p:nvPr/>
          </p:nvSpPr>
          <p:spPr>
            <a:xfrm>
              <a:off x="3654125" y="2093300"/>
              <a:ext cx="105050" cy="238650"/>
            </a:xfrm>
            <a:custGeom>
              <a:rect b="b" l="l" r="r" t="t"/>
              <a:pathLst>
                <a:path extrusionOk="0" h="9546" w="4202">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9" name="Google Shape;899;p34"/>
            <p:cNvSpPr/>
            <p:nvPr/>
          </p:nvSpPr>
          <p:spPr>
            <a:xfrm>
              <a:off x="3706225" y="1631200"/>
              <a:ext cx="119325" cy="203350"/>
            </a:xfrm>
            <a:custGeom>
              <a:rect b="b" l="l" r="r" t="t"/>
              <a:pathLst>
                <a:path extrusionOk="0" h="8134" w="4773">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0" name="Google Shape;900;p34"/>
            <p:cNvSpPr/>
            <p:nvPr/>
          </p:nvSpPr>
          <p:spPr>
            <a:xfrm>
              <a:off x="3717150" y="1729500"/>
              <a:ext cx="101675" cy="42025"/>
            </a:xfrm>
            <a:custGeom>
              <a:rect b="b" l="l" r="r" t="t"/>
              <a:pathLst>
                <a:path extrusionOk="0" h="1681" w="4067">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1" name="Google Shape;901;p34"/>
            <p:cNvSpPr/>
            <p:nvPr/>
          </p:nvSpPr>
          <p:spPr>
            <a:xfrm>
              <a:off x="3891900" y="493050"/>
              <a:ext cx="840250" cy="1409575"/>
            </a:xfrm>
            <a:custGeom>
              <a:rect b="b" l="l" r="r" t="t"/>
              <a:pathLst>
                <a:path extrusionOk="0" h="56383" w="3361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2" name="Google Shape;902;p34"/>
            <p:cNvSpPr/>
            <p:nvPr/>
          </p:nvSpPr>
          <p:spPr>
            <a:xfrm>
              <a:off x="4056600" y="538900"/>
              <a:ext cx="304175" cy="1172975"/>
            </a:xfrm>
            <a:custGeom>
              <a:rect b="b" l="l" r="r" t="t"/>
              <a:pathLst>
                <a:path extrusionOk="0" h="46919" w="12167">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3" name="Google Shape;903;p34"/>
            <p:cNvSpPr/>
            <p:nvPr/>
          </p:nvSpPr>
          <p:spPr>
            <a:xfrm>
              <a:off x="2718975" y="714525"/>
              <a:ext cx="861250" cy="1396700"/>
            </a:xfrm>
            <a:custGeom>
              <a:rect b="b" l="l" r="r" t="t"/>
              <a:pathLst>
                <a:path extrusionOk="0" h="55868" w="3445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4" name="Google Shape;904;p34"/>
            <p:cNvSpPr/>
            <p:nvPr/>
          </p:nvSpPr>
          <p:spPr>
            <a:xfrm>
              <a:off x="3135725" y="1369050"/>
              <a:ext cx="315100" cy="514225"/>
            </a:xfrm>
            <a:custGeom>
              <a:rect b="b" l="l" r="r" t="t"/>
              <a:pathLst>
                <a:path extrusionOk="0" h="20569" w="12604">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5" name="Google Shape;905;p34"/>
            <p:cNvSpPr/>
            <p:nvPr/>
          </p:nvSpPr>
          <p:spPr>
            <a:xfrm>
              <a:off x="3198725" y="661575"/>
              <a:ext cx="1124250" cy="1071300"/>
            </a:xfrm>
            <a:custGeom>
              <a:rect b="b" l="l" r="r" t="t"/>
              <a:pathLst>
                <a:path extrusionOk="0" h="42852" w="4497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6" name="Google Shape;906;p34"/>
            <p:cNvSpPr/>
            <p:nvPr/>
          </p:nvSpPr>
          <p:spPr>
            <a:xfrm>
              <a:off x="3352500" y="1064050"/>
              <a:ext cx="830150" cy="259650"/>
            </a:xfrm>
            <a:custGeom>
              <a:rect b="b" l="l" r="r" t="t"/>
              <a:pathLst>
                <a:path extrusionOk="0" h="10386" w="33206">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7" name="Google Shape;907;p34"/>
            <p:cNvSpPr/>
            <p:nvPr/>
          </p:nvSpPr>
          <p:spPr>
            <a:xfrm>
              <a:off x="4266650" y="1267375"/>
              <a:ext cx="56325" cy="94975"/>
            </a:xfrm>
            <a:custGeom>
              <a:rect b="b" l="l" r="r" t="t"/>
              <a:pathLst>
                <a:path extrusionOk="0" h="3799" w="2253">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8" name="Google Shape;908;p34"/>
            <p:cNvSpPr/>
            <p:nvPr/>
          </p:nvSpPr>
          <p:spPr>
            <a:xfrm>
              <a:off x="4210350" y="1463150"/>
              <a:ext cx="52950" cy="10950"/>
            </a:xfrm>
            <a:custGeom>
              <a:rect b="b" l="l" r="r" t="t"/>
              <a:pathLst>
                <a:path extrusionOk="0" h="438" w="2118">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9" name="Google Shape;909;p34"/>
            <p:cNvSpPr/>
            <p:nvPr/>
          </p:nvSpPr>
          <p:spPr>
            <a:xfrm>
              <a:off x="4192700" y="1243000"/>
              <a:ext cx="130275" cy="231100"/>
            </a:xfrm>
            <a:custGeom>
              <a:rect b="b" l="l" r="r" t="t"/>
              <a:pathLst>
                <a:path extrusionOk="0" h="9244" w="5211">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0" name="Google Shape;910;p34"/>
            <p:cNvSpPr/>
            <p:nvPr/>
          </p:nvSpPr>
          <p:spPr>
            <a:xfrm>
              <a:off x="3209650" y="1446350"/>
              <a:ext cx="10100" cy="21025"/>
            </a:xfrm>
            <a:custGeom>
              <a:rect b="b" l="l" r="r" t="t"/>
              <a:pathLst>
                <a:path extrusionOk="0" h="841" w="404">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1" name="Google Shape;911;p34"/>
            <p:cNvSpPr/>
            <p:nvPr/>
          </p:nvSpPr>
          <p:spPr>
            <a:xfrm>
              <a:off x="3202100" y="1421125"/>
              <a:ext cx="38675" cy="83975"/>
            </a:xfrm>
            <a:custGeom>
              <a:rect b="b" l="l" r="r" t="t"/>
              <a:pathLst>
                <a:path extrusionOk="0" h="3359" w="1547">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2" name="Google Shape;912;p34"/>
            <p:cNvSpPr/>
            <p:nvPr/>
          </p:nvSpPr>
          <p:spPr>
            <a:xfrm>
              <a:off x="3202100" y="1320300"/>
              <a:ext cx="175625" cy="297475"/>
            </a:xfrm>
            <a:custGeom>
              <a:rect b="b" l="l" r="r" t="t"/>
              <a:pathLst>
                <a:path extrusionOk="0" h="11899" w="7025">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3" name="Google Shape;913;p34"/>
            <p:cNvSpPr/>
            <p:nvPr/>
          </p:nvSpPr>
          <p:spPr>
            <a:xfrm>
              <a:off x="3058425" y="530950"/>
              <a:ext cx="1320000" cy="898800"/>
            </a:xfrm>
            <a:custGeom>
              <a:rect b="b" l="l" r="r" t="t"/>
              <a:pathLst>
                <a:path extrusionOk="0" h="35952" w="5280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4" name="Google Shape;914;p34"/>
            <p:cNvSpPr/>
            <p:nvPr/>
          </p:nvSpPr>
          <p:spPr>
            <a:xfrm>
              <a:off x="4266650" y="996350"/>
              <a:ext cx="80675" cy="246675"/>
            </a:xfrm>
            <a:custGeom>
              <a:rect b="b" l="l" r="r" t="t"/>
              <a:pathLst>
                <a:path extrusionOk="0" h="9867" w="3227">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5" name="Google Shape;915;p34"/>
            <p:cNvSpPr/>
            <p:nvPr/>
          </p:nvSpPr>
          <p:spPr>
            <a:xfrm>
              <a:off x="4287650" y="1162350"/>
              <a:ext cx="24400" cy="48750"/>
            </a:xfrm>
            <a:custGeom>
              <a:rect b="b" l="l" r="r" t="t"/>
              <a:pathLst>
                <a:path extrusionOk="0" h="1950" w="976">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6" name="Google Shape;916;p34"/>
            <p:cNvSpPr/>
            <p:nvPr/>
          </p:nvSpPr>
          <p:spPr>
            <a:xfrm>
              <a:off x="3759150" y="1134625"/>
              <a:ext cx="241150" cy="122700"/>
            </a:xfrm>
            <a:custGeom>
              <a:rect b="b" l="l" r="r" t="t"/>
              <a:pathLst>
                <a:path extrusionOk="0" h="4908" w="9646">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7" name="Google Shape;917;p34"/>
            <p:cNvSpPr/>
            <p:nvPr/>
          </p:nvSpPr>
          <p:spPr>
            <a:xfrm>
              <a:off x="3058425" y="1190075"/>
              <a:ext cx="56300" cy="21025"/>
            </a:xfrm>
            <a:custGeom>
              <a:rect b="b" l="l" r="r" t="t"/>
              <a:pathLst>
                <a:path extrusionOk="0" h="841" w="2252">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8" name="Google Shape;918;p34"/>
            <p:cNvSpPr/>
            <p:nvPr/>
          </p:nvSpPr>
          <p:spPr>
            <a:xfrm>
              <a:off x="3671800" y="1239650"/>
              <a:ext cx="87375" cy="27750"/>
            </a:xfrm>
            <a:custGeom>
              <a:rect b="b" l="l" r="r" t="t"/>
              <a:pathLst>
                <a:path extrusionOk="0" h="1110" w="3495">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9" name="Google Shape;919;p34"/>
            <p:cNvSpPr/>
            <p:nvPr/>
          </p:nvSpPr>
          <p:spPr>
            <a:xfrm>
              <a:off x="3097075" y="1260650"/>
              <a:ext cx="136975" cy="157150"/>
            </a:xfrm>
            <a:custGeom>
              <a:rect b="b" l="l" r="r" t="t"/>
              <a:pathLst>
                <a:path extrusionOk="0" h="6286" w="5479">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0" name="Google Shape;920;p34"/>
            <p:cNvSpPr/>
            <p:nvPr/>
          </p:nvSpPr>
          <p:spPr>
            <a:xfrm>
              <a:off x="3234025" y="1417775"/>
              <a:ext cx="6750" cy="3375"/>
            </a:xfrm>
            <a:custGeom>
              <a:rect b="b" l="l" r="r" t="t"/>
              <a:pathLst>
                <a:path extrusionOk="0" h="135" w="270">
                  <a:moveTo>
                    <a:pt x="0" y="1"/>
                  </a:moveTo>
                  <a:cubicBezTo>
                    <a:pt x="0" y="135"/>
                    <a:pt x="135" y="135"/>
                    <a:pt x="269" y="135"/>
                  </a:cubicBezTo>
                  <a:cubicBezTo>
                    <a:pt x="135" y="135"/>
                    <a:pt x="135" y="135"/>
                    <a:pt x="0" y="1"/>
                  </a:cubicBez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1" name="Google Shape;921;p34"/>
            <p:cNvSpPr/>
            <p:nvPr/>
          </p:nvSpPr>
          <p:spPr>
            <a:xfrm>
              <a:off x="4175900" y="1351525"/>
              <a:ext cx="16775" cy="24275"/>
            </a:xfrm>
            <a:custGeom>
              <a:rect b="b" l="l" r="r" t="t"/>
              <a:pathLst>
                <a:path extrusionOk="0" h="971" w="671">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2" name="Google Shape;922;p34"/>
            <p:cNvSpPr/>
            <p:nvPr/>
          </p:nvSpPr>
          <p:spPr>
            <a:xfrm>
              <a:off x="4000300" y="1074975"/>
              <a:ext cx="161350" cy="147050"/>
            </a:xfrm>
            <a:custGeom>
              <a:rect b="b" l="l" r="r" t="t"/>
              <a:pathLst>
                <a:path extrusionOk="0" h="5882" w="6454">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3" name="Google Shape;923;p34"/>
            <p:cNvSpPr/>
            <p:nvPr/>
          </p:nvSpPr>
          <p:spPr>
            <a:xfrm>
              <a:off x="4266650" y="1239650"/>
              <a:ext cx="25" cy="3375"/>
            </a:xfrm>
            <a:custGeom>
              <a:rect b="b" l="l" r="r" t="t"/>
              <a:pathLst>
                <a:path extrusionOk="0" h="135" w="1">
                  <a:moveTo>
                    <a:pt x="0" y="1"/>
                  </a:moveTo>
                  <a:lnTo>
                    <a:pt x="0" y="1"/>
                  </a:lnTo>
                  <a:lnTo>
                    <a:pt x="0" y="135"/>
                  </a:lnTo>
                  <a:lnTo>
                    <a:pt x="0" y="135"/>
                  </a:lnTo>
                  <a:close/>
                </a:path>
              </a:pathLst>
            </a:custGeom>
            <a:solidFill>
              <a:srgbClr val="E8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4" name="Google Shape;924;p34"/>
            <p:cNvSpPr/>
            <p:nvPr/>
          </p:nvSpPr>
          <p:spPr>
            <a:xfrm>
              <a:off x="3265100" y="1239650"/>
              <a:ext cx="1001575" cy="126050"/>
            </a:xfrm>
            <a:custGeom>
              <a:rect b="b" l="l" r="r" t="t"/>
              <a:pathLst>
                <a:path extrusionOk="0" h="5042" w="40063">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5" name="Google Shape;925;p34"/>
            <p:cNvSpPr/>
            <p:nvPr/>
          </p:nvSpPr>
          <p:spPr>
            <a:xfrm>
              <a:off x="3240750" y="1421125"/>
              <a:ext cx="25" cy="4250"/>
            </a:xfrm>
            <a:custGeom>
              <a:rect b="b" l="l" r="r" t="t"/>
              <a:pathLst>
                <a:path extrusionOk="0" h="170" w="1">
                  <a:moveTo>
                    <a:pt x="0" y="1"/>
                  </a:moveTo>
                  <a:lnTo>
                    <a:pt x="0" y="1"/>
                  </a:lnTo>
                  <a:lnTo>
                    <a:pt x="0" y="169"/>
                  </a:lnTo>
                  <a:lnTo>
                    <a:pt x="0" y="1"/>
                  </a:lnTo>
                  <a:close/>
                </a:path>
              </a:pathLst>
            </a:custGeom>
            <a:solidFill>
              <a:srgbClr val="DFA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6" name="Google Shape;926;p34"/>
            <p:cNvSpPr/>
            <p:nvPr/>
          </p:nvSpPr>
          <p:spPr>
            <a:xfrm>
              <a:off x="3240750" y="1421125"/>
              <a:ext cx="48750" cy="10950"/>
            </a:xfrm>
            <a:custGeom>
              <a:rect b="b" l="l" r="r" t="t"/>
              <a:pathLst>
                <a:path extrusionOk="0" h="438" w="195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7" name="Google Shape;927;p34"/>
            <p:cNvSpPr/>
            <p:nvPr/>
          </p:nvSpPr>
          <p:spPr>
            <a:xfrm>
              <a:off x="3058425" y="819550"/>
              <a:ext cx="1316625" cy="612525"/>
            </a:xfrm>
            <a:custGeom>
              <a:rect b="b" l="l" r="r" t="t"/>
              <a:pathLst>
                <a:path extrusionOk="0" h="24501" w="52665">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8" name="Google Shape;928;p34"/>
            <p:cNvSpPr/>
            <p:nvPr/>
          </p:nvSpPr>
          <p:spPr>
            <a:xfrm>
              <a:off x="3664200" y="1449700"/>
              <a:ext cx="175650" cy="115150"/>
            </a:xfrm>
            <a:custGeom>
              <a:rect b="b" l="l" r="r" t="t"/>
              <a:pathLst>
                <a:path extrusionOk="0" h="4606" w="7026">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9" name="Google Shape;929;p34"/>
            <p:cNvSpPr/>
            <p:nvPr/>
          </p:nvSpPr>
          <p:spPr>
            <a:xfrm>
              <a:off x="3381050" y="1294800"/>
              <a:ext cx="231100" cy="168725"/>
            </a:xfrm>
            <a:custGeom>
              <a:rect b="b" l="l" r="r" t="t"/>
              <a:pathLst>
                <a:path extrusionOk="0" h="6749" w="9244">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0" name="Google Shape;930;p34"/>
            <p:cNvSpPr/>
            <p:nvPr/>
          </p:nvSpPr>
          <p:spPr>
            <a:xfrm>
              <a:off x="3507100" y="1306025"/>
              <a:ext cx="59675" cy="59675"/>
            </a:xfrm>
            <a:custGeom>
              <a:rect b="b" l="l" r="r" t="t"/>
              <a:pathLst>
                <a:path extrusionOk="0" h="2387" w="2387">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1" name="Google Shape;931;p34"/>
            <p:cNvSpPr/>
            <p:nvPr/>
          </p:nvSpPr>
          <p:spPr>
            <a:xfrm>
              <a:off x="3877625" y="1246025"/>
              <a:ext cx="227725" cy="168650"/>
            </a:xfrm>
            <a:custGeom>
              <a:rect b="b" l="l" r="r" t="t"/>
              <a:pathLst>
                <a:path extrusionOk="0" h="6746" w="9109">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2" name="Google Shape;932;p34"/>
            <p:cNvSpPr/>
            <p:nvPr/>
          </p:nvSpPr>
          <p:spPr>
            <a:xfrm>
              <a:off x="3916275" y="1264025"/>
              <a:ext cx="59675" cy="59675"/>
            </a:xfrm>
            <a:custGeom>
              <a:rect b="b" l="l" r="r" t="t"/>
              <a:pathLst>
                <a:path extrusionOk="0" h="2387" w="2387">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3" name="Google Shape;933;p34"/>
            <p:cNvSpPr/>
            <p:nvPr/>
          </p:nvSpPr>
          <p:spPr>
            <a:xfrm>
              <a:off x="3373500" y="1446350"/>
              <a:ext cx="206725" cy="105050"/>
            </a:xfrm>
            <a:custGeom>
              <a:rect b="b" l="l" r="r" t="t"/>
              <a:pathLst>
                <a:path extrusionOk="0" h="4202" w="8269">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4" name="Google Shape;934;p34"/>
            <p:cNvSpPr/>
            <p:nvPr/>
          </p:nvSpPr>
          <p:spPr>
            <a:xfrm>
              <a:off x="3930550" y="1374500"/>
              <a:ext cx="213450" cy="111225"/>
            </a:xfrm>
            <a:custGeom>
              <a:rect b="b" l="l" r="r" t="t"/>
              <a:pathLst>
                <a:path extrusionOk="0" h="4449" w="8538">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5" name="Google Shape;935;p34"/>
            <p:cNvSpPr/>
            <p:nvPr/>
          </p:nvSpPr>
          <p:spPr>
            <a:xfrm>
              <a:off x="3597825" y="2131950"/>
              <a:ext cx="48775" cy="21050"/>
            </a:xfrm>
            <a:custGeom>
              <a:rect b="b" l="l" r="r" t="t"/>
              <a:pathLst>
                <a:path extrusionOk="0" h="842" w="1951">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36" name="Google Shape;936;p34"/>
          <p:cNvGrpSpPr/>
          <p:nvPr/>
        </p:nvGrpSpPr>
        <p:grpSpPr>
          <a:xfrm>
            <a:off x="1030175" y="1581350"/>
            <a:ext cx="444275" cy="398525"/>
            <a:chOff x="2495125" y="2142250"/>
            <a:chExt cx="444275" cy="398525"/>
          </a:xfrm>
        </p:grpSpPr>
        <p:sp>
          <p:nvSpPr>
            <p:cNvPr id="937" name="Google Shape;937;p34"/>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8" name="Google Shape;938;p34"/>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39" name="Google Shape;939;p34"/>
          <p:cNvGrpSpPr/>
          <p:nvPr/>
        </p:nvGrpSpPr>
        <p:grpSpPr>
          <a:xfrm>
            <a:off x="10561107" y="5038641"/>
            <a:ext cx="291375" cy="281375"/>
            <a:chOff x="3243875" y="2372825"/>
            <a:chExt cx="291375" cy="281375"/>
          </a:xfrm>
        </p:grpSpPr>
        <p:sp>
          <p:nvSpPr>
            <p:cNvPr id="940" name="Google Shape;940;p34"/>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1" name="Google Shape;941;p34"/>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2" name="Google Shape;942;p34"/>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3" name="Google Shape;943;p34"/>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4" name="Google Shape;944;p34"/>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5" name="Google Shape;945;p34"/>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6" name="Google Shape;946;p34"/>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7" name="Google Shape;947;p34"/>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8" name="Google Shape;948;p34"/>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9" name="Google Shape;949;p34"/>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50" name="Google Shape;950;p34"/>
          <p:cNvGrpSpPr/>
          <p:nvPr/>
        </p:nvGrpSpPr>
        <p:grpSpPr>
          <a:xfrm>
            <a:off x="10778557" y="714860"/>
            <a:ext cx="166675" cy="168575"/>
            <a:chOff x="4954425" y="2036375"/>
            <a:chExt cx="166675" cy="168575"/>
          </a:xfrm>
        </p:grpSpPr>
        <p:sp>
          <p:nvSpPr>
            <p:cNvPr id="951" name="Google Shape;951;p34"/>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2" name="Google Shape;952;p34"/>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953" name="Google Shape;953;p34"/>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4" name="Google Shape;954;p34"/>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955" name="Google Shape;955;p34"/>
          <p:cNvGrpSpPr/>
          <p:nvPr/>
        </p:nvGrpSpPr>
        <p:grpSpPr>
          <a:xfrm>
            <a:off x="1274794" y="5541495"/>
            <a:ext cx="166675" cy="168575"/>
            <a:chOff x="4954425" y="2036375"/>
            <a:chExt cx="166675" cy="168575"/>
          </a:xfrm>
        </p:grpSpPr>
        <p:sp>
          <p:nvSpPr>
            <p:cNvPr id="956" name="Google Shape;956;p34"/>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7" name="Google Shape;957;p34"/>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958" name="Google Shape;958;p34"/>
          <p:cNvSpPr txBox="1"/>
          <p:nvPr/>
        </p:nvSpPr>
        <p:spPr>
          <a:xfrm>
            <a:off x="3604226" y="1596479"/>
            <a:ext cx="4752083"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500"/>
                                        <p:tgtEl>
                                          <p:spTgt spid="869"/>
                                        </p:tgtEl>
                                      </p:cBhvr>
                                    </p:animEffect>
                                  </p:childTnLst>
                                </p:cTn>
                              </p:par>
                              <p:par>
                                <p:cTn fill="hold" nodeType="with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500"/>
                                        <p:tgtEl>
                                          <p:spTgt spid="870"/>
                                        </p:tgtEl>
                                      </p:cBhvr>
                                    </p:animEffect>
                                  </p:childTnLst>
                                </p:cTn>
                              </p:par>
                              <p:par>
                                <p:cTn fill="hold" nodeType="with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500"/>
                                        <p:tgtEl>
                                          <p:spTgt spid="87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1000"/>
                                        <p:tgtEl>
                                          <p:spTgt spid="87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500"/>
                                        <p:tgtEl>
                                          <p:spTgt spid="9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and Content">
  <p:cSld name="15_Title and Content">
    <p:bg>
      <p:bgPr>
        <a:solidFill>
          <a:srgbClr val="4F6128"/>
        </a:solidFill>
      </p:bgPr>
    </p:bg>
    <p:spTree>
      <p:nvGrpSpPr>
        <p:cNvPr id="959"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descr="C:\Users\TUAN\Downloads\Luyện tập 1.png" id="1028" name="Google Shape;1028;p35"/>
          <p:cNvPicPr preferRelativeResize="0"/>
          <p:nvPr/>
        </p:nvPicPr>
        <p:blipFill rotWithShape="1">
          <a:blip r:embed="rId2">
            <a:alphaModFix/>
          </a:blip>
          <a:srcRect b="0" l="0" r="0" t="0"/>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002060"/>
        </a:solidFill>
      </p:bgPr>
    </p:bg>
    <p:spTree>
      <p:nvGrpSpPr>
        <p:cNvPr id="1029"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rect b="b" l="l" r="r" t="t"/>
                <a:pathLst>
                  <a:path extrusionOk="0" h="15544" w="19015">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rect b="b" l="l" r="r" t="t"/>
                <a:pathLst>
                  <a:path extrusionOk="0" h="22726" w="15711">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rect b="b" l="l" r="r" t="t"/>
                  <a:pathLst>
                    <a:path extrusionOk="0" h="7056" w="15658">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rect b="b" l="l" r="r" t="t"/>
                  <a:pathLst>
                    <a:path extrusionOk="0" h="3309" w="13011">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rect b="b" l="l" r="r" t="t"/>
                  <a:pathLst>
                    <a:path extrusionOk="0" h="2595" w="2648">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rect b="b" l="l" r="r" t="t"/>
                  <a:pathLst>
                    <a:path extrusionOk="0" h="2595" w="2595">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rect b="b" l="l" r="r" t="t"/>
                  <a:pathLst>
                    <a:path extrusionOk="0" h="2595" w="2595">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rect b="b" l="l" r="r" t="t"/>
                  <a:pathLst>
                    <a:path extrusionOk="0" h="2595" w="2648">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rect b="b" l="l" r="r" t="t"/>
                  <a:pathLst>
                    <a:path extrusionOk="0" h="2595" w="2595">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rect b="b" l="l" r="r" t="t"/>
                  <a:pathLst>
                    <a:path extrusionOk="0" h="2595" w="2595">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rect b="b" l="l" r="r" t="t"/>
                  <a:pathLst>
                    <a:path extrusionOk="0" h="2648" w="2648">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rect b="b" l="l" r="r" t="t"/>
                  <a:pathLst>
                    <a:path extrusionOk="0" h="2648" w="2595">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rect b="b" l="l" r="r" t="t"/>
                  <a:pathLst>
                    <a:path extrusionOk="0" h="2648" w="2595">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rect b="b" l="l" r="r" t="t"/>
                  <a:pathLst>
                    <a:path extrusionOk="0" h="2595" w="2648">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rect b="b" l="l" r="r" t="t"/>
                  <a:pathLst>
                    <a:path extrusionOk="0" h="2595" w="2595">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rect b="b" l="l" r="r" t="t"/>
                  <a:pathLst>
                    <a:path extrusionOk="0" h="2595" w="2595">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rect b="b" l="l" r="r" t="t"/>
                  <a:pathLst>
                    <a:path extrusionOk="0" h="15671" w="4409">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rect b="b" l="l" r="r" t="t"/>
                  <a:pathLst>
                    <a:path extrusionOk="0" h="7056" w="4409">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rect b="b" l="l" r="r" t="t"/>
                  <a:pathLst>
                    <a:path extrusionOk="0" h="3309" w="3085">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rect b="b" l="l" r="r" t="t"/>
                  <a:pathLst>
                    <a:path extrusionOk="0" h="1814" w="649">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rect b="b" l="l" r="r" t="t"/>
                  <a:pathLst>
                    <a:path extrusionOk="0" h="1854" w="1152">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rect b="b" l="l" r="r" t="t"/>
                  <a:pathLst>
                    <a:path extrusionOk="0" h="1034" w="1192">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rect b="b" l="l" r="r" t="t"/>
                  <a:pathLst>
                    <a:path extrusionOk="0" h="1814" w="1086">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rect b="b" l="l" r="r" t="t"/>
                  <a:pathLst>
                    <a:path extrusionOk="0" h="2595" w="2595">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rect b="b" l="l" r="r" t="t"/>
                  <a:pathLst>
                    <a:path extrusionOk="0" h="2595" w="2595">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rect b="b" l="l" r="r" t="t"/>
                  <a:pathLst>
                    <a:path extrusionOk="0" h="6129" w="2595">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rect b="b" l="l" r="r" t="t"/>
              <a:pathLst>
                <a:path extrusionOk="0" h="34360" w="5030">
                  <a:moveTo>
                    <a:pt x="1" y="1"/>
                  </a:moveTo>
                  <a:lnTo>
                    <a:pt x="1" y="34359"/>
                  </a:lnTo>
                  <a:lnTo>
                    <a:pt x="5030" y="34359"/>
                  </a:lnTo>
                  <a:lnTo>
                    <a:pt x="503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rect b="b" l="l" r="r" t="t"/>
              <a:pathLst>
                <a:path extrusionOk="0" h="34360" w="728">
                  <a:moveTo>
                    <a:pt x="0" y="1"/>
                  </a:moveTo>
                  <a:lnTo>
                    <a:pt x="0" y="34359"/>
                  </a:lnTo>
                  <a:lnTo>
                    <a:pt x="728" y="34359"/>
                  </a:lnTo>
                  <a:lnTo>
                    <a:pt x="728"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rect b="b" l="l" r="r" t="t"/>
              <a:pathLst>
                <a:path extrusionOk="0" h="160" w="3309">
                  <a:moveTo>
                    <a:pt x="0" y="1"/>
                  </a:moveTo>
                  <a:lnTo>
                    <a:pt x="0" y="159"/>
                  </a:lnTo>
                  <a:lnTo>
                    <a:pt x="3309" y="159"/>
                  </a:lnTo>
                  <a:lnTo>
                    <a:pt x="330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rect b="b" l="l" r="r" t="t"/>
              <a:pathLst>
                <a:path extrusionOk="0" h="173" w="2211">
                  <a:moveTo>
                    <a:pt x="1" y="1"/>
                  </a:moveTo>
                  <a:lnTo>
                    <a:pt x="1" y="173"/>
                  </a:lnTo>
                  <a:lnTo>
                    <a:pt x="2211" y="173"/>
                  </a:lnTo>
                  <a:lnTo>
                    <a:pt x="2211"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rect b="b" l="l" r="r" t="t"/>
              <a:pathLst>
                <a:path extrusionOk="0" h="173" w="2211">
                  <a:moveTo>
                    <a:pt x="1" y="0"/>
                  </a:moveTo>
                  <a:lnTo>
                    <a:pt x="1" y="173"/>
                  </a:lnTo>
                  <a:lnTo>
                    <a:pt x="2211" y="173"/>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rect b="b" l="l" r="r" t="t"/>
              <a:pathLst>
                <a:path extrusionOk="0" h="160" w="2211">
                  <a:moveTo>
                    <a:pt x="1" y="1"/>
                  </a:moveTo>
                  <a:lnTo>
                    <a:pt x="1" y="160"/>
                  </a:lnTo>
                  <a:lnTo>
                    <a:pt x="2211" y="160"/>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rect b="b" l="l" r="r" t="t"/>
              <a:pathLst>
                <a:path extrusionOk="0" h="173" w="2211">
                  <a:moveTo>
                    <a:pt x="1" y="0"/>
                  </a:moveTo>
                  <a:lnTo>
                    <a:pt x="1" y="172"/>
                  </a:lnTo>
                  <a:lnTo>
                    <a:pt x="2211" y="172"/>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rect b="b" l="l" r="r" t="t"/>
              <a:pathLst>
                <a:path extrusionOk="0" h="226" w="3309">
                  <a:moveTo>
                    <a:pt x="0" y="0"/>
                  </a:moveTo>
                  <a:lnTo>
                    <a:pt x="0" y="225"/>
                  </a:lnTo>
                  <a:lnTo>
                    <a:pt x="3309" y="225"/>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rect b="b" l="l" r="r" t="t"/>
              <a:pathLst>
                <a:path extrusionOk="0" h="173" w="3309">
                  <a:moveTo>
                    <a:pt x="0" y="0"/>
                  </a:moveTo>
                  <a:lnTo>
                    <a:pt x="0" y="173"/>
                  </a:lnTo>
                  <a:lnTo>
                    <a:pt x="3309" y="173"/>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rect b="b" l="l" r="r" t="t"/>
              <a:pathLst>
                <a:path extrusionOk="0" h="160" w="3309">
                  <a:moveTo>
                    <a:pt x="0" y="0"/>
                  </a:moveTo>
                  <a:lnTo>
                    <a:pt x="0" y="159"/>
                  </a:lnTo>
                  <a:lnTo>
                    <a:pt x="3309" y="159"/>
                  </a:lnTo>
                  <a:lnTo>
                    <a:pt x="3309"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rect b="b" l="l" r="r" t="t"/>
              <a:pathLst>
                <a:path extrusionOk="0" h="173" w="3309">
                  <a:moveTo>
                    <a:pt x="0" y="1"/>
                  </a:moveTo>
                  <a:lnTo>
                    <a:pt x="0" y="173"/>
                  </a:lnTo>
                  <a:lnTo>
                    <a:pt x="3309" y="173"/>
                  </a:lnTo>
                  <a:lnTo>
                    <a:pt x="3309"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rect b="b" l="l" r="r" t="t"/>
              <a:pathLst>
                <a:path extrusionOk="0" h="19144" w="5745">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rect b="b" l="l" r="r" t="t"/>
              <a:pathLst>
                <a:path extrusionOk="0" h="13466" w="5189">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rect b="b" l="l" r="r" t="t"/>
              <a:pathLst>
                <a:path extrusionOk="0" h="4485" w="1828">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rect b="b" l="l" r="r" t="t"/>
              <a:pathLst>
                <a:path extrusionOk="0" h="6725" w="7175">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rect b="b" l="l" r="r" t="t"/>
              <a:pathLst>
                <a:path extrusionOk="0" h="4053" w="4461">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rect b="b" l="l" r="r" t="t"/>
              <a:pathLst>
                <a:path extrusionOk="0" h="2359" w="3919">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rect b="b" l="l" r="r" t="t"/>
              <a:pathLst>
                <a:path extrusionOk="0" h="1398" w="3866">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rect b="b" l="l" r="r" t="t"/>
              <a:pathLst>
                <a:path extrusionOk="0" h="4381" w="4342">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rect b="b" l="l" r="r" t="t"/>
              <a:pathLst>
                <a:path extrusionOk="0" h="15447" w="6447">
                  <a:moveTo>
                    <a:pt x="2198" y="1"/>
                  </a:moveTo>
                  <a:lnTo>
                    <a:pt x="1" y="14785"/>
                  </a:lnTo>
                  <a:lnTo>
                    <a:pt x="4236" y="15446"/>
                  </a:lnTo>
                  <a:lnTo>
                    <a:pt x="6446" y="610"/>
                  </a:lnTo>
                  <a:lnTo>
                    <a:pt x="219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rect b="b" l="l" r="r" t="t"/>
              <a:pathLst>
                <a:path extrusionOk="0" h="15169" w="4409">
                  <a:moveTo>
                    <a:pt x="2198" y="1"/>
                  </a:moveTo>
                  <a:lnTo>
                    <a:pt x="1" y="14838"/>
                  </a:lnTo>
                  <a:lnTo>
                    <a:pt x="2198" y="15168"/>
                  </a:lnTo>
                  <a:lnTo>
                    <a:pt x="4408" y="332"/>
                  </a:lnTo>
                  <a:lnTo>
                    <a:pt x="219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rect b="b" l="l" r="r" t="t"/>
              <a:pathLst>
                <a:path extrusionOk="0" h="4380" w="4348">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rect b="b" l="l" r="r" t="t"/>
              <a:pathLst>
                <a:path extrusionOk="0" h="1398" w="1443">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rect b="b" l="l" r="r" t="t"/>
              <a:pathLst>
                <a:path extrusionOk="0" h="17432" w="1407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rect b="b" l="l" r="r" t="t"/>
              <a:pathLst>
                <a:path extrusionOk="0" h="17432" w="13409">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rect b="b" l="l" r="r" t="t"/>
              <a:pathLst>
                <a:path extrusionOk="0" h="8882" w="8339">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rect b="b" l="l" r="r" t="t"/>
              <a:pathLst>
                <a:path extrusionOk="0" h="7770" w="7717">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rect b="b" l="l" r="r" t="t"/>
              <a:pathLst>
                <a:path extrusionOk="0" h="13898" w="11913">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rect b="b" l="l" r="r" t="t"/>
              <a:pathLst>
                <a:path extrusionOk="0" h="13898" w="11317">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rect b="b" l="l" r="r" t="t"/>
                <a:pathLst>
                  <a:path extrusionOk="0" h="1775" w="204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rect b="b" l="l" r="r" t="t"/>
                <a:pathLst>
                  <a:path extrusionOk="0" h="1205" w="1192">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rect b="b" l="l" r="r" t="t"/>
                <a:pathLst>
                  <a:path extrusionOk="0" h="2304" w="2303">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rect b="b" l="l" r="r" t="t"/>
              <a:pathLst>
                <a:path extrusionOk="0" h="887" w="7056">
                  <a:moveTo>
                    <a:pt x="1" y="0"/>
                  </a:moveTo>
                  <a:lnTo>
                    <a:pt x="1" y="887"/>
                  </a:lnTo>
                  <a:lnTo>
                    <a:pt x="7055" y="887"/>
                  </a:lnTo>
                  <a:lnTo>
                    <a:pt x="7055" y="0"/>
                  </a:ln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rect b="b" l="l" r="r" t="t"/>
            <a:pathLst>
              <a:path extrusionOk="0" h="2979" w="4806">
                <a:moveTo>
                  <a:pt x="1" y="1"/>
                </a:moveTo>
                <a:lnTo>
                  <a:pt x="1" y="2978"/>
                </a:lnTo>
                <a:lnTo>
                  <a:pt x="4805" y="2978"/>
                </a:lnTo>
                <a:lnTo>
                  <a:pt x="4805"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rect b="b" l="l" r="r" t="t"/>
              <a:pathLst>
                <a:path extrusionOk="0" h="8167" w="4806">
                  <a:moveTo>
                    <a:pt x="1" y="1"/>
                  </a:moveTo>
                  <a:lnTo>
                    <a:pt x="1" y="8167"/>
                  </a:lnTo>
                  <a:lnTo>
                    <a:pt x="4805" y="8167"/>
                  </a:lnTo>
                  <a:lnTo>
                    <a:pt x="4805"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rect b="b" l="l" r="r" t="t"/>
                <a:pathLst>
                  <a:path extrusionOk="0" h="7612" w="132354">
                    <a:moveTo>
                      <a:pt x="1" y="1"/>
                    </a:moveTo>
                    <a:lnTo>
                      <a:pt x="1" y="7611"/>
                    </a:lnTo>
                    <a:lnTo>
                      <a:pt x="132353" y="7611"/>
                    </a:lnTo>
                    <a:lnTo>
                      <a:pt x="132353" y="1"/>
                    </a:lnTo>
                    <a:close/>
                  </a:path>
                </a:pathLst>
              </a:custGeom>
              <a:solidFill>
                <a:srgbClr val="EFEDD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rect b="b" l="l" r="r" t="t"/>
                <a:pathLst>
                  <a:path extrusionOk="0" h="2423" w="132354">
                    <a:moveTo>
                      <a:pt x="1" y="1"/>
                    </a:moveTo>
                    <a:lnTo>
                      <a:pt x="1" y="2423"/>
                    </a:lnTo>
                    <a:lnTo>
                      <a:pt x="132353" y="2423"/>
                    </a:lnTo>
                    <a:lnTo>
                      <a:pt x="132353" y="1"/>
                    </a:lnTo>
                    <a:close/>
                  </a:path>
                </a:pathLst>
              </a:custGeom>
              <a:solidFill>
                <a:srgbClr val="FFFEF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rect b="b" l="l" r="r" t="t"/>
                <a:pathLst>
                  <a:path extrusionOk="0" h="8167" w="4792">
                    <a:moveTo>
                      <a:pt x="1" y="1"/>
                    </a:moveTo>
                    <a:lnTo>
                      <a:pt x="1" y="8167"/>
                    </a:lnTo>
                    <a:lnTo>
                      <a:pt x="4792" y="8167"/>
                    </a:lnTo>
                    <a:lnTo>
                      <a:pt x="4792"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rect b="b" l="l" r="r" t="t"/>
                <a:pathLst>
                  <a:path extrusionOk="0" h="2979" w="4792">
                    <a:moveTo>
                      <a:pt x="1" y="1"/>
                    </a:moveTo>
                    <a:lnTo>
                      <a:pt x="1" y="2978"/>
                    </a:lnTo>
                    <a:lnTo>
                      <a:pt x="4792" y="2978"/>
                    </a:lnTo>
                    <a:lnTo>
                      <a:pt x="4792"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rect b="b" l="l" r="r" t="t"/>
                <a:pathLst>
                  <a:path extrusionOk="0" h="6499" w="106109">
                    <a:moveTo>
                      <a:pt x="1" y="0"/>
                    </a:moveTo>
                    <a:lnTo>
                      <a:pt x="1" y="6499"/>
                    </a:lnTo>
                    <a:lnTo>
                      <a:pt x="106108" y="6499"/>
                    </a:lnTo>
                    <a:lnTo>
                      <a:pt x="106108" y="0"/>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rect b="b" l="l" r="r" t="t"/>
                <a:pathLst>
                  <a:path extrusionOk="0" h="3190" w="106109">
                    <a:moveTo>
                      <a:pt x="1" y="0"/>
                    </a:moveTo>
                    <a:lnTo>
                      <a:pt x="1" y="3190"/>
                    </a:lnTo>
                    <a:lnTo>
                      <a:pt x="106108" y="3190"/>
                    </a:lnTo>
                    <a:lnTo>
                      <a:pt x="106108" y="0"/>
                    </a:lnTo>
                    <a:close/>
                  </a:path>
                </a:pathLst>
              </a:custGeom>
              <a:solidFill>
                <a:srgbClr val="B7B7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257"/>
                                        </p:tgtEl>
                                        <p:attrNameLst>
                                          <p:attrName>style.visibility</p:attrName>
                                        </p:attrNameLst>
                                      </p:cBhvr>
                                      <p:to>
                                        <p:strVal val="visible"/>
                                      </p:to>
                                    </p:set>
                                    <p:anim calcmode="lin" valueType="num">
                                      <p:cBhvr additive="base">
                                        <p:cTn dur="500"/>
                                        <p:tgtEl>
                                          <p:spTgt spid="125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183"/>
                                        </p:tgtEl>
                                        <p:attrNameLst>
                                          <p:attrName>style.visibility</p:attrName>
                                        </p:attrNameLst>
                                      </p:cBhvr>
                                      <p:to>
                                        <p:strVal val="visible"/>
                                      </p:to>
                                    </p:set>
                                    <p:anim calcmode="lin" valueType="num">
                                      <p:cBhvr additive="base">
                                        <p:cTn dur="500"/>
                                        <p:tgtEl>
                                          <p:spTgt spid="118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126"/>
                                        </p:tgtEl>
                                        <p:attrNameLst>
                                          <p:attrName>style.visibility</p:attrName>
                                        </p:attrNameLst>
                                      </p:cBhvr>
                                      <p:to>
                                        <p:strVal val="visible"/>
                                      </p:to>
                                    </p:set>
                                    <p:anim calcmode="lin" valueType="num">
                                      <p:cBhvr additive="base">
                                        <p:cTn dur="500"/>
                                        <p:tgtEl>
                                          <p:spTgt spid="1126"/>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 presetSubtype="0">
                                  <p:stCondLst>
                                    <p:cond delay="0"/>
                                  </p:stCondLst>
                                  <p:childTnLst>
                                    <p:set>
                                      <p:cBhvr>
                                        <p:cTn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ookie"/>
              <a:buNone/>
              <a:defRPr b="0" i="0" sz="4400" u="none" cap="none" strike="noStrik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27"/>
          <p:cNvSpPr/>
          <p:nvPr/>
        </p:nvSpPr>
        <p:spPr>
          <a:xfrm>
            <a:off x="9762629" y="6492875"/>
            <a:ext cx="161294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FeistyForwarders_0968120672</a:t>
            </a:r>
            <a:endParaRPr b="0" i="0" sz="8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6"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fmla="val 16667" name="adj1"/>
                  <a:gd fmla="val 0" name="adj2"/>
                </a:avLst>
              </a:prstGeom>
              <a:solidFill>
                <a:srgbClr val="76923C"/>
              </a:solidFill>
              <a:ln cap="flat" cmpd="sng" w="12700">
                <a:solidFill>
                  <a:srgbClr val="4F6128"/>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fmla="val 16667" name="adj1"/>
                  <a:gd fmla="val 0" name="adj2"/>
                </a:avLst>
              </a:prstGeom>
              <a:solidFill>
                <a:schemeClr val="lt1"/>
              </a:solidFill>
              <a:ln cap="flat" cmpd="sng" w="12700">
                <a:solidFill>
                  <a:srgbClr val="4F6128"/>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76923C"/>
                  </a:solidFill>
                  <a:latin typeface="Cookie"/>
                  <a:ea typeface="Cookie"/>
                  <a:cs typeface="Cookie"/>
                  <a:sym typeface="Cookie"/>
                </a:rPr>
                <a:t>CHỦ ĐỀ 12</a:t>
              </a:r>
              <a:endParaRPr b="0" i="0" sz="3200" u="none" cap="none" strike="noStrik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3600" u="none" cap="none" strike="noStrike">
                <a:solidFill>
                  <a:srgbClr val="4F6128"/>
                </a:solidFill>
                <a:latin typeface="Cookie"/>
                <a:ea typeface="Cookie"/>
                <a:cs typeface="Cookie"/>
                <a:sym typeface="Cookie"/>
              </a:rPr>
              <a:t>PHÉP CỘNG, PHÉP TRỪ TRONG PHẠM VI 1000</a:t>
            </a:r>
            <a:endParaRPr b="0" i="0" sz="3600" u="none" cap="none" strike="noStrik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400" u="none" cap="none" strike="noStrike">
                <a:solidFill>
                  <a:schemeClr val="lt1"/>
                </a:solidFill>
                <a:latin typeface="Cookie"/>
                <a:ea typeface="Cookie"/>
                <a:cs typeface="Cookie"/>
                <a:sym typeface="Cookie"/>
              </a:rPr>
              <a:t>BÀI 62:</a:t>
            </a:r>
            <a:endParaRPr/>
          </a:p>
          <a:p>
            <a:pPr indent="0" lvl="0" marL="0" marR="0" rtl="0" algn="ctr">
              <a:spcBef>
                <a:spcPts val="0"/>
              </a:spcBef>
              <a:spcAft>
                <a:spcPts val="0"/>
              </a:spcAft>
              <a:buNone/>
            </a:pPr>
            <a:r>
              <a:rPr b="0" i="0" lang="en-US" sz="4400" u="none" cap="none" strike="noStrike">
                <a:solidFill>
                  <a:schemeClr val="lt1"/>
                </a:solidFill>
                <a:latin typeface="Cookie"/>
                <a:ea typeface="Cookie"/>
                <a:cs typeface="Cookie"/>
                <a:sym typeface="Cookie"/>
              </a:rPr>
              <a:t>PHÉP TRỪ (CÓ NHỚ) TRONG PHẠM VI 1000</a:t>
            </a:r>
            <a:endParaRPr b="0" i="0" sz="4400" u="none" cap="none" strike="noStrike">
              <a:solidFill>
                <a:schemeClr val="lt1"/>
              </a:solidFill>
              <a:latin typeface="Cookie"/>
              <a:ea typeface="Cookie"/>
              <a:cs typeface="Cookie"/>
              <a:sym typeface="Cooki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03"/>
                                        </p:tgtEl>
                                        <p:attrNameLst>
                                          <p:attrName>style.visibility</p:attrName>
                                        </p:attrNameLst>
                                      </p:cBhvr>
                                      <p:to>
                                        <p:strVal val="visible"/>
                                      </p:to>
                                    </p:set>
                                    <p:animEffect filter="fade" transition="in">
                                      <p:cBhvr>
                                        <p:cTn dur="500"/>
                                        <p:tgtEl>
                                          <p:spTgt spid="26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0"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1</a:t>
              </a:r>
              <a:endParaRPr b="1" sz="3600">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600">
                <a:solidFill>
                  <a:srgbClr val="31859B"/>
                </a:solidFill>
                <a:latin typeface="Arial"/>
                <a:ea typeface="Arial"/>
                <a:cs typeface="Arial"/>
                <a:sym typeface="Arial"/>
              </a:rPr>
              <a:t>457</a:t>
            </a:r>
            <a:endParaRPr/>
          </a:p>
          <a:p>
            <a:pPr indent="0" lvl="0" marL="0" marR="0" rtl="0" algn="l">
              <a:lnSpc>
                <a:spcPct val="150000"/>
              </a:lnSpc>
              <a:spcBef>
                <a:spcPts val="0"/>
              </a:spcBef>
              <a:spcAft>
                <a:spcPts val="0"/>
              </a:spcAft>
              <a:buNone/>
            </a:pPr>
            <a:r>
              <a:rPr b="1" lang="en-US" sz="3600">
                <a:solidFill>
                  <a:srgbClr val="31859B"/>
                </a:solidFill>
                <a:latin typeface="Arial"/>
                <a:ea typeface="Arial"/>
                <a:cs typeface="Arial"/>
                <a:sym typeface="Arial"/>
              </a:rPr>
              <a:t>285</a:t>
            </a:r>
            <a:endParaRPr b="1" sz="3600">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31859B"/>
                </a:solidFill>
                <a:latin typeface="Arial"/>
                <a:ea typeface="Arial"/>
                <a:cs typeface="Arial"/>
                <a:sym typeface="Arial"/>
              </a:rPr>
              <a:t>-</a:t>
            </a:r>
            <a:endParaRPr b="1" sz="3600">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cap="flat" cmpd="sng" w="28575">
            <a:solidFill>
              <a:schemeClr val="accent1"/>
            </a:solidFill>
            <a:prstDash val="solid"/>
            <a:miter lim="800000"/>
            <a:headEnd len="sm" w="sm" type="none"/>
            <a:tailEnd len="sm" w="sm" type="none"/>
          </a:ln>
        </p:spPr>
      </p:cxnSp>
      <p:sp>
        <p:nvSpPr>
          <p:cNvPr id="3157" name="Google Shape;3157;p10"/>
          <p:cNvSpPr txBox="1"/>
          <p:nvPr/>
        </p:nvSpPr>
        <p:spPr>
          <a:xfrm>
            <a:off x="1991605" y="2978755"/>
            <a:ext cx="44721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E36C09"/>
                </a:solidFill>
                <a:latin typeface="Arial"/>
                <a:ea typeface="Arial"/>
                <a:cs typeface="Arial"/>
                <a:sym typeface="Arial"/>
              </a:rPr>
              <a:t>1</a:t>
            </a:r>
            <a:endParaRPr b="1" sz="3600">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E36C09"/>
                </a:solidFill>
                <a:latin typeface="Arial"/>
                <a:ea typeface="Arial"/>
                <a:cs typeface="Arial"/>
                <a:sym typeface="Arial"/>
              </a:rPr>
              <a:t>7</a:t>
            </a:r>
            <a:endParaRPr b="1" sz="3600">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E36C09"/>
                </a:solidFill>
                <a:latin typeface="Arial"/>
                <a:ea typeface="Arial"/>
                <a:cs typeface="Arial"/>
                <a:sym typeface="Arial"/>
              </a:rPr>
              <a:t>2</a:t>
            </a:r>
            <a:endParaRPr b="1" sz="3600">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indent="0" lvl="0" marL="0" marR="0" rtl="0" algn="l">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cap="flat" cmpd="sng" w="19050">
              <a:solidFill>
                <a:schemeClr val="dk1"/>
              </a:solidFill>
              <a:prstDash val="solid"/>
              <a:miter lim="800000"/>
              <a:headEnd len="sm" w="sm" type="none"/>
              <a:tailEnd len="sm" w="sm" type="none"/>
            </a:ln>
          </p:spPr>
        </p:cxnSp>
      </p:grpSp>
      <p:sp>
        <p:nvSpPr>
          <p:cNvPr id="3166" name="Google Shape;3166;p10"/>
          <p:cNvSpPr txBox="1"/>
          <p:nvPr/>
        </p:nvSpPr>
        <p:spPr>
          <a:xfrm>
            <a:off x="3775828" y="5425451"/>
            <a:ext cx="910030" cy="73975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indent="0" lvl="0" marL="0" marR="0" rtl="0" algn="l">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9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71" name="Google Shape;3171;p10"/>
            <p:cNvCxnSpPr/>
            <p:nvPr/>
          </p:nvCxnSpPr>
          <p:spPr>
            <a:xfrm>
              <a:off x="1768475" y="3521075"/>
              <a:ext cx="889000" cy="0"/>
            </a:xfrm>
            <a:prstGeom prst="straightConnector1">
              <a:avLst/>
            </a:prstGeom>
            <a:noFill/>
            <a:ln cap="flat" cmpd="sng" w="19050">
              <a:solidFill>
                <a:schemeClr val="dk1"/>
              </a:solidFill>
              <a:prstDash val="solid"/>
              <a:miter lim="800000"/>
              <a:headEnd len="sm" w="sm" type="none"/>
              <a:tailEnd len="sm" w="sm" type="none"/>
            </a:ln>
          </p:spPr>
        </p:cxnSp>
      </p:grpSp>
      <p:sp>
        <p:nvSpPr>
          <p:cNvPr id="3172" name="Google Shape;3172;p10"/>
          <p:cNvSpPr txBox="1"/>
          <p:nvPr/>
        </p:nvSpPr>
        <p:spPr>
          <a:xfrm>
            <a:off x="6874628" y="5425451"/>
            <a:ext cx="910030" cy="73975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1"/>
                                        </p:tgtEl>
                                        <p:attrNameLst>
                                          <p:attrName>style.visibility</p:attrName>
                                        </p:attrNameLst>
                                      </p:cBhvr>
                                      <p:to>
                                        <p:strVal val="visible"/>
                                      </p:to>
                                    </p:set>
                                    <p:animEffect filter="fade" transition="in">
                                      <p:cBhvr>
                                        <p:cTn dur="500"/>
                                        <p:tgtEl>
                                          <p:spTgt spid="3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4"/>
                                        </p:tgtEl>
                                        <p:attrNameLst>
                                          <p:attrName>style.visibility</p:attrName>
                                        </p:attrNameLst>
                                      </p:cBhvr>
                                      <p:to>
                                        <p:strVal val="visible"/>
                                      </p:to>
                                    </p:set>
                                    <p:animEffect filter="fade" transition="in">
                                      <p:cBhvr>
                                        <p:cTn dur="500"/>
                                        <p:tgtEl>
                                          <p:spTgt spid="3154"/>
                                        </p:tgtEl>
                                      </p:cBhvr>
                                    </p:animEffect>
                                  </p:childTnLst>
                                </p:cTn>
                              </p:par>
                              <p:par>
                                <p:cTn fill="hold" nodeType="withEffect" presetClass="entr" presetID="10" presetSubtype="0">
                                  <p:stCondLst>
                                    <p:cond delay="0"/>
                                  </p:stCondLst>
                                  <p:childTnLst>
                                    <p:set>
                                      <p:cBhvr>
                                        <p:cTn dur="1" fill="hold">
                                          <p:stCondLst>
                                            <p:cond delay="0"/>
                                          </p:stCondLst>
                                        </p:cTn>
                                        <p:tgtEl>
                                          <p:spTgt spid="3155"/>
                                        </p:tgtEl>
                                        <p:attrNameLst>
                                          <p:attrName>style.visibility</p:attrName>
                                        </p:attrNameLst>
                                      </p:cBhvr>
                                      <p:to>
                                        <p:strVal val="visible"/>
                                      </p:to>
                                    </p:set>
                                    <p:animEffect filter="fade" transition="in">
                                      <p:cBhvr>
                                        <p:cTn dur="500"/>
                                        <p:tgtEl>
                                          <p:spTgt spid="3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6"/>
                                        </p:tgtEl>
                                        <p:attrNameLst>
                                          <p:attrName>style.visibility</p:attrName>
                                        </p:attrNameLst>
                                      </p:cBhvr>
                                      <p:to>
                                        <p:strVal val="visible"/>
                                      </p:to>
                                    </p:set>
                                    <p:animEffect filter="fade" transition="in">
                                      <p:cBhvr>
                                        <p:cTn dur="500"/>
                                        <p:tgtEl>
                                          <p:spTgt spid="3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0">
                                            <p:txEl>
                                              <p:pRg end="0" st="0"/>
                                            </p:txEl>
                                          </p:spTgt>
                                        </p:tgtEl>
                                        <p:attrNameLst>
                                          <p:attrName>style.visibility</p:attrName>
                                        </p:attrNameLst>
                                      </p:cBhvr>
                                      <p:to>
                                        <p:strVal val="visible"/>
                                      </p:to>
                                    </p:set>
                                    <p:animEffect filter="fade" transition="in">
                                      <p:cBhvr>
                                        <p:cTn dur="500"/>
                                        <p:tgtEl>
                                          <p:spTgt spid="31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0">
                                            <p:txEl>
                                              <p:pRg end="1" st="1"/>
                                            </p:txEl>
                                          </p:spTgt>
                                        </p:tgtEl>
                                        <p:attrNameLst>
                                          <p:attrName>style.visibility</p:attrName>
                                        </p:attrNameLst>
                                      </p:cBhvr>
                                      <p:to>
                                        <p:strVal val="visible"/>
                                      </p:to>
                                    </p:set>
                                    <p:animEffect filter="fade" transition="in">
                                      <p:cBhvr>
                                        <p:cTn dur="500"/>
                                        <p:tgtEl>
                                          <p:spTgt spid="31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0">
                                            <p:txEl>
                                              <p:pRg end="2" st="2"/>
                                            </p:txEl>
                                          </p:spTgt>
                                        </p:tgtEl>
                                        <p:attrNameLst>
                                          <p:attrName>style.visibility</p:attrName>
                                        </p:attrNameLst>
                                      </p:cBhvr>
                                      <p:to>
                                        <p:strVal val="visible"/>
                                      </p:to>
                                    </p:set>
                                    <p:animEffect filter="fade" transition="in">
                                      <p:cBhvr>
                                        <p:cTn dur="500"/>
                                        <p:tgtEl>
                                          <p:spTgt spid="31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0">
                                            <p:txEl>
                                              <p:pRg end="3" st="3"/>
                                            </p:txEl>
                                          </p:spTgt>
                                        </p:tgtEl>
                                        <p:attrNameLst>
                                          <p:attrName>style.visibility</p:attrName>
                                        </p:attrNameLst>
                                      </p:cBhvr>
                                      <p:to>
                                        <p:strVal val="visible"/>
                                      </p:to>
                                    </p:set>
                                    <p:animEffect filter="fade" transition="in">
                                      <p:cBhvr>
                                        <p:cTn dur="500"/>
                                        <p:tgtEl>
                                          <p:spTgt spid="31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9"/>
                                        </p:tgtEl>
                                        <p:attrNameLst>
                                          <p:attrName>style.visibility</p:attrName>
                                        </p:attrNameLst>
                                      </p:cBhvr>
                                      <p:to>
                                        <p:strVal val="visible"/>
                                      </p:to>
                                    </p:set>
                                    <p:animEffect filter="fade" transition="in">
                                      <p:cBhvr>
                                        <p:cTn dur="1000"/>
                                        <p:tgtEl>
                                          <p:spTgt spid="3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8"/>
                                        </p:tgtEl>
                                        <p:attrNameLst>
                                          <p:attrName>style.visibility</p:attrName>
                                        </p:attrNameLst>
                                      </p:cBhvr>
                                      <p:to>
                                        <p:strVal val="visible"/>
                                      </p:to>
                                    </p:set>
                                    <p:animEffect filter="fade" transition="in">
                                      <p:cBhvr>
                                        <p:cTn dur="1000"/>
                                        <p:tgtEl>
                                          <p:spTgt spid="3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7"/>
                                        </p:tgtEl>
                                        <p:attrNameLst>
                                          <p:attrName>style.visibility</p:attrName>
                                        </p:attrNameLst>
                                      </p:cBhvr>
                                      <p:to>
                                        <p:strVal val="visible"/>
                                      </p:to>
                                    </p:set>
                                    <p:animEffect filter="fade" transition="in">
                                      <p:cBhvr>
                                        <p:cTn dur="1000"/>
                                        <p:tgtEl>
                                          <p:spTgt spid="3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1"/>
                                        </p:tgtEl>
                                        <p:attrNameLst>
                                          <p:attrName>style.visibility</p:attrName>
                                        </p:attrNameLst>
                                      </p:cBhvr>
                                      <p:to>
                                        <p:strVal val="visible"/>
                                      </p:to>
                                    </p:set>
                                    <p:animEffect filter="fade" transition="in">
                                      <p:cBhvr>
                                        <p:cTn dur="500"/>
                                        <p:tgtEl>
                                          <p:spTgt spid="3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7"/>
                                        </p:tgtEl>
                                        <p:attrNameLst>
                                          <p:attrName>style.visibility</p:attrName>
                                        </p:attrNameLst>
                                      </p:cBhvr>
                                      <p:to>
                                        <p:strVal val="visible"/>
                                      </p:to>
                                    </p:set>
                                    <p:animEffect filter="fade" transition="in">
                                      <p:cBhvr>
                                        <p:cTn dur="500"/>
                                        <p:tgtEl>
                                          <p:spTgt spid="3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6"/>
                                        </p:tgtEl>
                                        <p:attrNameLst>
                                          <p:attrName>style.visibility</p:attrName>
                                        </p:attrNameLst>
                                      </p:cBhvr>
                                      <p:to>
                                        <p:strVal val="visible"/>
                                      </p:to>
                                    </p:set>
                                    <p:animEffect filter="fade" transition="in">
                                      <p:cBhvr>
                                        <p:cTn dur="1000"/>
                                        <p:tgtEl>
                                          <p:spTgt spid="3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2"/>
                                        </p:tgtEl>
                                        <p:attrNameLst>
                                          <p:attrName>style.visibility</p:attrName>
                                        </p:attrNameLst>
                                      </p:cBhvr>
                                      <p:to>
                                        <p:strVal val="visible"/>
                                      </p:to>
                                    </p:set>
                                    <p:animEffect filter="fade" transition="in">
                                      <p:cBhvr>
                                        <p:cTn dur="1000"/>
                                        <p:tgtEl>
                                          <p:spTgt spid="3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6" name="Shape 3176"/>
        <p:cNvGrpSpPr/>
        <p:nvPr/>
      </p:nvGrpSpPr>
      <p:grpSpPr>
        <a:xfrm>
          <a:off x="0" y="0"/>
          <a:ext cx="0" cy="0"/>
          <a:chOff x="0" y="0"/>
          <a:chExt cx="0" cy="0"/>
        </a:xfrm>
      </p:grpSpPr>
      <p:grpSp>
        <p:nvGrpSpPr>
          <p:cNvPr id="3177" name="Google Shape;3177;p11"/>
          <p:cNvGrpSpPr/>
          <p:nvPr/>
        </p:nvGrpSpPr>
        <p:grpSpPr>
          <a:xfrm>
            <a:off x="1140928" y="749713"/>
            <a:ext cx="1918940" cy="570588"/>
            <a:chOff x="1001228" y="571913"/>
            <a:chExt cx="1918940" cy="570588"/>
          </a:xfrm>
        </p:grpSpPr>
        <p:grpSp>
          <p:nvGrpSpPr>
            <p:cNvPr id="3178"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fmla="val 16667" name="adj"/>
                </a:avLst>
              </a:prstGeom>
              <a:solidFill>
                <a:srgbClr val="FABF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2</a:t>
              </a:r>
              <a:endParaRPr b="1" sz="3600">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3000000" cy="3000000"/>
        </p:xfrm>
        <a:graphic>
          <a:graphicData uri="http://schemas.openxmlformats.org/drawingml/2006/table">
            <a:tbl>
              <a:tblPr bandRow="1" firstRow="1">
                <a:noFill/>
                <a:tableStyleId>{846496A3-E4EB-4305-A1DD-AE22991BD5B0}</a:tableStyleId>
              </a:tblPr>
              <a:tblGrid>
                <a:gridCol w="1851650"/>
                <a:gridCol w="1851650"/>
                <a:gridCol w="1851650"/>
                <a:gridCol w="1851650"/>
                <a:gridCol w="1851650"/>
              </a:tblGrid>
              <a:tr h="670275">
                <a:tc>
                  <a:txBody>
                    <a:bodyPr/>
                    <a:lstStyle/>
                    <a:p>
                      <a:pPr indent="0" lvl="0" marL="0" marR="0" rtl="0" algn="ctr">
                        <a:spcBef>
                          <a:spcPts val="0"/>
                        </a:spcBef>
                        <a:spcAft>
                          <a:spcPts val="0"/>
                        </a:spcAft>
                        <a:buNone/>
                      </a:pPr>
                      <a:r>
                        <a:rPr lang="en-US" sz="3200"/>
                        <a:t>Số</a:t>
                      </a:r>
                      <a:r>
                        <a:rPr lang="en-US" sz="3200"/>
                        <a:t> bị trừ</a:t>
                      </a:r>
                      <a:endParaRPr sz="3200"/>
                    </a:p>
                  </a:txBody>
                  <a:tcPr marT="45725" marB="45725" marR="91450" marL="91450" anchor="ctr">
                    <a:solidFill>
                      <a:srgbClr val="F9C8C3"/>
                    </a:solidFill>
                  </a:tcPr>
                </a:tc>
                <a:tc>
                  <a:txBody>
                    <a:bodyPr/>
                    <a:lstStyle/>
                    <a:p>
                      <a:pPr indent="0" lvl="0" marL="0" marR="0" rtl="0" algn="ctr">
                        <a:spcBef>
                          <a:spcPts val="0"/>
                        </a:spcBef>
                        <a:spcAft>
                          <a:spcPts val="0"/>
                        </a:spcAft>
                        <a:buNone/>
                      </a:pPr>
                      <a:r>
                        <a:rPr lang="en-US" sz="3200"/>
                        <a:t>482</a:t>
                      </a:r>
                      <a:endParaRPr sz="3200"/>
                    </a:p>
                  </a:txBody>
                  <a:tcPr marT="45725" marB="45725" marR="91450" marL="91450" anchor="ctr"/>
                </a:tc>
                <a:tc>
                  <a:txBody>
                    <a:bodyPr/>
                    <a:lstStyle/>
                    <a:p>
                      <a:pPr indent="0" lvl="0" marL="0" marR="0" rtl="0" algn="ctr">
                        <a:spcBef>
                          <a:spcPts val="0"/>
                        </a:spcBef>
                        <a:spcAft>
                          <a:spcPts val="0"/>
                        </a:spcAft>
                        <a:buNone/>
                      </a:pPr>
                      <a:r>
                        <a:rPr lang="en-US" sz="3200"/>
                        <a:t>354</a:t>
                      </a:r>
                      <a:endParaRPr sz="3200"/>
                    </a:p>
                  </a:txBody>
                  <a:tcPr marT="45725" marB="45725" marR="91450" marL="91450" anchor="ctr"/>
                </a:tc>
                <a:tc>
                  <a:txBody>
                    <a:bodyPr/>
                    <a:lstStyle/>
                    <a:p>
                      <a:pPr indent="0" lvl="0" marL="0" marR="0" rtl="0" algn="ctr">
                        <a:spcBef>
                          <a:spcPts val="0"/>
                        </a:spcBef>
                        <a:spcAft>
                          <a:spcPts val="0"/>
                        </a:spcAft>
                        <a:buNone/>
                      </a:pPr>
                      <a:r>
                        <a:rPr lang="en-US" sz="3200"/>
                        <a:t>772</a:t>
                      </a:r>
                      <a:endParaRPr sz="3200"/>
                    </a:p>
                  </a:txBody>
                  <a:tcPr marT="45725" marB="45725" marR="91450" marL="91450" anchor="ctr"/>
                </a:tc>
                <a:tc>
                  <a:txBody>
                    <a:bodyPr/>
                    <a:lstStyle/>
                    <a:p>
                      <a:pPr indent="0" lvl="0" marL="0" marR="0" rtl="0" algn="ctr">
                        <a:spcBef>
                          <a:spcPts val="0"/>
                        </a:spcBef>
                        <a:spcAft>
                          <a:spcPts val="0"/>
                        </a:spcAft>
                        <a:buNone/>
                      </a:pPr>
                      <a:r>
                        <a:rPr lang="en-US" sz="3200"/>
                        <a:t>530</a:t>
                      </a:r>
                      <a:endParaRPr sz="3200"/>
                    </a:p>
                  </a:txBody>
                  <a:tcPr marT="45725" marB="45725" marR="91450" marL="91450" anchor="ctr"/>
                </a:tc>
              </a:tr>
              <a:tr h="670275">
                <a:tc>
                  <a:txBody>
                    <a:bodyPr/>
                    <a:lstStyle/>
                    <a:p>
                      <a:pPr indent="0" lvl="0" marL="0" marR="0" rtl="0" algn="ctr">
                        <a:spcBef>
                          <a:spcPts val="0"/>
                        </a:spcBef>
                        <a:spcAft>
                          <a:spcPts val="0"/>
                        </a:spcAft>
                        <a:buNone/>
                      </a:pPr>
                      <a:r>
                        <a:rPr lang="en-US" sz="3200"/>
                        <a:t>Số</a:t>
                      </a:r>
                      <a:r>
                        <a:rPr lang="en-US" sz="3200"/>
                        <a:t> trừ</a:t>
                      </a:r>
                      <a:endParaRPr sz="3200"/>
                    </a:p>
                  </a:txBody>
                  <a:tcPr marT="45725" marB="45725" marR="91450" marL="91450" anchor="ctr">
                    <a:solidFill>
                      <a:srgbClr val="F9C8C3"/>
                    </a:solidFill>
                  </a:tcPr>
                </a:tc>
                <a:tc>
                  <a:txBody>
                    <a:bodyPr/>
                    <a:lstStyle/>
                    <a:p>
                      <a:pPr indent="0" lvl="0" marL="0" marR="0" rtl="0" algn="ctr">
                        <a:spcBef>
                          <a:spcPts val="0"/>
                        </a:spcBef>
                        <a:spcAft>
                          <a:spcPts val="0"/>
                        </a:spcAft>
                        <a:buNone/>
                      </a:pPr>
                      <a:r>
                        <a:rPr lang="en-US" sz="3200"/>
                        <a:t>135</a:t>
                      </a:r>
                      <a:endParaRPr sz="3200"/>
                    </a:p>
                  </a:txBody>
                  <a:tcPr marT="45725" marB="45725" marR="91450" marL="91450" anchor="ctr"/>
                </a:tc>
                <a:tc>
                  <a:txBody>
                    <a:bodyPr/>
                    <a:lstStyle/>
                    <a:p>
                      <a:pPr indent="0" lvl="0" marL="0" marR="0" rtl="0" algn="ctr">
                        <a:spcBef>
                          <a:spcPts val="0"/>
                        </a:spcBef>
                        <a:spcAft>
                          <a:spcPts val="0"/>
                        </a:spcAft>
                        <a:buNone/>
                      </a:pPr>
                      <a:r>
                        <a:rPr lang="en-US" sz="3200"/>
                        <a:t>190</a:t>
                      </a:r>
                      <a:endParaRPr sz="3200"/>
                    </a:p>
                  </a:txBody>
                  <a:tcPr marT="45725" marB="45725" marR="91450" marL="91450" anchor="ctr"/>
                </a:tc>
                <a:tc>
                  <a:txBody>
                    <a:bodyPr/>
                    <a:lstStyle/>
                    <a:p>
                      <a:pPr indent="0" lvl="0" marL="0" marR="0" rtl="0" algn="ctr">
                        <a:spcBef>
                          <a:spcPts val="0"/>
                        </a:spcBef>
                        <a:spcAft>
                          <a:spcPts val="0"/>
                        </a:spcAft>
                        <a:buNone/>
                      </a:pPr>
                      <a:r>
                        <a:rPr lang="en-US" sz="3200"/>
                        <a:t>391</a:t>
                      </a:r>
                      <a:endParaRPr sz="3200"/>
                    </a:p>
                  </a:txBody>
                  <a:tcPr marT="45725" marB="45725" marR="91450" marL="91450" anchor="ctr"/>
                </a:tc>
                <a:tc>
                  <a:txBody>
                    <a:bodyPr/>
                    <a:lstStyle/>
                    <a:p>
                      <a:pPr indent="0" lvl="0" marL="0" marR="0" rtl="0" algn="ctr">
                        <a:spcBef>
                          <a:spcPts val="0"/>
                        </a:spcBef>
                        <a:spcAft>
                          <a:spcPts val="0"/>
                        </a:spcAft>
                        <a:buNone/>
                      </a:pPr>
                      <a:r>
                        <a:rPr lang="en-US" sz="3200"/>
                        <a:t>  60</a:t>
                      </a:r>
                      <a:endParaRPr sz="3200"/>
                    </a:p>
                  </a:txBody>
                  <a:tcPr marT="45725" marB="45725" marR="91450" marL="91450" anchor="ctr"/>
                </a:tc>
              </a:tr>
              <a:tr h="670275">
                <a:tc>
                  <a:txBody>
                    <a:bodyPr/>
                    <a:lstStyle/>
                    <a:p>
                      <a:pPr indent="0" lvl="0" marL="0" marR="0" rtl="0" algn="ctr">
                        <a:spcBef>
                          <a:spcPts val="0"/>
                        </a:spcBef>
                        <a:spcAft>
                          <a:spcPts val="0"/>
                        </a:spcAft>
                        <a:buNone/>
                      </a:pPr>
                      <a:r>
                        <a:rPr lang="en-US" sz="3200"/>
                        <a:t>Hiệu</a:t>
                      </a:r>
                      <a:endParaRPr sz="3200"/>
                    </a:p>
                  </a:txBody>
                  <a:tcPr marT="45725" marB="45725" marR="91450" marL="91450" anchor="ctr">
                    <a:solidFill>
                      <a:srgbClr val="F9C8C3"/>
                    </a:solidFill>
                  </a:tcPr>
                </a:tc>
                <a:tc>
                  <a:txBody>
                    <a:bodyPr/>
                    <a:lstStyle/>
                    <a:p>
                      <a:pPr indent="0" lvl="0" marL="0" marR="0" rtl="0" algn="ctr">
                        <a:spcBef>
                          <a:spcPts val="0"/>
                        </a:spcBef>
                        <a:spcAft>
                          <a:spcPts val="0"/>
                        </a:spcAft>
                        <a:buNone/>
                      </a:pPr>
                      <a:r>
                        <a:rPr lang="en-US" sz="3200"/>
                        <a:t>347</a:t>
                      </a:r>
                      <a:endParaRPr sz="3200"/>
                    </a:p>
                  </a:txBody>
                  <a:tcPr marT="45725" marB="45725" marR="91450" marL="91450" anchor="ctr"/>
                </a:tc>
                <a:tc>
                  <a:txBody>
                    <a:bodyPr/>
                    <a:lstStyle/>
                    <a:p>
                      <a:pPr indent="0" lvl="0" marL="0" marR="0" rtl="0" algn="ctr">
                        <a:spcBef>
                          <a:spcPts val="0"/>
                        </a:spcBef>
                        <a:spcAft>
                          <a:spcPts val="0"/>
                        </a:spcAft>
                        <a:buNone/>
                      </a:pPr>
                      <a:r>
                        <a:rPr lang="en-US" sz="3200"/>
                        <a:t>?</a:t>
                      </a:r>
                      <a:endParaRPr sz="3200"/>
                    </a:p>
                  </a:txBody>
                  <a:tcPr marT="45725" marB="45725" marR="91450" marL="91450" anchor="ctr"/>
                </a:tc>
                <a:tc>
                  <a:txBody>
                    <a:bodyPr/>
                    <a:lstStyle/>
                    <a:p>
                      <a:pPr indent="0" lvl="0" marL="0" marR="0" rtl="0" algn="ctr">
                        <a:spcBef>
                          <a:spcPts val="0"/>
                        </a:spcBef>
                        <a:spcAft>
                          <a:spcPts val="0"/>
                        </a:spcAft>
                        <a:buNone/>
                      </a:pPr>
                      <a:r>
                        <a:rPr lang="en-US" sz="3200"/>
                        <a:t>?</a:t>
                      </a:r>
                      <a:endParaRPr sz="3200"/>
                    </a:p>
                  </a:txBody>
                  <a:tcPr marT="45725" marB="45725" marR="91450" marL="91450" anchor="ctr"/>
                </a:tc>
                <a:tc>
                  <a:txBody>
                    <a:bodyPr/>
                    <a:lstStyle/>
                    <a:p>
                      <a:pPr indent="0" lvl="0" marL="0" marR="0" rtl="0" algn="ctr">
                        <a:spcBef>
                          <a:spcPts val="0"/>
                        </a:spcBef>
                        <a:spcAft>
                          <a:spcPts val="0"/>
                        </a:spcAft>
                        <a:buNone/>
                      </a:pPr>
                      <a:r>
                        <a:rPr lang="en-US" sz="3200"/>
                        <a:t>?</a:t>
                      </a:r>
                      <a:endParaRPr sz="3200"/>
                    </a:p>
                  </a:txBody>
                  <a:tcPr marT="45725" marB="45725" marR="91450" marL="91450" anchor="ctr"/>
                </a:tc>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E36C09"/>
                </a:solidFill>
                <a:latin typeface="Arial"/>
                <a:ea typeface="Arial"/>
                <a:cs typeface="Arial"/>
                <a:sym typeface="Arial"/>
              </a:rPr>
              <a:t>164</a:t>
            </a:r>
            <a:endParaRPr b="1" sz="3200">
              <a:solidFill>
                <a:srgbClr val="E36C09"/>
              </a:solidFill>
              <a:latin typeface="Arial"/>
              <a:ea typeface="Arial"/>
              <a:cs typeface="Arial"/>
              <a:sym typeface="Arial"/>
            </a:endParaRPr>
          </a:p>
        </p:txBody>
      </p:sp>
      <p:sp>
        <p:nvSpPr>
          <p:cNvPr id="3184" name="Google Shape;3184;p11"/>
          <p:cNvSpPr txBox="1"/>
          <p:nvPr/>
        </p:nvSpPr>
        <p:spPr>
          <a:xfrm>
            <a:off x="7264400" y="3496516"/>
            <a:ext cx="1143000"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E36C09"/>
                </a:solidFill>
                <a:latin typeface="Arial"/>
                <a:ea typeface="Arial"/>
                <a:cs typeface="Arial"/>
                <a:sym typeface="Arial"/>
              </a:rPr>
              <a:t>381</a:t>
            </a:r>
            <a:endParaRPr b="1" sz="3200">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E36C09"/>
                </a:solidFill>
                <a:latin typeface="Arial"/>
                <a:ea typeface="Arial"/>
                <a:cs typeface="Arial"/>
                <a:sym typeface="Arial"/>
              </a:rPr>
              <a:t>470</a:t>
            </a:r>
            <a:endParaRPr b="1" sz="3200">
              <a:solidFill>
                <a:srgbClr val="E36C09"/>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7"/>
                                        </p:tgtEl>
                                        <p:attrNameLst>
                                          <p:attrName>style.visibility</p:attrName>
                                        </p:attrNameLst>
                                      </p:cBhvr>
                                      <p:to>
                                        <p:strVal val="visible"/>
                                      </p:to>
                                    </p:set>
                                    <p:animEffect filter="fade" transition="in">
                                      <p:cBhvr>
                                        <p:cTn dur="500"/>
                                        <p:tgtEl>
                                          <p:spTgt spid="3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2"/>
                                        </p:tgtEl>
                                        <p:attrNameLst>
                                          <p:attrName>style.visibility</p:attrName>
                                        </p:attrNameLst>
                                      </p:cBhvr>
                                      <p:to>
                                        <p:strVal val="visible"/>
                                      </p:to>
                                    </p:set>
                                    <p:animEffect filter="fade" transition="in">
                                      <p:cBhvr>
                                        <p:cTn dur="500"/>
                                        <p:tgtEl>
                                          <p:spTgt spid="3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9" name="Shape 3189"/>
        <p:cNvGrpSpPr/>
        <p:nvPr/>
      </p:nvGrpSpPr>
      <p:grpSpPr>
        <a:xfrm>
          <a:off x="0" y="0"/>
          <a:ext cx="0" cy="0"/>
          <a:chOff x="0" y="0"/>
          <a:chExt cx="0" cy="0"/>
        </a:xfrm>
      </p:grpSpPr>
      <p:grpSp>
        <p:nvGrpSpPr>
          <p:cNvPr id="3190"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3</a:t>
              </a:r>
              <a:endParaRPr b="1" sz="3600">
                <a:solidFill>
                  <a:schemeClr val="lt1"/>
                </a:solidFill>
                <a:latin typeface="Arial"/>
                <a:ea typeface="Arial"/>
                <a:cs typeface="Arial"/>
                <a:sym typeface="Arial"/>
              </a:endParaRPr>
            </a:p>
          </p:txBody>
        </p:sp>
      </p:grpSp>
      <p:pic>
        <p:nvPicPr>
          <p:cNvPr descr="Screen Clipping" id="3193" name="Google Shape;3193;p12"/>
          <p:cNvPicPr preferRelativeResize="0"/>
          <p:nvPr/>
        </p:nvPicPr>
        <p:blipFill rotWithShape="1">
          <a:blip r:embed="rId3">
            <a:alphaModFix/>
          </a:blip>
          <a:srcRect b="0" l="0" r="0" t="0"/>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cap="flat" cmpd="sng" w="28575">
            <a:solidFill>
              <a:schemeClr val="dk1"/>
            </a:solidFill>
            <a:prstDash val="solid"/>
            <a:miter lim="800000"/>
            <a:headEnd len="sm" w="sm" type="none"/>
            <a:tailEnd len="sm" w="sm" type="none"/>
          </a:ln>
        </p:spPr>
      </p:cxnSp>
      <p:cxnSp>
        <p:nvCxnSpPr>
          <p:cNvPr id="3195" name="Google Shape;3195;p12"/>
          <p:cNvCxnSpPr/>
          <p:nvPr/>
        </p:nvCxnSpPr>
        <p:spPr>
          <a:xfrm flipH="1">
            <a:off x="7393577" y="3043646"/>
            <a:ext cx="836023" cy="326571"/>
          </a:xfrm>
          <a:prstGeom prst="straightConnector1">
            <a:avLst/>
          </a:prstGeom>
          <a:noFill/>
          <a:ln cap="flat" cmpd="sng" w="28575">
            <a:solidFill>
              <a:schemeClr val="dk1"/>
            </a:solidFill>
            <a:prstDash val="solid"/>
            <a:miter lim="800000"/>
            <a:headEnd len="sm" w="sm" type="none"/>
            <a:tailEnd len="sm" w="sm" type="none"/>
          </a:ln>
        </p:spPr>
      </p:cxnSp>
      <p:cxnSp>
        <p:nvCxnSpPr>
          <p:cNvPr id="3196" name="Google Shape;3196;p12"/>
          <p:cNvCxnSpPr/>
          <p:nvPr/>
        </p:nvCxnSpPr>
        <p:spPr>
          <a:xfrm rot="10800000">
            <a:off x="6766560" y="5094514"/>
            <a:ext cx="1672046" cy="613955"/>
          </a:xfrm>
          <a:prstGeom prst="straightConnector1">
            <a:avLst/>
          </a:prstGeom>
          <a:noFill/>
          <a:ln cap="flat" cmpd="sng" w="28575">
            <a:solidFill>
              <a:schemeClr val="dk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0"/>
                                        </p:tgtEl>
                                        <p:attrNameLst>
                                          <p:attrName>style.visibility</p:attrName>
                                        </p:attrNameLst>
                                      </p:cBhvr>
                                      <p:to>
                                        <p:strVal val="visible"/>
                                      </p:to>
                                    </p:set>
                                    <p:animEffect filter="fade" transition="in">
                                      <p:cBhvr>
                                        <p:cTn dur="500"/>
                                        <p:tgtEl>
                                          <p:spTgt spid="3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4"/>
                                        </p:tgtEl>
                                        <p:attrNameLst>
                                          <p:attrName>style.visibility</p:attrName>
                                        </p:attrNameLst>
                                      </p:cBhvr>
                                      <p:to>
                                        <p:strVal val="visible"/>
                                      </p:to>
                                    </p:set>
                                    <p:animEffect filter="fade" transition="in">
                                      <p:cBhvr>
                                        <p:cTn dur="500"/>
                                        <p:tgtEl>
                                          <p:spTgt spid="3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5"/>
                                        </p:tgtEl>
                                        <p:attrNameLst>
                                          <p:attrName>style.visibility</p:attrName>
                                        </p:attrNameLst>
                                      </p:cBhvr>
                                      <p:to>
                                        <p:strVal val="visible"/>
                                      </p:to>
                                    </p:set>
                                    <p:animEffect filter="fade" transition="in">
                                      <p:cBhvr>
                                        <p:cTn dur="500"/>
                                        <p:tgtEl>
                                          <p:spTgt spid="3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6"/>
                                        </p:tgtEl>
                                        <p:attrNameLst>
                                          <p:attrName>style.visibility</p:attrName>
                                        </p:attrNameLst>
                                      </p:cBhvr>
                                      <p:to>
                                        <p:strVal val="visible"/>
                                      </p:to>
                                    </p:set>
                                    <p:animEffect filter="fade" transition="in">
                                      <p:cBhvr>
                                        <p:cTn dur="500"/>
                                        <p:tgtEl>
                                          <p:spTgt spid="3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0"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4</a:t>
              </a:r>
              <a:endParaRPr b="1" sz="3600">
                <a:solidFill>
                  <a:schemeClr val="lt1"/>
                </a:solidFill>
                <a:latin typeface="Arial"/>
                <a:ea typeface="Arial"/>
                <a:cs typeface="Arial"/>
                <a:sym typeface="Arial"/>
              </a:endParaRPr>
            </a:p>
          </p:txBody>
        </p:sp>
      </p:grpSp>
      <p:sp>
        <p:nvSpPr>
          <p:cNvPr id="3204" name="Google Shape;3204;p13"/>
          <p:cNvSpPr txBox="1"/>
          <p:nvPr/>
        </p:nvSpPr>
        <p:spPr>
          <a:xfrm>
            <a:off x="1048067" y="2178644"/>
            <a:ext cx="3319215" cy="2144177"/>
          </a:xfrm>
          <a:prstGeom prst="rect">
            <a:avLst/>
          </a:prstGeom>
          <a:noFill/>
          <a:ln>
            <a:noFill/>
          </a:ln>
        </p:spPr>
        <p:txBody>
          <a:bodyPr anchorCtr="0" anchor="t" bIns="45700" lIns="91425" spcFirstLastPara="1" rIns="91425" wrap="square" tIns="45700">
            <a:spAutoFit/>
          </a:bodyPr>
          <a:lstStyle/>
          <a:p>
            <a:pPr indent="0" lvl="0" marL="0" marR="0" rtl="0" algn="ctr">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indent="0" lvl="0" marL="0" marR="0" rtl="0" algn="l">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indent="0" lvl="0" marL="0" marR="0" rtl="0" algn="l">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indent="0" lvl="0" marL="0" marR="0" rtl="0" algn="l">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3205" name="Google Shape;3205;p13"/>
          <p:cNvSpPr txBox="1"/>
          <p:nvPr/>
        </p:nvSpPr>
        <p:spPr>
          <a:xfrm>
            <a:off x="1529385" y="4052361"/>
            <a:ext cx="9523946" cy="2144177"/>
          </a:xfrm>
          <a:prstGeom prst="rect">
            <a:avLst/>
          </a:prstGeom>
          <a:noFill/>
          <a:ln>
            <a:noFill/>
          </a:ln>
        </p:spPr>
        <p:txBody>
          <a:bodyPr anchorCtr="0" anchor="t" bIns="45700" lIns="91425" spcFirstLastPara="1" rIns="91425" wrap="square" tIns="45700">
            <a:spAutoFit/>
          </a:bodyPr>
          <a:lstStyle/>
          <a:p>
            <a:pPr indent="0" lvl="0" marL="0" marR="0" rtl="0" algn="ctr">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indent="0" lvl="0" marL="0" marR="0" rtl="0" algn="l">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indent="0" lvl="0" marL="0" marR="0" rtl="0" algn="l">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indent="0" lvl="0" marL="0" marR="0" rtl="0" algn="l">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1"/>
                                        </p:tgtEl>
                                        <p:attrNameLst>
                                          <p:attrName>style.visibility</p:attrName>
                                        </p:attrNameLst>
                                      </p:cBhvr>
                                      <p:to>
                                        <p:strVal val="visible"/>
                                      </p:to>
                                    </p:set>
                                    <p:animEffect filter="fade" transition="in">
                                      <p:cBhvr>
                                        <p:cTn dur="500"/>
                                        <p:tgtEl>
                                          <p:spTgt spid="3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4"/>
                                        </p:tgtEl>
                                        <p:attrNameLst>
                                          <p:attrName>style.visibility</p:attrName>
                                        </p:attrNameLst>
                                      </p:cBhvr>
                                      <p:to>
                                        <p:strVal val="visible"/>
                                      </p:to>
                                    </p:set>
                                    <p:animEffect filter="fade" transition="in">
                                      <p:cBhvr>
                                        <p:cTn dur="500"/>
                                        <p:tgtEl>
                                          <p:spTgt spid="3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5">
                                            <p:txEl>
                                              <p:pRg end="0" st="0"/>
                                            </p:txEl>
                                          </p:spTgt>
                                        </p:tgtEl>
                                        <p:attrNameLst>
                                          <p:attrName>style.visibility</p:attrName>
                                        </p:attrNameLst>
                                      </p:cBhvr>
                                      <p:to>
                                        <p:strVal val="visible"/>
                                      </p:to>
                                    </p:set>
                                    <p:animEffect filter="fade" transition="in">
                                      <p:cBhvr>
                                        <p:cTn dur="500"/>
                                        <p:tgtEl>
                                          <p:spTgt spid="32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5">
                                            <p:txEl>
                                              <p:pRg end="1" st="1"/>
                                            </p:txEl>
                                          </p:spTgt>
                                        </p:tgtEl>
                                        <p:attrNameLst>
                                          <p:attrName>style.visibility</p:attrName>
                                        </p:attrNameLst>
                                      </p:cBhvr>
                                      <p:to>
                                        <p:strVal val="visible"/>
                                      </p:to>
                                    </p:set>
                                    <p:animEffect filter="fade" transition="in">
                                      <p:cBhvr>
                                        <p:cTn dur="500"/>
                                        <p:tgtEl>
                                          <p:spTgt spid="32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5">
                                            <p:txEl>
                                              <p:pRg end="2" st="2"/>
                                            </p:txEl>
                                          </p:spTgt>
                                        </p:tgtEl>
                                        <p:attrNameLst>
                                          <p:attrName>style.visibility</p:attrName>
                                        </p:attrNameLst>
                                      </p:cBhvr>
                                      <p:to>
                                        <p:strVal val="visible"/>
                                      </p:to>
                                    </p:set>
                                    <p:animEffect filter="fade" transition="in">
                                      <p:cBhvr>
                                        <p:cTn dur="500"/>
                                        <p:tgtEl>
                                          <p:spTgt spid="32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5">
                                            <p:txEl>
                                              <p:pRg end="3" st="3"/>
                                            </p:txEl>
                                          </p:spTgt>
                                        </p:tgtEl>
                                        <p:attrNameLst>
                                          <p:attrName>style.visibility</p:attrName>
                                        </p:attrNameLst>
                                      </p:cBhvr>
                                      <p:to>
                                        <p:strVal val="visible"/>
                                      </p:to>
                                    </p:set>
                                    <p:animEffect filter="fade" transition="in">
                                      <p:cBhvr>
                                        <p:cTn dur="500"/>
                                        <p:tgtEl>
                                          <p:spTgt spid="320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9" name="Shape 3209"/>
        <p:cNvGrpSpPr/>
        <p:nvPr/>
      </p:nvGrpSpPr>
      <p:grpSpPr>
        <a:xfrm>
          <a:off x="0" y="0"/>
          <a:ext cx="0" cy="0"/>
          <a:chOff x="0" y="0"/>
          <a:chExt cx="0" cy="0"/>
        </a:xfrm>
      </p:grpSpPr>
      <p:grpSp>
        <p:nvGrpSpPr>
          <p:cNvPr id="3210"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5</a:t>
              </a:r>
              <a:endParaRPr b="1" sz="3600">
                <a:solidFill>
                  <a:schemeClr val="lt1"/>
                </a:solidFill>
                <a:latin typeface="Arial"/>
                <a:ea typeface="Arial"/>
                <a:cs typeface="Arial"/>
                <a:sym typeface="Arial"/>
              </a:endParaRPr>
            </a:p>
          </p:txBody>
        </p:sp>
      </p:grpSp>
      <p:grpSp>
        <p:nvGrpSpPr>
          <p:cNvPr id="321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fmla="val 50000" name="adj1"/>
                <a:gd fmla="val 50000" name="adj2"/>
              </a:avLst>
            </a:prstGeom>
            <a:solidFill>
              <a:srgbClr val="FFC000"/>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fmla="val 50000" name="adj1"/>
                <a:gd fmla="val 50000" name="adj2"/>
              </a:avLst>
            </a:prstGeom>
            <a:solidFill>
              <a:srgbClr val="FFC000"/>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fmla="val 50000" name="adj1"/>
                <a:gd fmla="val 50000" name="adj2"/>
              </a:avLst>
            </a:prstGeom>
            <a:solidFill>
              <a:srgbClr val="FFC000"/>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fmla="val 50000" name="adj1"/>
                <a:gd fmla="val 50000" name="adj2"/>
              </a:avLst>
            </a:prstGeom>
            <a:solidFill>
              <a:srgbClr val="FFC000"/>
            </a:solidFill>
            <a:ln cap="flat" cmpd="sng" w="127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3">
            <a:alphaModFix/>
          </a:blip>
          <a:srcRect b="0" l="0" r="0" t="0"/>
          <a:stretch/>
        </p:blipFill>
        <p:spPr>
          <a:xfrm>
            <a:off x="3666752" y="1380793"/>
            <a:ext cx="7395563" cy="5002392"/>
          </a:xfrm>
          <a:prstGeom prst="rect">
            <a:avLst/>
          </a:prstGeom>
          <a:noFill/>
          <a:ln>
            <a:noFill/>
          </a:ln>
        </p:spPr>
      </p:pic>
      <p:grpSp>
        <p:nvGrpSpPr>
          <p:cNvPr id="3220"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cap="flat" cmpd="dbl" w="50800">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292</a:t>
              </a:r>
              <a:endParaRPr b="1" sz="2400">
                <a:solidFill>
                  <a:schemeClr val="dk1"/>
                </a:solidFill>
                <a:latin typeface="Arial"/>
                <a:ea typeface="Arial"/>
                <a:cs typeface="Arial"/>
                <a:sym typeface="Arial"/>
              </a:endParaRPr>
            </a:p>
          </p:txBody>
        </p:sp>
      </p:grpSp>
      <p:grpSp>
        <p:nvGrpSpPr>
          <p:cNvPr id="3223"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cap="flat" cmpd="dbl" w="50800">
              <a:solidFill>
                <a:srgbClr val="7692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195</a:t>
              </a:r>
              <a:endParaRPr b="1" sz="2400">
                <a:solidFill>
                  <a:schemeClr val="dk1"/>
                </a:solidFill>
                <a:latin typeface="Arial"/>
                <a:ea typeface="Arial"/>
                <a:cs typeface="Arial"/>
                <a:sym typeface="Arial"/>
              </a:endParaRPr>
            </a:p>
          </p:txBody>
        </p:sp>
      </p:grpSp>
      <p:grpSp>
        <p:nvGrpSpPr>
          <p:cNvPr id="322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cap="flat" cmpd="dbl" w="50800">
              <a:solidFill>
                <a:srgbClr val="7692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537</a:t>
              </a:r>
              <a:endParaRPr b="1" sz="2400">
                <a:solidFill>
                  <a:schemeClr val="dk1"/>
                </a:solidFill>
                <a:latin typeface="Arial"/>
                <a:ea typeface="Arial"/>
                <a:cs typeface="Arial"/>
                <a:sym typeface="Arial"/>
              </a:endParaRPr>
            </a:p>
          </p:txBody>
        </p:sp>
      </p:grpSp>
      <p:grpSp>
        <p:nvGrpSpPr>
          <p:cNvPr id="3229"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cap="flat" cmpd="dbl" w="508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380</a:t>
              </a:r>
              <a:endParaRPr b="1" sz="2400">
                <a:solidFill>
                  <a:schemeClr val="dk1"/>
                </a:solidFill>
                <a:latin typeface="Arial"/>
                <a:ea typeface="Arial"/>
                <a:cs typeface="Arial"/>
                <a:sym typeface="Arial"/>
              </a:endParaRPr>
            </a:p>
          </p:txBody>
        </p:sp>
      </p:grpSp>
      <p:grpSp>
        <p:nvGrpSpPr>
          <p:cNvPr id="3232"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cap="flat" cmpd="dbl" w="508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38</a:t>
              </a:r>
              <a:endParaRPr b="1" sz="2400">
                <a:solidFill>
                  <a:schemeClr val="dk1"/>
                </a:solidFill>
                <a:latin typeface="Arial"/>
                <a:ea typeface="Arial"/>
                <a:cs typeface="Arial"/>
                <a:sym typeface="Arial"/>
              </a:endParaRPr>
            </a:p>
          </p:txBody>
        </p:sp>
      </p:grpSp>
      <p:grpSp>
        <p:nvGrpSpPr>
          <p:cNvPr id="3235"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cap="flat" cmpd="dbl" w="508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321</a:t>
              </a:r>
              <a:endParaRPr b="1" sz="2400">
                <a:solidFill>
                  <a:schemeClr val="dk1"/>
                </a:solidFill>
                <a:latin typeface="Arial"/>
                <a:ea typeface="Arial"/>
                <a:cs typeface="Arial"/>
                <a:sym typeface="Arial"/>
              </a:endParaRPr>
            </a:p>
          </p:txBody>
        </p:sp>
      </p:grpSp>
      <p:grpSp>
        <p:nvGrpSpPr>
          <p:cNvPr id="3238"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cap="flat" cmpd="dbl" w="50800">
              <a:solidFill>
                <a:srgbClr val="FC51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1000</a:t>
              </a:r>
              <a:endParaRPr b="1" sz="2400">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rect b="b" l="l" r="r" t="t"/>
            <a:pathLst>
              <a:path extrusionOk="0" h="736600" w="17780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cap="flat" cmpd="sng" w="38100">
            <a:solidFill>
              <a:srgbClr val="C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rect b="b" l="l" r="r" t="t"/>
            <a:pathLst>
              <a:path extrusionOk="0" h="1041400" w="173901">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cap="flat" cmpd="sng" w="38100">
            <a:solidFill>
              <a:srgbClr val="C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rect b="b" l="l" r="r" t="t"/>
            <a:pathLst>
              <a:path extrusionOk="0" h="179193" w="213360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cap="flat" cmpd="sng" w="38100">
            <a:solidFill>
              <a:srgbClr val="C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rect b="b" l="l" r="r" t="t"/>
            <a:pathLst>
              <a:path extrusionOk="0" h="1651000" w="41910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cap="flat" cmpd="sng" w="38100">
            <a:solidFill>
              <a:srgbClr val="C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rect b="b" l="l" r="r" t="t"/>
            <a:pathLst>
              <a:path extrusionOk="0" h="431800" w="114300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cap="flat" cmpd="sng" w="38100">
            <a:solidFill>
              <a:srgbClr val="C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Screen Clipping" id="3246" name="Google Shape;3246;p14"/>
          <p:cNvPicPr preferRelativeResize="0"/>
          <p:nvPr/>
        </p:nvPicPr>
        <p:blipFill rotWithShape="1">
          <a:blip r:embed="rId4">
            <a:alphaModFix/>
          </a:blip>
          <a:srcRect b="3024" l="10577" r="5864" t="0"/>
          <a:stretch/>
        </p:blipFill>
        <p:spPr>
          <a:xfrm>
            <a:off x="4039888" y="1602133"/>
            <a:ext cx="657900" cy="10975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0"/>
                                        </p:tgtEl>
                                        <p:attrNameLst>
                                          <p:attrName>style.visibility</p:attrName>
                                        </p:attrNameLst>
                                      </p:cBhvr>
                                      <p:to>
                                        <p:strVal val="visible"/>
                                      </p:to>
                                    </p:set>
                                    <p:animEffect filter="fade" transition="in">
                                      <p:cBhvr>
                                        <p:cTn dur="500"/>
                                        <p:tgtEl>
                                          <p:spTgt spid="3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3"/>
                                        </p:tgtEl>
                                        <p:attrNameLst>
                                          <p:attrName>style.visibility</p:attrName>
                                        </p:attrNameLst>
                                      </p:cBhvr>
                                      <p:to>
                                        <p:strVal val="visible"/>
                                      </p:to>
                                    </p:set>
                                    <p:animEffect filter="fade" transition="in">
                                      <p:cBhvr>
                                        <p:cTn dur="500"/>
                                        <p:tgtEl>
                                          <p:spTgt spid="32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246"/>
                                        </p:tgtEl>
                                        <p:attrNameLst>
                                          <p:attrName>style.visibility</p:attrName>
                                        </p:attrNameLst>
                                      </p:cBhvr>
                                      <p:to>
                                        <p:strVal val="visible"/>
                                      </p:to>
                                    </p:set>
                                    <p:animEffect filter="fade" transition="in">
                                      <p:cBhvr>
                                        <p:cTn dur="500"/>
                                        <p:tgtEl>
                                          <p:spTgt spid="3246"/>
                                        </p:tgtEl>
                                      </p:cBhvr>
                                    </p:animEffect>
                                  </p:childTnLst>
                                </p:cTn>
                              </p:par>
                              <p:par>
                                <p:cTn fill="hold" nodeType="withEffect" presetClass="entr" presetID="10" presetSubtype="0">
                                  <p:stCondLst>
                                    <p:cond delay="0"/>
                                  </p:stCondLst>
                                  <p:childTnLst>
                                    <p:set>
                                      <p:cBhvr>
                                        <p:cTn dur="1" fill="hold">
                                          <p:stCondLst>
                                            <p:cond delay="0"/>
                                          </p:stCondLst>
                                        </p:cTn>
                                        <p:tgtEl>
                                          <p:spTgt spid="3219"/>
                                        </p:tgtEl>
                                        <p:attrNameLst>
                                          <p:attrName>style.visibility</p:attrName>
                                        </p:attrNameLst>
                                      </p:cBhvr>
                                      <p:to>
                                        <p:strVal val="visible"/>
                                      </p:to>
                                    </p:set>
                                    <p:animEffect filter="fade" transition="in">
                                      <p:cBhvr>
                                        <p:cTn dur="500"/>
                                        <p:tgtEl>
                                          <p:spTgt spid="3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0"/>
                                        </p:tgtEl>
                                        <p:attrNameLst>
                                          <p:attrName>style.visibility</p:attrName>
                                        </p:attrNameLst>
                                      </p:cBhvr>
                                      <p:to>
                                        <p:strVal val="visible"/>
                                      </p:to>
                                    </p:set>
                                    <p:animEffect filter="fade" transition="in">
                                      <p:cBhvr>
                                        <p:cTn dur="500"/>
                                        <p:tgtEl>
                                          <p:spTgt spid="3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1"/>
                                        </p:tgtEl>
                                        <p:attrNameLst>
                                          <p:attrName>style.visibility</p:attrName>
                                        </p:attrNameLst>
                                      </p:cBhvr>
                                      <p:to>
                                        <p:strVal val="visible"/>
                                      </p:to>
                                    </p:set>
                                    <p:animEffect filter="fade" transition="in">
                                      <p:cBhvr>
                                        <p:cTn dur="1000"/>
                                        <p:tgtEl>
                                          <p:spTgt spid="3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3"/>
                                        </p:tgtEl>
                                        <p:attrNameLst>
                                          <p:attrName>style.visibility</p:attrName>
                                        </p:attrNameLst>
                                      </p:cBhvr>
                                      <p:to>
                                        <p:strVal val="visible"/>
                                      </p:to>
                                    </p:set>
                                    <p:animEffect filter="fade" transition="in">
                                      <p:cBhvr>
                                        <p:cTn dur="500"/>
                                        <p:tgtEl>
                                          <p:spTgt spid="3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6"/>
                                        </p:tgtEl>
                                        <p:attrNameLst>
                                          <p:attrName>style.visibility</p:attrName>
                                        </p:attrNameLst>
                                      </p:cBhvr>
                                      <p:to>
                                        <p:strVal val="visible"/>
                                      </p:to>
                                    </p:set>
                                    <p:animEffect filter="fade" transition="in">
                                      <p:cBhvr>
                                        <p:cTn dur="500"/>
                                        <p:tgtEl>
                                          <p:spTgt spid="3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2"/>
                                        </p:tgtEl>
                                        <p:attrNameLst>
                                          <p:attrName>style.visibility</p:attrName>
                                        </p:attrNameLst>
                                      </p:cBhvr>
                                      <p:to>
                                        <p:strVal val="visible"/>
                                      </p:to>
                                    </p:set>
                                    <p:animEffect filter="fade" transition="in">
                                      <p:cBhvr>
                                        <p:cTn dur="1000"/>
                                        <p:tgtEl>
                                          <p:spTgt spid="3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9"/>
                                        </p:tgtEl>
                                        <p:attrNameLst>
                                          <p:attrName>style.visibility</p:attrName>
                                        </p:attrNameLst>
                                      </p:cBhvr>
                                      <p:to>
                                        <p:strVal val="visible"/>
                                      </p:to>
                                    </p:set>
                                    <p:animEffect filter="fade" transition="in">
                                      <p:cBhvr>
                                        <p:cTn dur="500"/>
                                        <p:tgtEl>
                                          <p:spTgt spid="3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3"/>
                                        </p:tgtEl>
                                        <p:attrNameLst>
                                          <p:attrName>style.visibility</p:attrName>
                                        </p:attrNameLst>
                                      </p:cBhvr>
                                      <p:to>
                                        <p:strVal val="visible"/>
                                      </p:to>
                                    </p:set>
                                    <p:animEffect filter="fade" transition="in">
                                      <p:cBhvr>
                                        <p:cTn dur="1250"/>
                                        <p:tgtEl>
                                          <p:spTgt spid="3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2"/>
                                        </p:tgtEl>
                                        <p:attrNameLst>
                                          <p:attrName>style.visibility</p:attrName>
                                        </p:attrNameLst>
                                      </p:cBhvr>
                                      <p:to>
                                        <p:strVal val="visible"/>
                                      </p:to>
                                    </p:set>
                                    <p:animEffect filter="fade" transition="in">
                                      <p:cBhvr>
                                        <p:cTn dur="500"/>
                                        <p:tgtEl>
                                          <p:spTgt spid="3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4"/>
                                        </p:tgtEl>
                                        <p:attrNameLst>
                                          <p:attrName>style.visibility</p:attrName>
                                        </p:attrNameLst>
                                      </p:cBhvr>
                                      <p:to>
                                        <p:strVal val="visible"/>
                                      </p:to>
                                    </p:set>
                                    <p:animEffect filter="fade" transition="in">
                                      <p:cBhvr>
                                        <p:cTn dur="1000"/>
                                        <p:tgtEl>
                                          <p:spTgt spid="3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5"/>
                                        </p:tgtEl>
                                        <p:attrNameLst>
                                          <p:attrName>style.visibility</p:attrName>
                                        </p:attrNameLst>
                                      </p:cBhvr>
                                      <p:to>
                                        <p:strVal val="visible"/>
                                      </p:to>
                                    </p:set>
                                    <p:animEffect filter="fade" transition="in">
                                      <p:cBhvr>
                                        <p:cTn dur="500"/>
                                        <p:tgtEl>
                                          <p:spTgt spid="3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8"/>
                                        </p:tgtEl>
                                        <p:attrNameLst>
                                          <p:attrName>style.visibility</p:attrName>
                                        </p:attrNameLst>
                                      </p:cBhvr>
                                      <p:to>
                                        <p:strVal val="visible"/>
                                      </p:to>
                                    </p:set>
                                    <p:animEffect filter="fade" transition="in">
                                      <p:cBhvr>
                                        <p:cTn dur="500"/>
                                        <p:tgtEl>
                                          <p:spTgt spid="3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5"/>
                                        </p:tgtEl>
                                        <p:attrNameLst>
                                          <p:attrName>style.visibility</p:attrName>
                                        </p:attrNameLst>
                                      </p:cBhvr>
                                      <p:to>
                                        <p:strVal val="visible"/>
                                      </p:to>
                                    </p:set>
                                    <p:animEffect filter="fade" transition="in">
                                      <p:cBhvr>
                                        <p:cTn dur="1000"/>
                                        <p:tgtEl>
                                          <p:spTgt spid="3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0" name="Shape 3250"/>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4" name="Shape 3254"/>
        <p:cNvGrpSpPr/>
        <p:nvPr/>
      </p:nvGrpSpPr>
      <p:grpSpPr>
        <a:xfrm>
          <a:off x="0" y="0"/>
          <a:ext cx="0" cy="0"/>
          <a:chOff x="0" y="0"/>
          <a:chExt cx="0" cy="0"/>
        </a:xfrm>
      </p:grpSpPr>
      <p:sp>
        <p:nvSpPr>
          <p:cNvPr id="3255" name="Google Shape;3255;p16"/>
          <p:cNvSpPr/>
          <p:nvPr/>
        </p:nvSpPr>
        <p:spPr>
          <a:xfrm>
            <a:off x="4825999" y="1250116"/>
            <a:ext cx="4610100" cy="2472509"/>
          </a:xfrm>
          <a:prstGeom prst="rect">
            <a:avLst/>
          </a:prstGeom>
          <a:solidFill>
            <a:srgbClr val="FFFF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256" name="Google Shape;3256;p16"/>
          <p:cNvGrpSpPr/>
          <p:nvPr/>
        </p:nvGrpSpPr>
        <p:grpSpPr>
          <a:xfrm>
            <a:off x="960685" y="1423341"/>
            <a:ext cx="4382024" cy="570588"/>
            <a:chOff x="1296327" y="1647588"/>
            <a:chExt cx="4382024" cy="570588"/>
          </a:xfrm>
        </p:grpSpPr>
        <p:sp>
          <p:nvSpPr>
            <p:cNvPr id="3257" name="Google Shape;3257;p16"/>
            <p:cNvSpPr txBox="1"/>
            <p:nvPr/>
          </p:nvSpPr>
          <p:spPr>
            <a:xfrm>
              <a:off x="1866915" y="1694956"/>
              <a:ext cx="381143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258" name="Google Shape;3258;p16"/>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1</a:t>
              </a:r>
              <a:endParaRPr b="1" sz="3600">
                <a:solidFill>
                  <a:schemeClr val="lt1"/>
                </a:solidFill>
                <a:latin typeface="Arial"/>
                <a:ea typeface="Arial"/>
                <a:cs typeface="Arial"/>
                <a:sym typeface="Arial"/>
              </a:endParaRPr>
            </a:p>
          </p:txBody>
        </p:sp>
      </p:grpSp>
      <p:sp>
        <p:nvSpPr>
          <p:cNvPr id="3259" name="Google Shape;3259;p16"/>
          <p:cNvSpPr txBox="1"/>
          <p:nvPr/>
        </p:nvSpPr>
        <p:spPr>
          <a:xfrm>
            <a:off x="5061872" y="1470709"/>
            <a:ext cx="4374227" cy="20313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Mẫu: 800 + 200 = 1 000</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         1 000 – 200 = 800</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         1 000 – 800 = 200</a:t>
            </a:r>
            <a:endParaRPr/>
          </a:p>
        </p:txBody>
      </p:sp>
      <p:sp>
        <p:nvSpPr>
          <p:cNvPr id="3260" name="Google Shape;3260;p16"/>
          <p:cNvSpPr txBox="1"/>
          <p:nvPr/>
        </p:nvSpPr>
        <p:spPr>
          <a:xfrm>
            <a:off x="1245978" y="3943218"/>
            <a:ext cx="4418221" cy="20313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 a) 300 + 700 = 1 000</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     1 000 – 300 = 700</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     1 000 – 700 = 300</a:t>
            </a:r>
            <a:endParaRPr/>
          </a:p>
        </p:txBody>
      </p:sp>
      <p:sp>
        <p:nvSpPr>
          <p:cNvPr id="3261" name="Google Shape;3261;p16"/>
          <p:cNvSpPr txBox="1"/>
          <p:nvPr/>
        </p:nvSpPr>
        <p:spPr>
          <a:xfrm>
            <a:off x="6554578" y="3943218"/>
            <a:ext cx="4418221" cy="20313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 b) 400 + 600 = 1 000</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     1 000 – 400 = 600</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     1 000 – 600 = 400</a:t>
            </a:r>
            <a:endParaRPr/>
          </a:p>
        </p:txBody>
      </p:sp>
      <p:sp>
        <p:nvSpPr>
          <p:cNvPr id="3262" name="Google Shape;3262;p16"/>
          <p:cNvSpPr/>
          <p:nvPr/>
        </p:nvSpPr>
        <p:spPr>
          <a:xfrm>
            <a:off x="3835400" y="4114800"/>
            <a:ext cx="990599" cy="469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3" name="Google Shape;3263;p16"/>
          <p:cNvSpPr/>
          <p:nvPr/>
        </p:nvSpPr>
        <p:spPr>
          <a:xfrm>
            <a:off x="4071273" y="4723930"/>
            <a:ext cx="990599" cy="469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4" name="Google Shape;3264;p16"/>
          <p:cNvSpPr/>
          <p:nvPr/>
        </p:nvSpPr>
        <p:spPr>
          <a:xfrm>
            <a:off x="4103945" y="5383992"/>
            <a:ext cx="990599" cy="469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5" name="Google Shape;3265;p16"/>
          <p:cNvSpPr/>
          <p:nvPr/>
        </p:nvSpPr>
        <p:spPr>
          <a:xfrm>
            <a:off x="9200226" y="4163809"/>
            <a:ext cx="990599" cy="469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6" name="Google Shape;3266;p16"/>
          <p:cNvSpPr/>
          <p:nvPr/>
        </p:nvSpPr>
        <p:spPr>
          <a:xfrm>
            <a:off x="9436099" y="4772939"/>
            <a:ext cx="990599" cy="469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7" name="Google Shape;3267;p16"/>
          <p:cNvSpPr/>
          <p:nvPr/>
        </p:nvSpPr>
        <p:spPr>
          <a:xfrm>
            <a:off x="9417971" y="5433001"/>
            <a:ext cx="990599" cy="469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6"/>
                                        </p:tgtEl>
                                        <p:attrNameLst>
                                          <p:attrName>style.visibility</p:attrName>
                                        </p:attrNameLst>
                                      </p:cBhvr>
                                      <p:to>
                                        <p:strVal val="visible"/>
                                      </p:to>
                                    </p:set>
                                    <p:animEffect filter="fade" transition="in">
                                      <p:cBhvr>
                                        <p:cTn dur="500"/>
                                        <p:tgtEl>
                                          <p:spTgt spid="3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9"/>
                                        </p:tgtEl>
                                        <p:attrNameLst>
                                          <p:attrName>style.visibility</p:attrName>
                                        </p:attrNameLst>
                                      </p:cBhvr>
                                      <p:to>
                                        <p:strVal val="visible"/>
                                      </p:to>
                                    </p:set>
                                    <p:animEffect filter="fade" transition="in">
                                      <p:cBhvr>
                                        <p:cTn dur="500"/>
                                        <p:tgtEl>
                                          <p:spTgt spid="3259"/>
                                        </p:tgtEl>
                                      </p:cBhvr>
                                    </p:animEffect>
                                  </p:childTnLst>
                                </p:cTn>
                              </p:par>
                              <p:par>
                                <p:cTn fill="hold" nodeType="withEffect" presetClass="entr" presetID="10" presetSubtype="0">
                                  <p:stCondLst>
                                    <p:cond delay="0"/>
                                  </p:stCondLst>
                                  <p:childTnLst>
                                    <p:set>
                                      <p:cBhvr>
                                        <p:cTn dur="1" fill="hold">
                                          <p:stCondLst>
                                            <p:cond delay="0"/>
                                          </p:stCondLst>
                                        </p:cTn>
                                        <p:tgtEl>
                                          <p:spTgt spid="3255"/>
                                        </p:tgtEl>
                                        <p:attrNameLst>
                                          <p:attrName>style.visibility</p:attrName>
                                        </p:attrNameLst>
                                      </p:cBhvr>
                                      <p:to>
                                        <p:strVal val="visible"/>
                                      </p:to>
                                    </p:set>
                                    <p:animEffect filter="fade" transition="in">
                                      <p:cBhvr>
                                        <p:cTn dur="500"/>
                                        <p:tgtEl>
                                          <p:spTgt spid="3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0"/>
                                        </p:tgtEl>
                                        <p:attrNameLst>
                                          <p:attrName>style.visibility</p:attrName>
                                        </p:attrNameLst>
                                      </p:cBhvr>
                                      <p:to>
                                        <p:strVal val="visible"/>
                                      </p:to>
                                    </p:set>
                                    <p:animEffect filter="fade" transition="in">
                                      <p:cBhvr>
                                        <p:cTn dur="500"/>
                                        <p:tgtEl>
                                          <p:spTgt spid="3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1"/>
                                        </p:tgtEl>
                                        <p:attrNameLst>
                                          <p:attrName>style.visibility</p:attrName>
                                        </p:attrNameLst>
                                      </p:cBhvr>
                                      <p:to>
                                        <p:strVal val="visible"/>
                                      </p:to>
                                    </p:set>
                                    <p:animEffect filter="fade" transition="in">
                                      <p:cBhvr>
                                        <p:cTn dur="500"/>
                                        <p:tgtEl>
                                          <p:spTgt spid="3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62"/>
                                        </p:tgtEl>
                                      </p:cBhvr>
                                    </p:animEffect>
                                    <p:set>
                                      <p:cBhvr>
                                        <p:cTn dur="1" fill="hold">
                                          <p:stCondLst>
                                            <p:cond delay="500"/>
                                          </p:stCondLst>
                                        </p:cTn>
                                        <p:tgtEl>
                                          <p:spTgt spid="32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63"/>
                                        </p:tgtEl>
                                      </p:cBhvr>
                                    </p:animEffect>
                                    <p:set>
                                      <p:cBhvr>
                                        <p:cTn dur="1" fill="hold">
                                          <p:stCondLst>
                                            <p:cond delay="500"/>
                                          </p:stCondLst>
                                        </p:cTn>
                                        <p:tgtEl>
                                          <p:spTgt spid="32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64"/>
                                        </p:tgtEl>
                                      </p:cBhvr>
                                    </p:animEffect>
                                    <p:set>
                                      <p:cBhvr>
                                        <p:cTn dur="1" fill="hold">
                                          <p:stCondLst>
                                            <p:cond delay="500"/>
                                          </p:stCondLst>
                                        </p:cTn>
                                        <p:tgtEl>
                                          <p:spTgt spid="32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65"/>
                                        </p:tgtEl>
                                      </p:cBhvr>
                                    </p:animEffect>
                                    <p:set>
                                      <p:cBhvr>
                                        <p:cTn dur="1" fill="hold">
                                          <p:stCondLst>
                                            <p:cond delay="500"/>
                                          </p:stCondLst>
                                        </p:cTn>
                                        <p:tgtEl>
                                          <p:spTgt spid="32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66"/>
                                        </p:tgtEl>
                                      </p:cBhvr>
                                    </p:animEffect>
                                    <p:set>
                                      <p:cBhvr>
                                        <p:cTn dur="1" fill="hold">
                                          <p:stCondLst>
                                            <p:cond delay="500"/>
                                          </p:stCondLst>
                                        </p:cTn>
                                        <p:tgtEl>
                                          <p:spTgt spid="32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67"/>
                                        </p:tgtEl>
                                      </p:cBhvr>
                                    </p:animEffect>
                                    <p:set>
                                      <p:cBhvr>
                                        <p:cTn dur="1" fill="hold">
                                          <p:stCondLst>
                                            <p:cond delay="500"/>
                                          </p:stCondLst>
                                        </p:cTn>
                                        <p:tgtEl>
                                          <p:spTgt spid="326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1" name="Shape 3271"/>
        <p:cNvGrpSpPr/>
        <p:nvPr/>
      </p:nvGrpSpPr>
      <p:grpSpPr>
        <a:xfrm>
          <a:off x="0" y="0"/>
          <a:ext cx="0" cy="0"/>
          <a:chOff x="0" y="0"/>
          <a:chExt cx="0" cy="0"/>
        </a:xfrm>
      </p:grpSpPr>
      <p:grpSp>
        <p:nvGrpSpPr>
          <p:cNvPr id="3272" name="Google Shape;3272;p17"/>
          <p:cNvGrpSpPr/>
          <p:nvPr/>
        </p:nvGrpSpPr>
        <p:grpSpPr>
          <a:xfrm>
            <a:off x="1140928" y="749713"/>
            <a:ext cx="1918940" cy="570588"/>
            <a:chOff x="1001228" y="571913"/>
            <a:chExt cx="1918940" cy="570588"/>
          </a:xfrm>
        </p:grpSpPr>
        <p:grpSp>
          <p:nvGrpSpPr>
            <p:cNvPr id="3273" name="Google Shape;3273;p17"/>
            <p:cNvGrpSpPr/>
            <p:nvPr/>
          </p:nvGrpSpPr>
          <p:grpSpPr>
            <a:xfrm>
              <a:off x="1797268" y="619281"/>
              <a:ext cx="1122900" cy="523220"/>
              <a:chOff x="1999127" y="1726873"/>
              <a:chExt cx="1122900" cy="523220"/>
            </a:xfrm>
          </p:grpSpPr>
          <p:sp>
            <p:nvSpPr>
              <p:cNvPr id="3274" name="Google Shape;3274;p17"/>
              <p:cNvSpPr/>
              <p:nvPr/>
            </p:nvSpPr>
            <p:spPr>
              <a:xfrm>
                <a:off x="1999127" y="1734850"/>
                <a:ext cx="705394" cy="483326"/>
              </a:xfrm>
              <a:prstGeom prst="roundRect">
                <a:avLst>
                  <a:gd fmla="val 16667" name="adj"/>
                </a:avLst>
              </a:prstGeom>
              <a:solidFill>
                <a:srgbClr val="FABF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75" name="Google Shape;3275;p17"/>
              <p:cNvSpPr txBox="1"/>
              <p:nvPr/>
            </p:nvSpPr>
            <p:spPr>
              <a:xfrm>
                <a:off x="2033262" y="1726873"/>
                <a:ext cx="108876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276" name="Google Shape;3276;p17"/>
            <p:cNvSpPr/>
            <p:nvPr/>
          </p:nvSpPr>
          <p:spPr>
            <a:xfrm>
              <a:off x="1001228" y="571913"/>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2</a:t>
              </a:r>
              <a:endParaRPr b="1" sz="3600">
                <a:solidFill>
                  <a:schemeClr val="lt1"/>
                </a:solidFill>
                <a:latin typeface="Arial"/>
                <a:ea typeface="Arial"/>
                <a:cs typeface="Arial"/>
                <a:sym typeface="Arial"/>
              </a:endParaRPr>
            </a:p>
          </p:txBody>
        </p:sp>
      </p:grpSp>
      <p:sp>
        <p:nvSpPr>
          <p:cNvPr id="3277" name="Google Shape;3277;p17"/>
          <p:cNvSpPr/>
          <p:nvPr/>
        </p:nvSpPr>
        <p:spPr>
          <a:xfrm>
            <a:off x="1877133" y="1997715"/>
            <a:ext cx="1351270" cy="1351270"/>
          </a:xfrm>
          <a:prstGeom prst="ellipse">
            <a:avLst/>
          </a:prstGeom>
          <a:solidFill>
            <a:srgbClr val="873AC0"/>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231</a:t>
            </a:r>
            <a:endParaRPr sz="3600">
              <a:solidFill>
                <a:schemeClr val="lt1"/>
              </a:solidFill>
              <a:latin typeface="Arial"/>
              <a:ea typeface="Arial"/>
              <a:cs typeface="Arial"/>
              <a:sym typeface="Arial"/>
            </a:endParaRPr>
          </a:p>
        </p:txBody>
      </p:sp>
      <p:sp>
        <p:nvSpPr>
          <p:cNvPr id="3278" name="Google Shape;3278;p17"/>
          <p:cNvSpPr/>
          <p:nvPr/>
        </p:nvSpPr>
        <p:spPr>
          <a:xfrm>
            <a:off x="4834159" y="1892300"/>
            <a:ext cx="1804670" cy="1555750"/>
          </a:xfrm>
          <a:prstGeom prst="triangle">
            <a:avLst>
              <a:gd fmla="val 50000" name="adj"/>
            </a:avLst>
          </a:prstGeom>
          <a:solidFill>
            <a:schemeClr val="lt1"/>
          </a:solidFill>
          <a:ln cap="flat" cmpd="sng" w="381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79" name="Google Shape;3279;p17"/>
          <p:cNvSpPr/>
          <p:nvPr/>
        </p:nvSpPr>
        <p:spPr>
          <a:xfrm>
            <a:off x="8318500" y="1949450"/>
            <a:ext cx="1435100" cy="1435100"/>
          </a:xfrm>
          <a:prstGeom prst="roundRect">
            <a:avLst>
              <a:gd fmla="val 16667" name="adj"/>
            </a:avLst>
          </a:prstGeom>
          <a:solidFill>
            <a:schemeClr val="lt1"/>
          </a:solidFill>
          <a:ln cap="flat" cmpd="sng" w="38100">
            <a:solidFill>
              <a:srgbClr val="E36C0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0" name="Google Shape;3280;p17"/>
          <p:cNvCxnSpPr>
            <a:stCxn id="3277" idx="6"/>
            <a:endCxn id="3278" idx="1"/>
          </p:cNvCxnSpPr>
          <p:nvPr/>
        </p:nvCxnSpPr>
        <p:spPr>
          <a:xfrm flipH="1" rot="10800000">
            <a:off x="3228403" y="2670050"/>
            <a:ext cx="2056800" cy="3300"/>
          </a:xfrm>
          <a:prstGeom prst="straightConnector1">
            <a:avLst/>
          </a:prstGeom>
          <a:noFill/>
          <a:ln cap="flat" cmpd="sng" w="38100">
            <a:solidFill>
              <a:schemeClr val="dk1"/>
            </a:solidFill>
            <a:prstDash val="solid"/>
            <a:miter lim="800000"/>
            <a:headEnd len="sm" w="sm" type="none"/>
            <a:tailEnd len="med" w="med" type="triangle"/>
          </a:ln>
        </p:spPr>
      </p:cxnSp>
      <p:cxnSp>
        <p:nvCxnSpPr>
          <p:cNvPr id="3281" name="Google Shape;3281;p17"/>
          <p:cNvCxnSpPr>
            <a:stCxn id="3278" idx="5"/>
            <a:endCxn id="3279" idx="1"/>
          </p:cNvCxnSpPr>
          <p:nvPr/>
        </p:nvCxnSpPr>
        <p:spPr>
          <a:xfrm flipH="1" rot="10800000">
            <a:off x="6187661" y="2666875"/>
            <a:ext cx="2130900" cy="3300"/>
          </a:xfrm>
          <a:prstGeom prst="straightConnector1">
            <a:avLst/>
          </a:prstGeom>
          <a:noFill/>
          <a:ln cap="flat" cmpd="sng" w="38100">
            <a:solidFill>
              <a:schemeClr val="dk1"/>
            </a:solidFill>
            <a:prstDash val="solid"/>
            <a:miter lim="800000"/>
            <a:headEnd len="sm" w="sm" type="none"/>
            <a:tailEnd len="med" w="med" type="triangle"/>
          </a:ln>
        </p:spPr>
      </p:cxnSp>
      <p:sp>
        <p:nvSpPr>
          <p:cNvPr id="3282" name="Google Shape;3282;p17"/>
          <p:cNvSpPr/>
          <p:nvPr/>
        </p:nvSpPr>
        <p:spPr>
          <a:xfrm>
            <a:off x="1877133" y="4229100"/>
            <a:ext cx="1435100" cy="1435100"/>
          </a:xfrm>
          <a:prstGeom prst="roundRect">
            <a:avLst>
              <a:gd fmla="val 16667" name="adj"/>
            </a:avLst>
          </a:prstGeom>
          <a:solidFill>
            <a:srgbClr val="E36C09"/>
          </a:solidFill>
          <a:ln cap="flat" cmpd="sng" w="38100">
            <a:solidFill>
              <a:srgbClr val="97480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Arial"/>
                <a:ea typeface="Arial"/>
                <a:cs typeface="Arial"/>
                <a:sym typeface="Arial"/>
              </a:rPr>
              <a:t>362</a:t>
            </a:r>
            <a:endParaRPr sz="4000">
              <a:solidFill>
                <a:schemeClr val="lt1"/>
              </a:solidFill>
              <a:latin typeface="Arial"/>
              <a:ea typeface="Arial"/>
              <a:cs typeface="Arial"/>
              <a:sym typeface="Arial"/>
            </a:endParaRPr>
          </a:p>
        </p:txBody>
      </p:sp>
      <p:sp>
        <p:nvSpPr>
          <p:cNvPr id="3283" name="Google Shape;3283;p17"/>
          <p:cNvSpPr/>
          <p:nvPr/>
        </p:nvSpPr>
        <p:spPr>
          <a:xfrm rot="2700000">
            <a:off x="5043201" y="4229100"/>
            <a:ext cx="1435100" cy="1435100"/>
          </a:xfrm>
          <a:prstGeom prst="roundRect">
            <a:avLst>
              <a:gd fmla="val 16667" name="adj"/>
            </a:avLst>
          </a:prstGeom>
          <a:solidFill>
            <a:schemeClr val="lt1"/>
          </a:solidFill>
          <a:ln cap="flat" cmpd="sng" w="38100">
            <a:solidFill>
              <a:srgbClr val="7692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284" name="Google Shape;3284;p17"/>
          <p:cNvSpPr/>
          <p:nvPr/>
        </p:nvSpPr>
        <p:spPr>
          <a:xfrm>
            <a:off x="8407400" y="4267199"/>
            <a:ext cx="1346200" cy="1346200"/>
          </a:xfrm>
          <a:prstGeom prst="ellipse">
            <a:avLst/>
          </a:prstGeom>
          <a:solidFill>
            <a:schemeClr val="lt1"/>
          </a:solidFill>
          <a:ln cap="flat" cmpd="sng" w="381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5" name="Google Shape;3285;p17"/>
          <p:cNvCxnSpPr>
            <a:stCxn id="3282" idx="3"/>
          </p:cNvCxnSpPr>
          <p:nvPr/>
        </p:nvCxnSpPr>
        <p:spPr>
          <a:xfrm flipH="1" rot="10800000">
            <a:off x="3312233" y="4940350"/>
            <a:ext cx="1526400" cy="6300"/>
          </a:xfrm>
          <a:prstGeom prst="straightConnector1">
            <a:avLst/>
          </a:prstGeom>
          <a:noFill/>
          <a:ln cap="flat" cmpd="sng" w="38100">
            <a:solidFill>
              <a:schemeClr val="dk1"/>
            </a:solidFill>
            <a:prstDash val="solid"/>
            <a:miter lim="800000"/>
            <a:headEnd len="sm" w="sm" type="none"/>
            <a:tailEnd len="med" w="med" type="triangle"/>
          </a:ln>
        </p:spPr>
      </p:cxnSp>
      <p:cxnSp>
        <p:nvCxnSpPr>
          <p:cNvPr id="3286" name="Google Shape;3286;p17"/>
          <p:cNvCxnSpPr>
            <a:endCxn id="3284" idx="2"/>
          </p:cNvCxnSpPr>
          <p:nvPr/>
        </p:nvCxnSpPr>
        <p:spPr>
          <a:xfrm>
            <a:off x="6726500" y="4940299"/>
            <a:ext cx="1680900" cy="0"/>
          </a:xfrm>
          <a:prstGeom prst="straightConnector1">
            <a:avLst/>
          </a:prstGeom>
          <a:noFill/>
          <a:ln cap="flat" cmpd="sng" w="38100">
            <a:solidFill>
              <a:schemeClr val="dk1"/>
            </a:solidFill>
            <a:prstDash val="solid"/>
            <a:miter lim="800000"/>
            <a:headEnd len="sm" w="sm" type="none"/>
            <a:tailEnd len="med" w="med" type="triangle"/>
          </a:ln>
        </p:spPr>
      </p:cxnSp>
      <p:sp>
        <p:nvSpPr>
          <p:cNvPr id="3287" name="Google Shape;3287;p17"/>
          <p:cNvSpPr txBox="1"/>
          <p:nvPr/>
        </p:nvSpPr>
        <p:spPr>
          <a:xfrm>
            <a:off x="5488899" y="4592707"/>
            <a:ext cx="55238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88" name="Google Shape;3288;p17"/>
          <p:cNvSpPr txBox="1"/>
          <p:nvPr/>
        </p:nvSpPr>
        <p:spPr>
          <a:xfrm>
            <a:off x="3408016" y="2044700"/>
            <a:ext cx="177729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+ 263</a:t>
            </a:r>
            <a:endParaRPr sz="4000">
              <a:solidFill>
                <a:schemeClr val="dk1"/>
              </a:solidFill>
              <a:latin typeface="Arial"/>
              <a:ea typeface="Arial"/>
              <a:cs typeface="Arial"/>
              <a:sym typeface="Arial"/>
            </a:endParaRPr>
          </a:p>
        </p:txBody>
      </p:sp>
      <p:sp>
        <p:nvSpPr>
          <p:cNvPr id="3289" name="Google Shape;3289;p17"/>
          <p:cNvSpPr txBox="1"/>
          <p:nvPr/>
        </p:nvSpPr>
        <p:spPr>
          <a:xfrm>
            <a:off x="6577487" y="2044700"/>
            <a:ext cx="177729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- 175</a:t>
            </a:r>
            <a:endParaRPr sz="4000">
              <a:solidFill>
                <a:schemeClr val="dk1"/>
              </a:solidFill>
              <a:latin typeface="Arial"/>
              <a:ea typeface="Arial"/>
              <a:cs typeface="Arial"/>
              <a:sym typeface="Arial"/>
            </a:endParaRPr>
          </a:p>
        </p:txBody>
      </p:sp>
      <p:sp>
        <p:nvSpPr>
          <p:cNvPr id="3290" name="Google Shape;3290;p17"/>
          <p:cNvSpPr txBox="1"/>
          <p:nvPr/>
        </p:nvSpPr>
        <p:spPr>
          <a:xfrm>
            <a:off x="3340141" y="4267199"/>
            <a:ext cx="177729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- 171</a:t>
            </a:r>
            <a:endParaRPr sz="4000">
              <a:solidFill>
                <a:schemeClr val="dk1"/>
              </a:solidFill>
              <a:latin typeface="Arial"/>
              <a:ea typeface="Arial"/>
              <a:cs typeface="Arial"/>
              <a:sym typeface="Arial"/>
            </a:endParaRPr>
          </a:p>
        </p:txBody>
      </p:sp>
      <p:sp>
        <p:nvSpPr>
          <p:cNvPr id="3291" name="Google Shape;3291;p17"/>
          <p:cNvSpPr txBox="1"/>
          <p:nvPr/>
        </p:nvSpPr>
        <p:spPr>
          <a:xfrm>
            <a:off x="6959641" y="4267199"/>
            <a:ext cx="177729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+ 90</a:t>
            </a:r>
            <a:endParaRPr sz="4000">
              <a:solidFill>
                <a:schemeClr val="dk1"/>
              </a:solidFill>
              <a:latin typeface="Arial"/>
              <a:ea typeface="Arial"/>
              <a:cs typeface="Arial"/>
              <a:sym typeface="Arial"/>
            </a:endParaRPr>
          </a:p>
        </p:txBody>
      </p:sp>
      <p:sp>
        <p:nvSpPr>
          <p:cNvPr id="3292" name="Google Shape;3292;p17"/>
          <p:cNvSpPr txBox="1"/>
          <p:nvPr/>
        </p:nvSpPr>
        <p:spPr>
          <a:xfrm>
            <a:off x="5309226" y="2768997"/>
            <a:ext cx="903050" cy="615553"/>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4000">
                <a:solidFill>
                  <a:srgbClr val="FC5160"/>
                </a:solidFill>
                <a:latin typeface="Arial"/>
                <a:ea typeface="Arial"/>
                <a:cs typeface="Arial"/>
                <a:sym typeface="Arial"/>
              </a:rPr>
              <a:t>494</a:t>
            </a:r>
            <a:endParaRPr sz="4000">
              <a:solidFill>
                <a:srgbClr val="FC5160"/>
              </a:solidFill>
              <a:latin typeface="Arial"/>
              <a:ea typeface="Arial"/>
              <a:cs typeface="Arial"/>
              <a:sym typeface="Arial"/>
            </a:endParaRPr>
          </a:p>
        </p:txBody>
      </p:sp>
      <p:sp>
        <p:nvSpPr>
          <p:cNvPr id="3293" name="Google Shape;3293;p17"/>
          <p:cNvSpPr txBox="1"/>
          <p:nvPr/>
        </p:nvSpPr>
        <p:spPr>
          <a:xfrm>
            <a:off x="8628975" y="2365573"/>
            <a:ext cx="903050" cy="615553"/>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4000">
                <a:solidFill>
                  <a:srgbClr val="FC5160"/>
                </a:solidFill>
                <a:latin typeface="Arial"/>
                <a:ea typeface="Arial"/>
                <a:cs typeface="Arial"/>
                <a:sym typeface="Arial"/>
              </a:rPr>
              <a:t>319</a:t>
            </a:r>
            <a:endParaRPr sz="4000">
              <a:solidFill>
                <a:srgbClr val="FC5160"/>
              </a:solidFill>
              <a:latin typeface="Arial"/>
              <a:ea typeface="Arial"/>
              <a:cs typeface="Arial"/>
              <a:sym typeface="Arial"/>
            </a:endParaRPr>
          </a:p>
        </p:txBody>
      </p:sp>
      <p:sp>
        <p:nvSpPr>
          <p:cNvPr id="3294" name="Google Shape;3294;p17"/>
          <p:cNvSpPr txBox="1"/>
          <p:nvPr/>
        </p:nvSpPr>
        <p:spPr>
          <a:xfrm>
            <a:off x="5309226" y="4592707"/>
            <a:ext cx="903050" cy="615553"/>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4000">
                <a:solidFill>
                  <a:srgbClr val="FC5160"/>
                </a:solidFill>
                <a:latin typeface="Arial"/>
                <a:ea typeface="Arial"/>
                <a:cs typeface="Arial"/>
                <a:sym typeface="Arial"/>
              </a:rPr>
              <a:t>191</a:t>
            </a:r>
            <a:endParaRPr sz="4000">
              <a:solidFill>
                <a:srgbClr val="FC5160"/>
              </a:solidFill>
              <a:latin typeface="Arial"/>
              <a:ea typeface="Arial"/>
              <a:cs typeface="Arial"/>
              <a:sym typeface="Arial"/>
            </a:endParaRPr>
          </a:p>
        </p:txBody>
      </p:sp>
      <p:sp>
        <p:nvSpPr>
          <p:cNvPr id="3295" name="Google Shape;3295;p17"/>
          <p:cNvSpPr txBox="1"/>
          <p:nvPr/>
        </p:nvSpPr>
        <p:spPr>
          <a:xfrm>
            <a:off x="8736940" y="4632522"/>
            <a:ext cx="903050" cy="615553"/>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4000">
                <a:solidFill>
                  <a:srgbClr val="FC5160"/>
                </a:solidFill>
                <a:latin typeface="Arial"/>
                <a:ea typeface="Arial"/>
                <a:cs typeface="Arial"/>
                <a:sym typeface="Arial"/>
              </a:rPr>
              <a:t>281</a:t>
            </a:r>
            <a:endParaRPr sz="4000">
              <a:solidFill>
                <a:srgbClr val="FC516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2"/>
                                        </p:tgtEl>
                                        <p:attrNameLst>
                                          <p:attrName>style.visibility</p:attrName>
                                        </p:attrNameLst>
                                      </p:cBhvr>
                                      <p:to>
                                        <p:strVal val="visible"/>
                                      </p:to>
                                    </p:set>
                                    <p:animEffect filter="fade" transition="in">
                                      <p:cBhvr>
                                        <p:cTn dur="500"/>
                                        <p:tgtEl>
                                          <p:spTgt spid="3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7"/>
                                        </p:tgtEl>
                                        <p:attrNameLst>
                                          <p:attrName>style.visibility</p:attrName>
                                        </p:attrNameLst>
                                      </p:cBhvr>
                                      <p:to>
                                        <p:strVal val="visible"/>
                                      </p:to>
                                    </p:set>
                                    <p:animEffect filter="fade" transition="in">
                                      <p:cBhvr>
                                        <p:cTn dur="500"/>
                                        <p:tgtEl>
                                          <p:spTgt spid="3277"/>
                                        </p:tgtEl>
                                      </p:cBhvr>
                                    </p:animEffect>
                                  </p:childTnLst>
                                </p:cTn>
                              </p:par>
                              <p:par>
                                <p:cTn fill="hold" nodeType="withEffect" presetClass="entr" presetID="10" presetSubtype="0">
                                  <p:stCondLst>
                                    <p:cond delay="0"/>
                                  </p:stCondLst>
                                  <p:childTnLst>
                                    <p:set>
                                      <p:cBhvr>
                                        <p:cTn dur="1" fill="hold">
                                          <p:stCondLst>
                                            <p:cond delay="0"/>
                                          </p:stCondLst>
                                        </p:cTn>
                                        <p:tgtEl>
                                          <p:spTgt spid="3278"/>
                                        </p:tgtEl>
                                        <p:attrNameLst>
                                          <p:attrName>style.visibility</p:attrName>
                                        </p:attrNameLst>
                                      </p:cBhvr>
                                      <p:to>
                                        <p:strVal val="visible"/>
                                      </p:to>
                                    </p:set>
                                    <p:animEffect filter="fade" transition="in">
                                      <p:cBhvr>
                                        <p:cTn dur="500"/>
                                        <p:tgtEl>
                                          <p:spTgt spid="3278"/>
                                        </p:tgtEl>
                                      </p:cBhvr>
                                    </p:animEffect>
                                  </p:childTnLst>
                                </p:cTn>
                              </p:par>
                              <p:par>
                                <p:cTn fill="hold" nodeType="withEffect" presetClass="entr" presetID="10" presetSubtype="0">
                                  <p:stCondLst>
                                    <p:cond delay="0"/>
                                  </p:stCondLst>
                                  <p:childTnLst>
                                    <p:set>
                                      <p:cBhvr>
                                        <p:cTn dur="1" fill="hold">
                                          <p:stCondLst>
                                            <p:cond delay="0"/>
                                          </p:stCondLst>
                                        </p:cTn>
                                        <p:tgtEl>
                                          <p:spTgt spid="3279"/>
                                        </p:tgtEl>
                                        <p:attrNameLst>
                                          <p:attrName>style.visibility</p:attrName>
                                        </p:attrNameLst>
                                      </p:cBhvr>
                                      <p:to>
                                        <p:strVal val="visible"/>
                                      </p:to>
                                    </p:set>
                                    <p:animEffect filter="fade" transition="in">
                                      <p:cBhvr>
                                        <p:cTn dur="500"/>
                                        <p:tgtEl>
                                          <p:spTgt spid="3279"/>
                                        </p:tgtEl>
                                      </p:cBhvr>
                                    </p:animEffect>
                                  </p:childTnLst>
                                </p:cTn>
                              </p:par>
                              <p:par>
                                <p:cTn fill="hold" nodeType="withEffect" presetClass="entr" presetID="10" presetSubtype="0">
                                  <p:stCondLst>
                                    <p:cond delay="0"/>
                                  </p:stCondLst>
                                  <p:childTnLst>
                                    <p:set>
                                      <p:cBhvr>
                                        <p:cTn dur="1" fill="hold">
                                          <p:stCondLst>
                                            <p:cond delay="0"/>
                                          </p:stCondLst>
                                        </p:cTn>
                                        <p:tgtEl>
                                          <p:spTgt spid="3280"/>
                                        </p:tgtEl>
                                        <p:attrNameLst>
                                          <p:attrName>style.visibility</p:attrName>
                                        </p:attrNameLst>
                                      </p:cBhvr>
                                      <p:to>
                                        <p:strVal val="visible"/>
                                      </p:to>
                                    </p:set>
                                    <p:animEffect filter="fade" transition="in">
                                      <p:cBhvr>
                                        <p:cTn dur="500"/>
                                        <p:tgtEl>
                                          <p:spTgt spid="3280"/>
                                        </p:tgtEl>
                                      </p:cBhvr>
                                    </p:animEffect>
                                  </p:childTnLst>
                                </p:cTn>
                              </p:par>
                              <p:par>
                                <p:cTn fill="hold" nodeType="withEffect" presetClass="entr" presetID="10" presetSubtype="0">
                                  <p:stCondLst>
                                    <p:cond delay="0"/>
                                  </p:stCondLst>
                                  <p:childTnLst>
                                    <p:set>
                                      <p:cBhvr>
                                        <p:cTn dur="1" fill="hold">
                                          <p:stCondLst>
                                            <p:cond delay="0"/>
                                          </p:stCondLst>
                                        </p:cTn>
                                        <p:tgtEl>
                                          <p:spTgt spid="3281"/>
                                        </p:tgtEl>
                                        <p:attrNameLst>
                                          <p:attrName>style.visibility</p:attrName>
                                        </p:attrNameLst>
                                      </p:cBhvr>
                                      <p:to>
                                        <p:strVal val="visible"/>
                                      </p:to>
                                    </p:set>
                                    <p:animEffect filter="fade" transition="in">
                                      <p:cBhvr>
                                        <p:cTn dur="500"/>
                                        <p:tgtEl>
                                          <p:spTgt spid="3281"/>
                                        </p:tgtEl>
                                      </p:cBhvr>
                                    </p:animEffect>
                                  </p:childTnLst>
                                </p:cTn>
                              </p:par>
                              <p:par>
                                <p:cTn fill="hold" nodeType="withEffect" presetClass="entr" presetID="10" presetSubtype="0">
                                  <p:stCondLst>
                                    <p:cond delay="0"/>
                                  </p:stCondLst>
                                  <p:childTnLst>
                                    <p:set>
                                      <p:cBhvr>
                                        <p:cTn dur="1" fill="hold">
                                          <p:stCondLst>
                                            <p:cond delay="0"/>
                                          </p:stCondLst>
                                        </p:cTn>
                                        <p:tgtEl>
                                          <p:spTgt spid="3282"/>
                                        </p:tgtEl>
                                        <p:attrNameLst>
                                          <p:attrName>style.visibility</p:attrName>
                                        </p:attrNameLst>
                                      </p:cBhvr>
                                      <p:to>
                                        <p:strVal val="visible"/>
                                      </p:to>
                                    </p:set>
                                    <p:animEffect filter="fade" transition="in">
                                      <p:cBhvr>
                                        <p:cTn dur="500"/>
                                        <p:tgtEl>
                                          <p:spTgt spid="3282"/>
                                        </p:tgtEl>
                                      </p:cBhvr>
                                    </p:animEffect>
                                  </p:childTnLst>
                                </p:cTn>
                              </p:par>
                              <p:par>
                                <p:cTn fill="hold" nodeType="withEffect" presetClass="entr" presetID="10" presetSubtype="0">
                                  <p:stCondLst>
                                    <p:cond delay="0"/>
                                  </p:stCondLst>
                                  <p:childTnLst>
                                    <p:set>
                                      <p:cBhvr>
                                        <p:cTn dur="1" fill="hold">
                                          <p:stCondLst>
                                            <p:cond delay="0"/>
                                          </p:stCondLst>
                                        </p:cTn>
                                        <p:tgtEl>
                                          <p:spTgt spid="3283"/>
                                        </p:tgtEl>
                                        <p:attrNameLst>
                                          <p:attrName>style.visibility</p:attrName>
                                        </p:attrNameLst>
                                      </p:cBhvr>
                                      <p:to>
                                        <p:strVal val="visible"/>
                                      </p:to>
                                    </p:set>
                                    <p:animEffect filter="fade" transition="in">
                                      <p:cBhvr>
                                        <p:cTn dur="500"/>
                                        <p:tgtEl>
                                          <p:spTgt spid="3283"/>
                                        </p:tgtEl>
                                      </p:cBhvr>
                                    </p:animEffect>
                                  </p:childTnLst>
                                </p:cTn>
                              </p:par>
                              <p:par>
                                <p:cTn fill="hold" nodeType="withEffect" presetClass="entr" presetID="10" presetSubtype="0">
                                  <p:stCondLst>
                                    <p:cond delay="0"/>
                                  </p:stCondLst>
                                  <p:childTnLst>
                                    <p:set>
                                      <p:cBhvr>
                                        <p:cTn dur="1" fill="hold">
                                          <p:stCondLst>
                                            <p:cond delay="0"/>
                                          </p:stCondLst>
                                        </p:cTn>
                                        <p:tgtEl>
                                          <p:spTgt spid="3284"/>
                                        </p:tgtEl>
                                        <p:attrNameLst>
                                          <p:attrName>style.visibility</p:attrName>
                                        </p:attrNameLst>
                                      </p:cBhvr>
                                      <p:to>
                                        <p:strVal val="visible"/>
                                      </p:to>
                                    </p:set>
                                    <p:animEffect filter="fade" transition="in">
                                      <p:cBhvr>
                                        <p:cTn dur="500"/>
                                        <p:tgtEl>
                                          <p:spTgt spid="3284"/>
                                        </p:tgtEl>
                                      </p:cBhvr>
                                    </p:animEffect>
                                  </p:childTnLst>
                                </p:cTn>
                              </p:par>
                              <p:par>
                                <p:cTn fill="hold" nodeType="withEffect" presetClass="entr" presetID="10" presetSubtype="0">
                                  <p:stCondLst>
                                    <p:cond delay="0"/>
                                  </p:stCondLst>
                                  <p:childTnLst>
                                    <p:set>
                                      <p:cBhvr>
                                        <p:cTn dur="1" fill="hold">
                                          <p:stCondLst>
                                            <p:cond delay="0"/>
                                          </p:stCondLst>
                                        </p:cTn>
                                        <p:tgtEl>
                                          <p:spTgt spid="3285"/>
                                        </p:tgtEl>
                                        <p:attrNameLst>
                                          <p:attrName>style.visibility</p:attrName>
                                        </p:attrNameLst>
                                      </p:cBhvr>
                                      <p:to>
                                        <p:strVal val="visible"/>
                                      </p:to>
                                    </p:set>
                                    <p:animEffect filter="fade" transition="in">
                                      <p:cBhvr>
                                        <p:cTn dur="500"/>
                                        <p:tgtEl>
                                          <p:spTgt spid="3285"/>
                                        </p:tgtEl>
                                      </p:cBhvr>
                                    </p:animEffect>
                                  </p:childTnLst>
                                </p:cTn>
                              </p:par>
                              <p:par>
                                <p:cTn fill="hold" nodeType="withEffect" presetClass="entr" presetID="10" presetSubtype="0">
                                  <p:stCondLst>
                                    <p:cond delay="0"/>
                                  </p:stCondLst>
                                  <p:childTnLst>
                                    <p:set>
                                      <p:cBhvr>
                                        <p:cTn dur="1" fill="hold">
                                          <p:stCondLst>
                                            <p:cond delay="0"/>
                                          </p:stCondLst>
                                        </p:cTn>
                                        <p:tgtEl>
                                          <p:spTgt spid="3286"/>
                                        </p:tgtEl>
                                        <p:attrNameLst>
                                          <p:attrName>style.visibility</p:attrName>
                                        </p:attrNameLst>
                                      </p:cBhvr>
                                      <p:to>
                                        <p:strVal val="visible"/>
                                      </p:to>
                                    </p:set>
                                    <p:animEffect filter="fade" transition="in">
                                      <p:cBhvr>
                                        <p:cTn dur="500"/>
                                        <p:tgtEl>
                                          <p:spTgt spid="3286"/>
                                        </p:tgtEl>
                                      </p:cBhvr>
                                    </p:animEffect>
                                  </p:childTnLst>
                                </p:cTn>
                              </p:par>
                              <p:par>
                                <p:cTn fill="hold" nodeType="withEffect" presetClass="entr" presetID="10" presetSubtype="0">
                                  <p:stCondLst>
                                    <p:cond delay="0"/>
                                  </p:stCondLst>
                                  <p:childTnLst>
                                    <p:set>
                                      <p:cBhvr>
                                        <p:cTn dur="1" fill="hold">
                                          <p:stCondLst>
                                            <p:cond delay="0"/>
                                          </p:stCondLst>
                                        </p:cTn>
                                        <p:tgtEl>
                                          <p:spTgt spid="3287"/>
                                        </p:tgtEl>
                                        <p:attrNameLst>
                                          <p:attrName>style.visibility</p:attrName>
                                        </p:attrNameLst>
                                      </p:cBhvr>
                                      <p:to>
                                        <p:strVal val="visible"/>
                                      </p:to>
                                    </p:set>
                                    <p:animEffect filter="fade" transition="in">
                                      <p:cBhvr>
                                        <p:cTn dur="500"/>
                                        <p:tgtEl>
                                          <p:spTgt spid="3287"/>
                                        </p:tgtEl>
                                      </p:cBhvr>
                                    </p:animEffect>
                                  </p:childTnLst>
                                </p:cTn>
                              </p:par>
                              <p:par>
                                <p:cTn fill="hold" nodeType="withEffect" presetClass="entr" presetID="10" presetSubtype="0">
                                  <p:stCondLst>
                                    <p:cond delay="0"/>
                                  </p:stCondLst>
                                  <p:childTnLst>
                                    <p:set>
                                      <p:cBhvr>
                                        <p:cTn dur="1" fill="hold">
                                          <p:stCondLst>
                                            <p:cond delay="0"/>
                                          </p:stCondLst>
                                        </p:cTn>
                                        <p:tgtEl>
                                          <p:spTgt spid="3288"/>
                                        </p:tgtEl>
                                        <p:attrNameLst>
                                          <p:attrName>style.visibility</p:attrName>
                                        </p:attrNameLst>
                                      </p:cBhvr>
                                      <p:to>
                                        <p:strVal val="visible"/>
                                      </p:to>
                                    </p:set>
                                    <p:animEffect filter="fade" transition="in">
                                      <p:cBhvr>
                                        <p:cTn dur="500"/>
                                        <p:tgtEl>
                                          <p:spTgt spid="3288"/>
                                        </p:tgtEl>
                                      </p:cBhvr>
                                    </p:animEffect>
                                  </p:childTnLst>
                                </p:cTn>
                              </p:par>
                              <p:par>
                                <p:cTn fill="hold" nodeType="withEffect" presetClass="entr" presetID="10" presetSubtype="0">
                                  <p:stCondLst>
                                    <p:cond delay="0"/>
                                  </p:stCondLst>
                                  <p:childTnLst>
                                    <p:set>
                                      <p:cBhvr>
                                        <p:cTn dur="1" fill="hold">
                                          <p:stCondLst>
                                            <p:cond delay="0"/>
                                          </p:stCondLst>
                                        </p:cTn>
                                        <p:tgtEl>
                                          <p:spTgt spid="3289"/>
                                        </p:tgtEl>
                                        <p:attrNameLst>
                                          <p:attrName>style.visibility</p:attrName>
                                        </p:attrNameLst>
                                      </p:cBhvr>
                                      <p:to>
                                        <p:strVal val="visible"/>
                                      </p:to>
                                    </p:set>
                                    <p:animEffect filter="fade" transition="in">
                                      <p:cBhvr>
                                        <p:cTn dur="500"/>
                                        <p:tgtEl>
                                          <p:spTgt spid="3289"/>
                                        </p:tgtEl>
                                      </p:cBhvr>
                                    </p:animEffect>
                                  </p:childTnLst>
                                </p:cTn>
                              </p:par>
                              <p:par>
                                <p:cTn fill="hold" nodeType="withEffect" presetClass="entr" presetID="10" presetSubtype="0">
                                  <p:stCondLst>
                                    <p:cond delay="0"/>
                                  </p:stCondLst>
                                  <p:childTnLst>
                                    <p:set>
                                      <p:cBhvr>
                                        <p:cTn dur="1" fill="hold">
                                          <p:stCondLst>
                                            <p:cond delay="0"/>
                                          </p:stCondLst>
                                        </p:cTn>
                                        <p:tgtEl>
                                          <p:spTgt spid="3290"/>
                                        </p:tgtEl>
                                        <p:attrNameLst>
                                          <p:attrName>style.visibility</p:attrName>
                                        </p:attrNameLst>
                                      </p:cBhvr>
                                      <p:to>
                                        <p:strVal val="visible"/>
                                      </p:to>
                                    </p:set>
                                    <p:animEffect filter="fade" transition="in">
                                      <p:cBhvr>
                                        <p:cTn dur="500"/>
                                        <p:tgtEl>
                                          <p:spTgt spid="3290"/>
                                        </p:tgtEl>
                                      </p:cBhvr>
                                    </p:animEffect>
                                  </p:childTnLst>
                                </p:cTn>
                              </p:par>
                              <p:par>
                                <p:cTn fill="hold" nodeType="withEffect" presetClass="entr" presetID="10" presetSubtype="0">
                                  <p:stCondLst>
                                    <p:cond delay="0"/>
                                  </p:stCondLst>
                                  <p:childTnLst>
                                    <p:set>
                                      <p:cBhvr>
                                        <p:cTn dur="1" fill="hold">
                                          <p:stCondLst>
                                            <p:cond delay="0"/>
                                          </p:stCondLst>
                                        </p:cTn>
                                        <p:tgtEl>
                                          <p:spTgt spid="3291"/>
                                        </p:tgtEl>
                                        <p:attrNameLst>
                                          <p:attrName>style.visibility</p:attrName>
                                        </p:attrNameLst>
                                      </p:cBhvr>
                                      <p:to>
                                        <p:strVal val="visible"/>
                                      </p:to>
                                    </p:set>
                                    <p:animEffect filter="fade" transition="in">
                                      <p:cBhvr>
                                        <p:cTn dur="500"/>
                                        <p:tgtEl>
                                          <p:spTgt spid="3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2"/>
                                        </p:tgtEl>
                                        <p:attrNameLst>
                                          <p:attrName>style.visibility</p:attrName>
                                        </p:attrNameLst>
                                      </p:cBhvr>
                                      <p:to>
                                        <p:strVal val="visible"/>
                                      </p:to>
                                    </p:set>
                                    <p:animEffect filter="fade" transition="in">
                                      <p:cBhvr>
                                        <p:cTn dur="500"/>
                                        <p:tgtEl>
                                          <p:spTgt spid="3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3"/>
                                        </p:tgtEl>
                                        <p:attrNameLst>
                                          <p:attrName>style.visibility</p:attrName>
                                        </p:attrNameLst>
                                      </p:cBhvr>
                                      <p:to>
                                        <p:strVal val="visible"/>
                                      </p:to>
                                    </p:set>
                                    <p:animEffect filter="fade" transition="in">
                                      <p:cBhvr>
                                        <p:cTn dur="500"/>
                                        <p:tgtEl>
                                          <p:spTgt spid="3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4"/>
                                        </p:tgtEl>
                                        <p:attrNameLst>
                                          <p:attrName>style.visibility</p:attrName>
                                        </p:attrNameLst>
                                      </p:cBhvr>
                                      <p:to>
                                        <p:strVal val="visible"/>
                                      </p:to>
                                    </p:set>
                                    <p:animEffect filter="fade" transition="in">
                                      <p:cBhvr>
                                        <p:cTn dur="500"/>
                                        <p:tgtEl>
                                          <p:spTgt spid="3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5"/>
                                        </p:tgtEl>
                                        <p:attrNameLst>
                                          <p:attrName>style.visibility</p:attrName>
                                        </p:attrNameLst>
                                      </p:cBhvr>
                                      <p:to>
                                        <p:strVal val="visible"/>
                                      </p:to>
                                    </p:set>
                                    <p:animEffect filter="fade" transition="in">
                                      <p:cBhvr>
                                        <p:cTn dur="500"/>
                                        <p:tgtEl>
                                          <p:spTgt spid="3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9" name="Shape 3299"/>
        <p:cNvGrpSpPr/>
        <p:nvPr/>
      </p:nvGrpSpPr>
      <p:grpSpPr>
        <a:xfrm>
          <a:off x="0" y="0"/>
          <a:ext cx="0" cy="0"/>
          <a:chOff x="0" y="0"/>
          <a:chExt cx="0" cy="0"/>
        </a:xfrm>
      </p:grpSpPr>
      <p:grpSp>
        <p:nvGrpSpPr>
          <p:cNvPr id="3300" name="Google Shape;3300;p18"/>
          <p:cNvGrpSpPr/>
          <p:nvPr/>
        </p:nvGrpSpPr>
        <p:grpSpPr>
          <a:xfrm>
            <a:off x="810728" y="504981"/>
            <a:ext cx="10390672" cy="2246769"/>
            <a:chOff x="1296327" y="1453656"/>
            <a:chExt cx="10390672" cy="2246769"/>
          </a:xfrm>
        </p:grpSpPr>
        <p:sp>
          <p:nvSpPr>
            <p:cNvPr id="3301" name="Google Shape;3301;p18"/>
            <p:cNvSpPr txBox="1"/>
            <p:nvPr/>
          </p:nvSpPr>
          <p:spPr>
            <a:xfrm>
              <a:off x="1866915" y="1453656"/>
              <a:ext cx="9820084"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Kết thúc Đại hội Thể thao Đông Nam Á lần thứ 30, Đoàn Thể thao Việt Nam giành được 288 huy chương gồm Vàng, Bạc và Đồng. Trong đó có 190 huy chương Bạc và Đồng. Hỏi Đoàn Thể thao Việt Nam giành được bao nhiêu huy chương Vàng?</a:t>
              </a:r>
              <a:endParaRPr/>
            </a:p>
          </p:txBody>
        </p:sp>
        <p:sp>
          <p:nvSpPr>
            <p:cNvPr id="3302" name="Google Shape;3302;p18"/>
            <p:cNvSpPr/>
            <p:nvPr/>
          </p:nvSpPr>
          <p:spPr>
            <a:xfrm>
              <a:off x="1296327" y="1520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3</a:t>
              </a:r>
              <a:endParaRPr b="1" sz="3600">
                <a:solidFill>
                  <a:schemeClr val="lt1"/>
                </a:solidFill>
                <a:latin typeface="Arial"/>
                <a:ea typeface="Arial"/>
                <a:cs typeface="Arial"/>
                <a:sym typeface="Arial"/>
              </a:endParaRPr>
            </a:p>
          </p:txBody>
        </p:sp>
      </p:grpSp>
      <p:sp>
        <p:nvSpPr>
          <p:cNvPr id="3303" name="Google Shape;3303;p18"/>
          <p:cNvSpPr txBox="1"/>
          <p:nvPr/>
        </p:nvSpPr>
        <p:spPr>
          <a:xfrm>
            <a:off x="1935606" y="2369986"/>
            <a:ext cx="7844778" cy="2144177"/>
          </a:xfrm>
          <a:prstGeom prst="rect">
            <a:avLst/>
          </a:prstGeom>
          <a:noFill/>
          <a:ln>
            <a:noFill/>
          </a:ln>
        </p:spPr>
        <p:txBody>
          <a:bodyPr anchorCtr="0" anchor="t" bIns="45700" lIns="91425" spcFirstLastPara="1" rIns="91425" wrap="square" tIns="45700">
            <a:spAutoFit/>
          </a:bodyPr>
          <a:lstStyle/>
          <a:p>
            <a:pPr indent="0" lvl="0" marL="0" marR="0" rtl="0" algn="ctr">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indent="0" lvl="0" marL="0" marR="0" rtl="0" algn="l">
              <a:lnSpc>
                <a:spcPct val="142857"/>
              </a:lnSpc>
              <a:spcBef>
                <a:spcPts val="0"/>
              </a:spcBef>
              <a:spcAft>
                <a:spcPts val="0"/>
              </a:spcAft>
              <a:buNone/>
            </a:pPr>
            <a:r>
              <a:rPr lang="en-US" sz="2800">
                <a:solidFill>
                  <a:schemeClr val="dk1"/>
                </a:solidFill>
                <a:latin typeface="Arial"/>
                <a:ea typeface="Arial"/>
                <a:cs typeface="Arial"/>
                <a:sym typeface="Arial"/>
              </a:rPr>
              <a:t>Có                                     : 288 huy chương</a:t>
            </a:r>
            <a:endParaRPr sz="2800">
              <a:solidFill>
                <a:schemeClr val="dk1"/>
              </a:solidFill>
              <a:latin typeface="Arial"/>
              <a:ea typeface="Arial"/>
              <a:cs typeface="Arial"/>
              <a:sym typeface="Arial"/>
            </a:endParaRPr>
          </a:p>
          <a:p>
            <a:pPr indent="0" lvl="0" marL="0" marR="0" rtl="0" algn="l">
              <a:lnSpc>
                <a:spcPct val="142857"/>
              </a:lnSpc>
              <a:spcBef>
                <a:spcPts val="0"/>
              </a:spcBef>
              <a:spcAft>
                <a:spcPts val="0"/>
              </a:spcAft>
              <a:buNone/>
            </a:pPr>
            <a:r>
              <a:rPr lang="en-US" sz="2800">
                <a:solidFill>
                  <a:schemeClr val="dk1"/>
                </a:solidFill>
                <a:latin typeface="Arial"/>
                <a:ea typeface="Arial"/>
                <a:cs typeface="Arial"/>
                <a:sym typeface="Arial"/>
              </a:rPr>
              <a:t>Huy chương Bạc và Đồng: 190 huy chương</a:t>
            </a:r>
            <a:endParaRPr sz="2800">
              <a:solidFill>
                <a:schemeClr val="dk1"/>
              </a:solidFill>
              <a:latin typeface="Arial"/>
              <a:ea typeface="Arial"/>
              <a:cs typeface="Arial"/>
              <a:sym typeface="Arial"/>
            </a:endParaRPr>
          </a:p>
          <a:p>
            <a:pPr indent="0" lvl="0" marL="0" marR="0" rtl="0" algn="l">
              <a:lnSpc>
                <a:spcPct val="142857"/>
              </a:lnSpc>
              <a:spcBef>
                <a:spcPts val="0"/>
              </a:spcBef>
              <a:spcAft>
                <a:spcPts val="0"/>
              </a:spcAft>
              <a:buNone/>
            </a:pPr>
            <a:r>
              <a:rPr lang="en-US" sz="2800">
                <a:solidFill>
                  <a:schemeClr val="dk1"/>
                </a:solidFill>
                <a:latin typeface="Arial"/>
                <a:ea typeface="Arial"/>
                <a:cs typeface="Arial"/>
                <a:sym typeface="Arial"/>
              </a:rPr>
              <a:t>Huy chương Vàng            : … huy chương?</a:t>
            </a:r>
            <a:endParaRPr/>
          </a:p>
        </p:txBody>
      </p:sp>
      <p:sp>
        <p:nvSpPr>
          <p:cNvPr id="3304" name="Google Shape;3304;p18"/>
          <p:cNvSpPr txBox="1"/>
          <p:nvPr/>
        </p:nvSpPr>
        <p:spPr>
          <a:xfrm>
            <a:off x="1096022" y="4336591"/>
            <a:ext cx="10003778" cy="2144177"/>
          </a:xfrm>
          <a:prstGeom prst="rect">
            <a:avLst/>
          </a:prstGeom>
          <a:noFill/>
          <a:ln>
            <a:noFill/>
          </a:ln>
        </p:spPr>
        <p:txBody>
          <a:bodyPr anchorCtr="0" anchor="t" bIns="45700" lIns="91425" spcFirstLastPara="1" rIns="91425" wrap="square" tIns="45700">
            <a:spAutoFit/>
          </a:bodyPr>
          <a:lstStyle/>
          <a:p>
            <a:pPr indent="0" lvl="0" marL="0" marR="0" rtl="0" algn="ctr">
              <a:lnSpc>
                <a:spcPct val="142857"/>
              </a:lnSpc>
              <a:spcBef>
                <a:spcPts val="0"/>
              </a:spcBef>
              <a:spcAft>
                <a:spcPts val="0"/>
              </a:spcAft>
              <a:buNone/>
            </a:pPr>
            <a:r>
              <a:rPr lang="en-US" sz="2800">
                <a:solidFill>
                  <a:srgbClr val="E36C09"/>
                </a:solidFill>
                <a:latin typeface="Arial"/>
                <a:ea typeface="Arial"/>
                <a:cs typeface="Arial"/>
                <a:sym typeface="Arial"/>
              </a:rPr>
              <a:t>  Bài giải</a:t>
            </a:r>
            <a:endParaRPr sz="2800">
              <a:solidFill>
                <a:srgbClr val="E36C09"/>
              </a:solidFill>
              <a:latin typeface="Arial"/>
              <a:ea typeface="Arial"/>
              <a:cs typeface="Arial"/>
              <a:sym typeface="Arial"/>
            </a:endParaRPr>
          </a:p>
          <a:p>
            <a:pPr indent="0" lvl="0" marL="0" marR="0" rtl="0" algn="l">
              <a:lnSpc>
                <a:spcPct val="142857"/>
              </a:lnSpc>
              <a:spcBef>
                <a:spcPts val="0"/>
              </a:spcBef>
              <a:spcAft>
                <a:spcPts val="0"/>
              </a:spcAft>
              <a:buNone/>
            </a:pPr>
            <a:r>
              <a:rPr lang="en-US" sz="2800">
                <a:solidFill>
                  <a:srgbClr val="E36C09"/>
                </a:solidFill>
                <a:latin typeface="Arial"/>
                <a:ea typeface="Arial"/>
                <a:cs typeface="Arial"/>
                <a:sym typeface="Arial"/>
              </a:rPr>
              <a:t>Đoàn Thể thao Việt Nam giành được số huy chương Vàng là:</a:t>
            </a:r>
            <a:endParaRPr/>
          </a:p>
          <a:p>
            <a:pPr indent="0" lvl="0" marL="0" marR="0" rtl="0" algn="l">
              <a:lnSpc>
                <a:spcPct val="142857"/>
              </a:lnSpc>
              <a:spcBef>
                <a:spcPts val="0"/>
              </a:spcBef>
              <a:spcAft>
                <a:spcPts val="0"/>
              </a:spcAft>
              <a:buNone/>
            </a:pPr>
            <a:r>
              <a:rPr lang="en-US" sz="2800">
                <a:solidFill>
                  <a:srgbClr val="E36C09"/>
                </a:solidFill>
                <a:latin typeface="Arial"/>
                <a:ea typeface="Arial"/>
                <a:cs typeface="Arial"/>
                <a:sym typeface="Arial"/>
              </a:rPr>
              <a:t>                 288 – 190 = 98 (huy chương)</a:t>
            </a:r>
            <a:endParaRPr/>
          </a:p>
          <a:p>
            <a:pPr indent="0" lvl="0" marL="0" marR="0" rtl="0" algn="l">
              <a:lnSpc>
                <a:spcPct val="142857"/>
              </a:lnSpc>
              <a:spcBef>
                <a:spcPts val="0"/>
              </a:spcBef>
              <a:spcAft>
                <a:spcPts val="0"/>
              </a:spcAft>
              <a:buNone/>
            </a:pPr>
            <a:r>
              <a:rPr lang="en-US" sz="2800">
                <a:solidFill>
                  <a:srgbClr val="E36C09"/>
                </a:solidFill>
                <a:latin typeface="Arial"/>
                <a:ea typeface="Arial"/>
                <a:cs typeface="Arial"/>
                <a:sym typeface="Arial"/>
              </a:rPr>
              <a:t>                                 Đáp số: 98 huy chương</a:t>
            </a:r>
            <a:endParaRPr sz="2800">
              <a:solidFill>
                <a:srgbClr val="E36C09"/>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0"/>
                                        </p:tgtEl>
                                        <p:attrNameLst>
                                          <p:attrName>style.visibility</p:attrName>
                                        </p:attrNameLst>
                                      </p:cBhvr>
                                      <p:to>
                                        <p:strVal val="visible"/>
                                      </p:to>
                                    </p:set>
                                    <p:animEffect filter="fade" transition="in">
                                      <p:cBhvr>
                                        <p:cTn dur="500"/>
                                        <p:tgtEl>
                                          <p:spTgt spid="3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3"/>
                                        </p:tgtEl>
                                        <p:attrNameLst>
                                          <p:attrName>style.visibility</p:attrName>
                                        </p:attrNameLst>
                                      </p:cBhvr>
                                      <p:to>
                                        <p:strVal val="visible"/>
                                      </p:to>
                                    </p:set>
                                    <p:animEffect filter="fade" transition="in">
                                      <p:cBhvr>
                                        <p:cTn dur="500"/>
                                        <p:tgtEl>
                                          <p:spTgt spid="3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4">
                                            <p:txEl>
                                              <p:pRg end="0" st="0"/>
                                            </p:txEl>
                                          </p:spTgt>
                                        </p:tgtEl>
                                        <p:attrNameLst>
                                          <p:attrName>style.visibility</p:attrName>
                                        </p:attrNameLst>
                                      </p:cBhvr>
                                      <p:to>
                                        <p:strVal val="visible"/>
                                      </p:to>
                                    </p:set>
                                    <p:animEffect filter="fade" transition="in">
                                      <p:cBhvr>
                                        <p:cTn dur="500"/>
                                        <p:tgtEl>
                                          <p:spTgt spid="33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4">
                                            <p:txEl>
                                              <p:pRg end="1" st="1"/>
                                            </p:txEl>
                                          </p:spTgt>
                                        </p:tgtEl>
                                        <p:attrNameLst>
                                          <p:attrName>style.visibility</p:attrName>
                                        </p:attrNameLst>
                                      </p:cBhvr>
                                      <p:to>
                                        <p:strVal val="visible"/>
                                      </p:to>
                                    </p:set>
                                    <p:animEffect filter="fade" transition="in">
                                      <p:cBhvr>
                                        <p:cTn dur="500"/>
                                        <p:tgtEl>
                                          <p:spTgt spid="33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4">
                                            <p:txEl>
                                              <p:pRg end="2" st="2"/>
                                            </p:txEl>
                                          </p:spTgt>
                                        </p:tgtEl>
                                        <p:attrNameLst>
                                          <p:attrName>style.visibility</p:attrName>
                                        </p:attrNameLst>
                                      </p:cBhvr>
                                      <p:to>
                                        <p:strVal val="visible"/>
                                      </p:to>
                                    </p:set>
                                    <p:animEffect filter="fade" transition="in">
                                      <p:cBhvr>
                                        <p:cTn dur="500"/>
                                        <p:tgtEl>
                                          <p:spTgt spid="33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4">
                                            <p:txEl>
                                              <p:pRg end="3" st="3"/>
                                            </p:txEl>
                                          </p:spTgt>
                                        </p:tgtEl>
                                        <p:attrNameLst>
                                          <p:attrName>style.visibility</p:attrName>
                                        </p:attrNameLst>
                                      </p:cBhvr>
                                      <p:to>
                                        <p:strVal val="visible"/>
                                      </p:to>
                                    </p:set>
                                    <p:animEffect filter="fade" transition="in">
                                      <p:cBhvr>
                                        <p:cTn dur="500"/>
                                        <p:tgtEl>
                                          <p:spTgt spid="330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8" name="Shape 3308"/>
        <p:cNvGrpSpPr/>
        <p:nvPr/>
      </p:nvGrpSpPr>
      <p:grpSpPr>
        <a:xfrm>
          <a:off x="0" y="0"/>
          <a:ext cx="0" cy="0"/>
          <a:chOff x="0" y="0"/>
          <a:chExt cx="0" cy="0"/>
        </a:xfrm>
      </p:grpSpPr>
      <p:sp>
        <p:nvSpPr>
          <p:cNvPr id="3309" name="Google Shape;3309;p19"/>
          <p:cNvSpPr/>
          <p:nvPr/>
        </p:nvSpPr>
        <p:spPr>
          <a:xfrm>
            <a:off x="1140928" y="749713"/>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4</a:t>
            </a:r>
            <a:endParaRPr b="1" sz="3600">
              <a:solidFill>
                <a:schemeClr val="lt1"/>
              </a:solidFill>
              <a:latin typeface="Arial"/>
              <a:ea typeface="Arial"/>
              <a:cs typeface="Arial"/>
              <a:sym typeface="Arial"/>
            </a:endParaRPr>
          </a:p>
        </p:txBody>
      </p:sp>
      <p:pic>
        <p:nvPicPr>
          <p:cNvPr descr="Screen Clipping" id="3310" name="Google Shape;3310;p19"/>
          <p:cNvPicPr preferRelativeResize="0"/>
          <p:nvPr/>
        </p:nvPicPr>
        <p:blipFill rotWithShape="1">
          <a:blip r:embed="rId3">
            <a:alphaModFix/>
          </a:blip>
          <a:srcRect b="0" l="0" r="0" t="0"/>
          <a:stretch/>
        </p:blipFill>
        <p:spPr>
          <a:xfrm>
            <a:off x="1769078" y="3574018"/>
            <a:ext cx="8133152" cy="2238355"/>
          </a:xfrm>
          <a:prstGeom prst="rect">
            <a:avLst/>
          </a:prstGeom>
          <a:noFill/>
          <a:ln>
            <a:noFill/>
          </a:ln>
        </p:spPr>
      </p:pic>
      <p:sp>
        <p:nvSpPr>
          <p:cNvPr id="3311" name="Google Shape;3311;p19"/>
          <p:cNvSpPr/>
          <p:nvPr/>
        </p:nvSpPr>
        <p:spPr>
          <a:xfrm>
            <a:off x="2159000" y="1472701"/>
            <a:ext cx="1993900" cy="724399"/>
          </a:xfrm>
          <a:prstGeom prst="ellipse">
            <a:avLst/>
          </a:prstGeom>
          <a:solidFill>
            <a:schemeClr val="lt1"/>
          </a:solidFill>
          <a:ln cap="flat" cmpd="sng" w="38100">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231-125</a:t>
            </a:r>
            <a:endParaRPr sz="2800">
              <a:solidFill>
                <a:schemeClr val="dk1"/>
              </a:solidFill>
              <a:latin typeface="Arial"/>
              <a:ea typeface="Arial"/>
              <a:cs typeface="Arial"/>
              <a:sym typeface="Arial"/>
            </a:endParaRPr>
          </a:p>
        </p:txBody>
      </p:sp>
      <p:sp>
        <p:nvSpPr>
          <p:cNvPr id="3312" name="Google Shape;3312;p19"/>
          <p:cNvSpPr/>
          <p:nvPr/>
        </p:nvSpPr>
        <p:spPr>
          <a:xfrm>
            <a:off x="4758636" y="1472700"/>
            <a:ext cx="2148876" cy="724399"/>
          </a:xfrm>
          <a:prstGeom prst="ellipse">
            <a:avLst/>
          </a:prstGeom>
          <a:solidFill>
            <a:schemeClr val="lt1"/>
          </a:solidFill>
          <a:ln cap="flat" cmpd="sng" w="38100">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425 - 330</a:t>
            </a:r>
            <a:endParaRPr sz="2800">
              <a:solidFill>
                <a:schemeClr val="dk1"/>
              </a:solidFill>
              <a:latin typeface="Arial"/>
              <a:ea typeface="Arial"/>
              <a:cs typeface="Arial"/>
              <a:sym typeface="Arial"/>
            </a:endParaRPr>
          </a:p>
        </p:txBody>
      </p:sp>
      <p:sp>
        <p:nvSpPr>
          <p:cNvPr id="3313" name="Google Shape;3313;p19"/>
          <p:cNvSpPr/>
          <p:nvPr/>
        </p:nvSpPr>
        <p:spPr>
          <a:xfrm>
            <a:off x="7360848" y="1472700"/>
            <a:ext cx="2164152" cy="724399"/>
          </a:xfrm>
          <a:prstGeom prst="ellipse">
            <a:avLst/>
          </a:prstGeom>
          <a:solidFill>
            <a:schemeClr val="lt1"/>
          </a:solidFill>
          <a:ln cap="flat" cmpd="sng" w="38100">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526 - 400</a:t>
            </a:r>
            <a:endParaRPr sz="2800">
              <a:solidFill>
                <a:schemeClr val="dk1"/>
              </a:solidFill>
              <a:latin typeface="Arial"/>
              <a:ea typeface="Arial"/>
              <a:cs typeface="Arial"/>
              <a:sym typeface="Arial"/>
            </a:endParaRPr>
          </a:p>
        </p:txBody>
      </p:sp>
      <p:sp>
        <p:nvSpPr>
          <p:cNvPr id="3314" name="Google Shape;3314;p19"/>
          <p:cNvSpPr/>
          <p:nvPr/>
        </p:nvSpPr>
        <p:spPr>
          <a:xfrm>
            <a:off x="2711450" y="2441059"/>
            <a:ext cx="889000" cy="889000"/>
          </a:xfrm>
          <a:prstGeom prst="ellipse">
            <a:avLst/>
          </a:prstGeom>
          <a:solidFill>
            <a:schemeClr val="lt1"/>
          </a:solidFill>
          <a:ln cap="flat" cmpd="dbl" w="57150">
            <a:solidFill>
              <a:srgbClr val="92D05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106</a:t>
            </a:r>
            <a:endParaRPr sz="2800">
              <a:solidFill>
                <a:schemeClr val="dk1"/>
              </a:solidFill>
              <a:latin typeface="Arial"/>
              <a:ea typeface="Arial"/>
              <a:cs typeface="Arial"/>
              <a:sym typeface="Arial"/>
            </a:endParaRPr>
          </a:p>
        </p:txBody>
      </p:sp>
      <p:cxnSp>
        <p:nvCxnSpPr>
          <p:cNvPr id="3315" name="Google Shape;3315;p19"/>
          <p:cNvCxnSpPr>
            <a:stCxn id="3314" idx="0"/>
            <a:endCxn id="3311" idx="4"/>
          </p:cNvCxnSpPr>
          <p:nvPr/>
        </p:nvCxnSpPr>
        <p:spPr>
          <a:xfrm rot="10800000">
            <a:off x="3155950" y="2197159"/>
            <a:ext cx="0" cy="243900"/>
          </a:xfrm>
          <a:prstGeom prst="straightConnector1">
            <a:avLst/>
          </a:prstGeom>
          <a:noFill/>
          <a:ln cap="flat" cmpd="sng" w="28575">
            <a:solidFill>
              <a:srgbClr val="92D050"/>
            </a:solidFill>
            <a:prstDash val="solid"/>
            <a:miter lim="800000"/>
            <a:headEnd len="sm" w="sm" type="none"/>
            <a:tailEnd len="sm" w="sm" type="none"/>
          </a:ln>
        </p:spPr>
      </p:cxnSp>
      <p:sp>
        <p:nvSpPr>
          <p:cNvPr id="3316" name="Google Shape;3316;p19"/>
          <p:cNvSpPr/>
          <p:nvPr/>
        </p:nvSpPr>
        <p:spPr>
          <a:xfrm>
            <a:off x="5391154" y="2441059"/>
            <a:ext cx="889000" cy="889000"/>
          </a:xfrm>
          <a:prstGeom prst="ellipse">
            <a:avLst/>
          </a:prstGeom>
          <a:solidFill>
            <a:schemeClr val="lt1"/>
          </a:solidFill>
          <a:ln cap="flat" cmpd="dbl" w="57150">
            <a:solidFill>
              <a:srgbClr val="92D05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95</a:t>
            </a:r>
            <a:endParaRPr sz="2800">
              <a:solidFill>
                <a:schemeClr val="dk1"/>
              </a:solidFill>
              <a:latin typeface="Arial"/>
              <a:ea typeface="Arial"/>
              <a:cs typeface="Arial"/>
              <a:sym typeface="Arial"/>
            </a:endParaRPr>
          </a:p>
        </p:txBody>
      </p:sp>
      <p:cxnSp>
        <p:nvCxnSpPr>
          <p:cNvPr id="3317" name="Google Shape;3317;p19"/>
          <p:cNvCxnSpPr>
            <a:stCxn id="3316" idx="0"/>
          </p:cNvCxnSpPr>
          <p:nvPr/>
        </p:nvCxnSpPr>
        <p:spPr>
          <a:xfrm rot="10800000">
            <a:off x="5835654" y="2197159"/>
            <a:ext cx="0" cy="243900"/>
          </a:xfrm>
          <a:prstGeom prst="straightConnector1">
            <a:avLst/>
          </a:prstGeom>
          <a:noFill/>
          <a:ln cap="flat" cmpd="sng" w="28575">
            <a:solidFill>
              <a:srgbClr val="92D050"/>
            </a:solidFill>
            <a:prstDash val="solid"/>
            <a:miter lim="800000"/>
            <a:headEnd len="sm" w="sm" type="none"/>
            <a:tailEnd len="sm" w="sm" type="none"/>
          </a:ln>
        </p:spPr>
      </p:cxnSp>
      <p:sp>
        <p:nvSpPr>
          <p:cNvPr id="3318" name="Google Shape;3318;p19"/>
          <p:cNvSpPr/>
          <p:nvPr/>
        </p:nvSpPr>
        <p:spPr>
          <a:xfrm>
            <a:off x="8001004" y="2441059"/>
            <a:ext cx="889000" cy="889000"/>
          </a:xfrm>
          <a:prstGeom prst="ellipse">
            <a:avLst/>
          </a:prstGeom>
          <a:solidFill>
            <a:schemeClr val="lt1"/>
          </a:solidFill>
          <a:ln cap="flat" cmpd="dbl" w="57150">
            <a:solidFill>
              <a:srgbClr val="92D05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126</a:t>
            </a:r>
            <a:endParaRPr sz="2800">
              <a:solidFill>
                <a:schemeClr val="dk1"/>
              </a:solidFill>
              <a:latin typeface="Arial"/>
              <a:ea typeface="Arial"/>
              <a:cs typeface="Arial"/>
              <a:sym typeface="Arial"/>
            </a:endParaRPr>
          </a:p>
        </p:txBody>
      </p:sp>
      <p:cxnSp>
        <p:nvCxnSpPr>
          <p:cNvPr id="3319" name="Google Shape;3319;p19"/>
          <p:cNvCxnSpPr>
            <a:stCxn id="3318" idx="0"/>
          </p:cNvCxnSpPr>
          <p:nvPr/>
        </p:nvCxnSpPr>
        <p:spPr>
          <a:xfrm rot="10800000">
            <a:off x="8445504" y="2197159"/>
            <a:ext cx="0" cy="243900"/>
          </a:xfrm>
          <a:prstGeom prst="straightConnector1">
            <a:avLst/>
          </a:prstGeom>
          <a:noFill/>
          <a:ln cap="flat" cmpd="sng" w="28575">
            <a:solidFill>
              <a:srgbClr val="92D050"/>
            </a:solidFill>
            <a:prstDash val="solid"/>
            <a:miter lim="800000"/>
            <a:headEnd len="sm" w="sm" type="none"/>
            <a:tailEnd len="sm" w="sm" type="none"/>
          </a:ln>
        </p:spPr>
      </p:cxnSp>
      <p:sp>
        <p:nvSpPr>
          <p:cNvPr id="3320" name="Google Shape;3320;p19"/>
          <p:cNvSpPr txBox="1"/>
          <p:nvPr/>
        </p:nvSpPr>
        <p:spPr>
          <a:xfrm>
            <a:off x="2424019" y="5049428"/>
            <a:ext cx="14638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Số lớn nhất</a:t>
            </a:r>
            <a:endParaRPr b="1" sz="1800">
              <a:solidFill>
                <a:schemeClr val="lt1"/>
              </a:solidFill>
              <a:latin typeface="Arial"/>
              <a:ea typeface="Arial"/>
              <a:cs typeface="Arial"/>
              <a:sym typeface="Arial"/>
            </a:endParaRPr>
          </a:p>
        </p:txBody>
      </p:sp>
      <p:sp>
        <p:nvSpPr>
          <p:cNvPr id="3321" name="Google Shape;3321;p19"/>
          <p:cNvSpPr txBox="1"/>
          <p:nvPr/>
        </p:nvSpPr>
        <p:spPr>
          <a:xfrm>
            <a:off x="5150836" y="5049428"/>
            <a:ext cx="13644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Số bé nhất</a:t>
            </a:r>
            <a:endParaRPr b="1"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1"/>
                                        </p:tgtEl>
                                        <p:attrNameLst>
                                          <p:attrName>style.visibility</p:attrName>
                                        </p:attrNameLst>
                                      </p:cBhvr>
                                      <p:to>
                                        <p:strVal val="visible"/>
                                      </p:to>
                                    </p:set>
                                    <p:animEffect filter="fade" transition="in">
                                      <p:cBhvr>
                                        <p:cTn dur="500"/>
                                        <p:tgtEl>
                                          <p:spTgt spid="3311"/>
                                        </p:tgtEl>
                                      </p:cBhvr>
                                    </p:animEffect>
                                  </p:childTnLst>
                                </p:cTn>
                              </p:par>
                              <p:par>
                                <p:cTn fill="hold" nodeType="withEffect" presetClass="entr" presetID="10" presetSubtype="0">
                                  <p:stCondLst>
                                    <p:cond delay="0"/>
                                  </p:stCondLst>
                                  <p:childTnLst>
                                    <p:set>
                                      <p:cBhvr>
                                        <p:cTn dur="1" fill="hold">
                                          <p:stCondLst>
                                            <p:cond delay="0"/>
                                          </p:stCondLst>
                                        </p:cTn>
                                        <p:tgtEl>
                                          <p:spTgt spid="3312"/>
                                        </p:tgtEl>
                                        <p:attrNameLst>
                                          <p:attrName>style.visibility</p:attrName>
                                        </p:attrNameLst>
                                      </p:cBhvr>
                                      <p:to>
                                        <p:strVal val="visible"/>
                                      </p:to>
                                    </p:set>
                                    <p:animEffect filter="fade" transition="in">
                                      <p:cBhvr>
                                        <p:cTn dur="500"/>
                                        <p:tgtEl>
                                          <p:spTgt spid="3312"/>
                                        </p:tgtEl>
                                      </p:cBhvr>
                                    </p:animEffect>
                                  </p:childTnLst>
                                </p:cTn>
                              </p:par>
                              <p:par>
                                <p:cTn fill="hold" nodeType="withEffect" presetClass="entr" presetID="10" presetSubtype="0">
                                  <p:stCondLst>
                                    <p:cond delay="0"/>
                                  </p:stCondLst>
                                  <p:childTnLst>
                                    <p:set>
                                      <p:cBhvr>
                                        <p:cTn dur="1" fill="hold">
                                          <p:stCondLst>
                                            <p:cond delay="0"/>
                                          </p:stCondLst>
                                        </p:cTn>
                                        <p:tgtEl>
                                          <p:spTgt spid="3313"/>
                                        </p:tgtEl>
                                        <p:attrNameLst>
                                          <p:attrName>style.visibility</p:attrName>
                                        </p:attrNameLst>
                                      </p:cBhvr>
                                      <p:to>
                                        <p:strVal val="visible"/>
                                      </p:to>
                                    </p:set>
                                    <p:animEffect filter="fade" transition="in">
                                      <p:cBhvr>
                                        <p:cTn dur="500"/>
                                        <p:tgtEl>
                                          <p:spTgt spid="3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0"/>
                                        </p:tgtEl>
                                        <p:attrNameLst>
                                          <p:attrName>style.visibility</p:attrName>
                                        </p:attrNameLst>
                                      </p:cBhvr>
                                      <p:to>
                                        <p:strVal val="visible"/>
                                      </p:to>
                                    </p:set>
                                    <p:animEffect filter="fade" transition="in">
                                      <p:cBhvr>
                                        <p:cTn dur="500"/>
                                        <p:tgtEl>
                                          <p:spTgt spid="3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5"/>
                                        </p:tgtEl>
                                        <p:attrNameLst>
                                          <p:attrName>style.visibility</p:attrName>
                                        </p:attrNameLst>
                                      </p:cBhvr>
                                      <p:to>
                                        <p:strVal val="visible"/>
                                      </p:to>
                                    </p:set>
                                    <p:animEffect filter="fade" transition="in">
                                      <p:cBhvr>
                                        <p:cTn dur="250"/>
                                        <p:tgtEl>
                                          <p:spTgt spid="3315"/>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3314"/>
                                        </p:tgtEl>
                                        <p:attrNameLst>
                                          <p:attrName>style.visibility</p:attrName>
                                        </p:attrNameLst>
                                      </p:cBhvr>
                                      <p:to>
                                        <p:strVal val="visible"/>
                                      </p:to>
                                    </p:set>
                                    <p:animEffect filter="fade" transition="in">
                                      <p:cBhvr>
                                        <p:cTn dur="500"/>
                                        <p:tgtEl>
                                          <p:spTgt spid="3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7"/>
                                        </p:tgtEl>
                                        <p:attrNameLst>
                                          <p:attrName>style.visibility</p:attrName>
                                        </p:attrNameLst>
                                      </p:cBhvr>
                                      <p:to>
                                        <p:strVal val="visible"/>
                                      </p:to>
                                    </p:set>
                                    <p:animEffect filter="fade" transition="in">
                                      <p:cBhvr>
                                        <p:cTn dur="250"/>
                                        <p:tgtEl>
                                          <p:spTgt spid="3317"/>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3316"/>
                                        </p:tgtEl>
                                        <p:attrNameLst>
                                          <p:attrName>style.visibility</p:attrName>
                                        </p:attrNameLst>
                                      </p:cBhvr>
                                      <p:to>
                                        <p:strVal val="visible"/>
                                      </p:to>
                                    </p:set>
                                    <p:animEffect filter="fade" transition="in">
                                      <p:cBhvr>
                                        <p:cTn dur="500"/>
                                        <p:tgtEl>
                                          <p:spTgt spid="3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9"/>
                                        </p:tgtEl>
                                        <p:attrNameLst>
                                          <p:attrName>style.visibility</p:attrName>
                                        </p:attrNameLst>
                                      </p:cBhvr>
                                      <p:to>
                                        <p:strVal val="visible"/>
                                      </p:to>
                                    </p:set>
                                    <p:animEffect filter="fade" transition="in">
                                      <p:cBhvr>
                                        <p:cTn dur="250"/>
                                        <p:tgtEl>
                                          <p:spTgt spid="3319"/>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3318"/>
                                        </p:tgtEl>
                                        <p:attrNameLst>
                                          <p:attrName>style.visibility</p:attrName>
                                        </p:attrNameLst>
                                      </p:cBhvr>
                                      <p:to>
                                        <p:strVal val="visible"/>
                                      </p:to>
                                    </p:set>
                                    <p:animEffect filter="fade" transition="in">
                                      <p:cBhvr>
                                        <p:cTn dur="500"/>
                                        <p:tgtEl>
                                          <p:spTgt spid="3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0"/>
                                        </p:tgtEl>
                                        <p:attrNameLst>
                                          <p:attrName>style.visibility</p:attrName>
                                        </p:attrNameLst>
                                      </p:cBhvr>
                                      <p:to>
                                        <p:strVal val="visible"/>
                                      </p:to>
                                    </p:set>
                                    <p:animEffect filter="fade" transition="in">
                                      <p:cBhvr>
                                        <p:cTn dur="500"/>
                                        <p:tgtEl>
                                          <p:spTgt spid="3320"/>
                                        </p:tgtEl>
                                      </p:cBhvr>
                                    </p:animEffect>
                                  </p:childTnLst>
                                </p:cTn>
                              </p:par>
                              <p:par>
                                <p:cTn fill="hold" nodeType="withEffect" presetClass="entr" presetID="10" presetSubtype="0">
                                  <p:stCondLst>
                                    <p:cond delay="0"/>
                                  </p:stCondLst>
                                  <p:childTnLst>
                                    <p:set>
                                      <p:cBhvr>
                                        <p:cTn dur="1" fill="hold">
                                          <p:stCondLst>
                                            <p:cond delay="0"/>
                                          </p:stCondLst>
                                        </p:cTn>
                                        <p:tgtEl>
                                          <p:spTgt spid="3321"/>
                                        </p:tgtEl>
                                        <p:attrNameLst>
                                          <p:attrName>style.visibility</p:attrName>
                                        </p:attrNameLst>
                                      </p:cBhvr>
                                      <p:to>
                                        <p:strVal val="visible"/>
                                      </p:to>
                                    </p:set>
                                    <p:animEffect filter="fade" transition="in">
                                      <p:cBhvr>
                                        <p:cTn dur="500"/>
                                        <p:tgtEl>
                                          <p:spTgt spid="3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7" name="Shape 260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5" name="Shape 3325"/>
        <p:cNvGrpSpPr/>
        <p:nvPr/>
      </p:nvGrpSpPr>
      <p:grpSpPr>
        <a:xfrm>
          <a:off x="0" y="0"/>
          <a:ext cx="0" cy="0"/>
          <a:chOff x="0" y="0"/>
          <a:chExt cx="0" cy="0"/>
        </a:xfrm>
      </p:grpSpPr>
      <p:pic>
        <p:nvPicPr>
          <p:cNvPr descr="Screen Clipping" id="3326" name="Google Shape;3326;p20"/>
          <p:cNvPicPr preferRelativeResize="0"/>
          <p:nvPr/>
        </p:nvPicPr>
        <p:blipFill rotWithShape="1">
          <a:blip r:embed="rId3">
            <a:alphaModFix/>
          </a:blip>
          <a:srcRect b="0" l="0" r="0" t="0"/>
          <a:stretch/>
        </p:blipFill>
        <p:spPr>
          <a:xfrm>
            <a:off x="810728" y="1209433"/>
            <a:ext cx="6971119" cy="5141340"/>
          </a:xfrm>
          <a:prstGeom prst="roundRect">
            <a:avLst>
              <a:gd fmla="val 16667" name="adj"/>
            </a:avLst>
          </a:prstGeom>
          <a:noFill/>
          <a:ln>
            <a:noFill/>
          </a:ln>
        </p:spPr>
      </p:pic>
      <p:grpSp>
        <p:nvGrpSpPr>
          <p:cNvPr id="3327" name="Google Shape;3327;p20"/>
          <p:cNvGrpSpPr/>
          <p:nvPr/>
        </p:nvGrpSpPr>
        <p:grpSpPr>
          <a:xfrm>
            <a:off x="810728" y="504981"/>
            <a:ext cx="10390672" cy="954107"/>
            <a:chOff x="1296327" y="1453656"/>
            <a:chExt cx="10390672" cy="954107"/>
          </a:xfrm>
        </p:grpSpPr>
        <p:sp>
          <p:nvSpPr>
            <p:cNvPr id="3328" name="Google Shape;3328;p20"/>
            <p:cNvSpPr txBox="1"/>
            <p:nvPr/>
          </p:nvSpPr>
          <p:spPr>
            <a:xfrm>
              <a:off x="1866915" y="1453656"/>
              <a:ext cx="982008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Em hãy giúp Rô-bốt tìm phép tính sai trong bức tranh và sửa lại cho đúng.</a:t>
              </a:r>
              <a:endParaRPr sz="2800">
                <a:solidFill>
                  <a:schemeClr val="dk1"/>
                </a:solidFill>
                <a:latin typeface="Arial"/>
                <a:ea typeface="Arial"/>
                <a:cs typeface="Arial"/>
                <a:sym typeface="Arial"/>
              </a:endParaRPr>
            </a:p>
          </p:txBody>
        </p:sp>
        <p:sp>
          <p:nvSpPr>
            <p:cNvPr id="3329" name="Google Shape;3329;p20"/>
            <p:cNvSpPr/>
            <p:nvPr/>
          </p:nvSpPr>
          <p:spPr>
            <a:xfrm>
              <a:off x="1296327" y="1520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5</a:t>
              </a:r>
              <a:endParaRPr b="1" sz="3600">
                <a:solidFill>
                  <a:schemeClr val="lt1"/>
                </a:solidFill>
                <a:latin typeface="Arial"/>
                <a:ea typeface="Arial"/>
                <a:cs typeface="Arial"/>
                <a:sym typeface="Arial"/>
              </a:endParaRPr>
            </a:p>
          </p:txBody>
        </p:sp>
      </p:grpSp>
      <p:sp>
        <p:nvSpPr>
          <p:cNvPr id="3330" name="Google Shape;3330;p20"/>
          <p:cNvSpPr txBox="1"/>
          <p:nvPr/>
        </p:nvSpPr>
        <p:spPr>
          <a:xfrm>
            <a:off x="8139073" y="2641600"/>
            <a:ext cx="2705100" cy="195149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762 – 70 =</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529 – 130 =</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430 – 50 = </a:t>
            </a:r>
            <a:endParaRPr sz="2800">
              <a:solidFill>
                <a:schemeClr val="dk1"/>
              </a:solidFill>
              <a:latin typeface="Arial"/>
              <a:ea typeface="Arial"/>
              <a:cs typeface="Arial"/>
              <a:sym typeface="Arial"/>
            </a:endParaRPr>
          </a:p>
        </p:txBody>
      </p:sp>
      <p:sp>
        <p:nvSpPr>
          <p:cNvPr id="3331" name="Google Shape;3331;p20"/>
          <p:cNvSpPr txBox="1"/>
          <p:nvPr/>
        </p:nvSpPr>
        <p:spPr>
          <a:xfrm>
            <a:off x="9917072" y="2641600"/>
            <a:ext cx="927101" cy="73866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692</a:t>
            </a:r>
            <a:endParaRPr sz="2800">
              <a:solidFill>
                <a:schemeClr val="dk1"/>
              </a:solidFill>
              <a:latin typeface="Arial"/>
              <a:ea typeface="Arial"/>
              <a:cs typeface="Arial"/>
              <a:sym typeface="Arial"/>
            </a:endParaRPr>
          </a:p>
        </p:txBody>
      </p:sp>
      <p:sp>
        <p:nvSpPr>
          <p:cNvPr id="3332" name="Google Shape;3332;p20"/>
          <p:cNvSpPr txBox="1"/>
          <p:nvPr/>
        </p:nvSpPr>
        <p:spPr>
          <a:xfrm>
            <a:off x="3378201" y="2163540"/>
            <a:ext cx="3810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0000"/>
                </a:solidFill>
                <a:latin typeface="Arial"/>
                <a:ea typeface="Arial"/>
                <a:cs typeface="Arial"/>
                <a:sym typeface="Arial"/>
              </a:rPr>
              <a:t>đ</a:t>
            </a:r>
            <a:endParaRPr/>
          </a:p>
        </p:txBody>
      </p:sp>
      <p:sp>
        <p:nvSpPr>
          <p:cNvPr id="3333" name="Google Shape;3333;p20"/>
          <p:cNvSpPr txBox="1"/>
          <p:nvPr/>
        </p:nvSpPr>
        <p:spPr>
          <a:xfrm>
            <a:off x="10069472" y="3278664"/>
            <a:ext cx="927101"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399</a:t>
            </a:r>
            <a:endParaRPr sz="2800">
              <a:solidFill>
                <a:schemeClr val="dk1"/>
              </a:solidFill>
              <a:latin typeface="Arial"/>
              <a:ea typeface="Arial"/>
              <a:cs typeface="Arial"/>
              <a:sym typeface="Arial"/>
            </a:endParaRPr>
          </a:p>
        </p:txBody>
      </p:sp>
      <p:sp>
        <p:nvSpPr>
          <p:cNvPr id="3334" name="Google Shape;3334;p20"/>
          <p:cNvSpPr txBox="1"/>
          <p:nvPr/>
        </p:nvSpPr>
        <p:spPr>
          <a:xfrm>
            <a:off x="3340102" y="2780099"/>
            <a:ext cx="45719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Arial"/>
                <a:ea typeface="Arial"/>
                <a:cs typeface="Arial"/>
                <a:sym typeface="Arial"/>
              </a:rPr>
              <a:t>S</a:t>
            </a:r>
            <a:endParaRPr/>
          </a:p>
        </p:txBody>
      </p:sp>
      <p:sp>
        <p:nvSpPr>
          <p:cNvPr id="3335" name="Google Shape;3335;p20"/>
          <p:cNvSpPr txBox="1"/>
          <p:nvPr/>
        </p:nvSpPr>
        <p:spPr>
          <a:xfrm>
            <a:off x="10069472" y="3935880"/>
            <a:ext cx="927101"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380</a:t>
            </a:r>
            <a:endParaRPr sz="2800">
              <a:solidFill>
                <a:schemeClr val="dk1"/>
              </a:solidFill>
              <a:latin typeface="Arial"/>
              <a:ea typeface="Arial"/>
              <a:cs typeface="Arial"/>
              <a:sym typeface="Arial"/>
            </a:endParaRPr>
          </a:p>
        </p:txBody>
      </p:sp>
      <p:sp>
        <p:nvSpPr>
          <p:cNvPr id="3336" name="Google Shape;3336;p20"/>
          <p:cNvSpPr txBox="1"/>
          <p:nvPr/>
        </p:nvSpPr>
        <p:spPr>
          <a:xfrm>
            <a:off x="3684627" y="2807926"/>
            <a:ext cx="86359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Arial"/>
                <a:ea typeface="Arial"/>
                <a:cs typeface="Arial"/>
                <a:sym typeface="Arial"/>
              </a:rPr>
              <a:t>399</a:t>
            </a:r>
            <a:endParaRPr sz="2800">
              <a:solidFill>
                <a:srgbClr val="FF0000"/>
              </a:solidFill>
              <a:latin typeface="Arial"/>
              <a:ea typeface="Arial"/>
              <a:cs typeface="Arial"/>
              <a:sym typeface="Arial"/>
            </a:endParaRPr>
          </a:p>
        </p:txBody>
      </p:sp>
      <p:sp>
        <p:nvSpPr>
          <p:cNvPr id="3337" name="Google Shape;3337;p20"/>
          <p:cNvSpPr txBox="1"/>
          <p:nvPr/>
        </p:nvSpPr>
        <p:spPr>
          <a:xfrm>
            <a:off x="3378201" y="3163137"/>
            <a:ext cx="3810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0000"/>
                </a:solidFill>
                <a:latin typeface="Arial"/>
                <a:ea typeface="Arial"/>
                <a:cs typeface="Arial"/>
                <a:sym typeface="Arial"/>
              </a:rPr>
              <a:t>đ</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7"/>
                                        </p:tgtEl>
                                        <p:attrNameLst>
                                          <p:attrName>style.visibility</p:attrName>
                                        </p:attrNameLst>
                                      </p:cBhvr>
                                      <p:to>
                                        <p:strVal val="visible"/>
                                      </p:to>
                                    </p:set>
                                    <p:animEffect filter="fade" transition="in">
                                      <p:cBhvr>
                                        <p:cTn dur="500"/>
                                        <p:tgtEl>
                                          <p:spTgt spid="3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6"/>
                                        </p:tgtEl>
                                        <p:attrNameLst>
                                          <p:attrName>style.visibility</p:attrName>
                                        </p:attrNameLst>
                                      </p:cBhvr>
                                      <p:to>
                                        <p:strVal val="visible"/>
                                      </p:to>
                                    </p:set>
                                    <p:animEffect filter="fade" transition="in">
                                      <p:cBhvr>
                                        <p:cTn dur="500"/>
                                        <p:tgtEl>
                                          <p:spTgt spid="3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0">
                                            <p:txEl>
                                              <p:pRg end="0" st="0"/>
                                            </p:txEl>
                                          </p:spTgt>
                                        </p:tgtEl>
                                        <p:attrNameLst>
                                          <p:attrName>style.visibility</p:attrName>
                                        </p:attrNameLst>
                                      </p:cBhvr>
                                      <p:to>
                                        <p:strVal val="visible"/>
                                      </p:to>
                                    </p:set>
                                    <p:animEffect filter="fade" transition="in">
                                      <p:cBhvr>
                                        <p:cTn dur="500"/>
                                        <p:tgtEl>
                                          <p:spTgt spid="33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0">
                                            <p:txEl>
                                              <p:pRg end="1" st="1"/>
                                            </p:txEl>
                                          </p:spTgt>
                                        </p:tgtEl>
                                        <p:attrNameLst>
                                          <p:attrName>style.visibility</p:attrName>
                                        </p:attrNameLst>
                                      </p:cBhvr>
                                      <p:to>
                                        <p:strVal val="visible"/>
                                      </p:to>
                                    </p:set>
                                    <p:animEffect filter="fade" transition="in">
                                      <p:cBhvr>
                                        <p:cTn dur="500"/>
                                        <p:tgtEl>
                                          <p:spTgt spid="33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0">
                                            <p:txEl>
                                              <p:pRg end="2" st="2"/>
                                            </p:txEl>
                                          </p:spTgt>
                                        </p:tgtEl>
                                        <p:attrNameLst>
                                          <p:attrName>style.visibility</p:attrName>
                                        </p:attrNameLst>
                                      </p:cBhvr>
                                      <p:to>
                                        <p:strVal val="visible"/>
                                      </p:to>
                                    </p:set>
                                    <p:animEffect filter="fade" transition="in">
                                      <p:cBhvr>
                                        <p:cTn dur="500"/>
                                        <p:tgtEl>
                                          <p:spTgt spid="33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1">
                                            <p:txEl>
                                              <p:pRg end="0" st="0"/>
                                            </p:txEl>
                                          </p:spTgt>
                                        </p:tgtEl>
                                        <p:attrNameLst>
                                          <p:attrName>style.visibility</p:attrName>
                                        </p:attrNameLst>
                                      </p:cBhvr>
                                      <p:to>
                                        <p:strVal val="visible"/>
                                      </p:to>
                                    </p:set>
                                    <p:animEffect filter="fade" transition="in">
                                      <p:cBhvr>
                                        <p:cTn dur="500"/>
                                        <p:tgtEl>
                                          <p:spTgt spid="33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2"/>
                                        </p:tgtEl>
                                        <p:attrNameLst>
                                          <p:attrName>style.visibility</p:attrName>
                                        </p:attrNameLst>
                                      </p:cBhvr>
                                      <p:to>
                                        <p:strVal val="visible"/>
                                      </p:to>
                                    </p:set>
                                    <p:animEffect filter="fade" transition="in">
                                      <p:cBhvr>
                                        <p:cTn dur="500"/>
                                        <p:tgtEl>
                                          <p:spTgt spid="3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3">
                                            <p:txEl>
                                              <p:pRg end="0" st="0"/>
                                            </p:txEl>
                                          </p:spTgt>
                                        </p:tgtEl>
                                        <p:attrNameLst>
                                          <p:attrName>style.visibility</p:attrName>
                                        </p:attrNameLst>
                                      </p:cBhvr>
                                      <p:to>
                                        <p:strVal val="visible"/>
                                      </p:to>
                                    </p:set>
                                    <p:animEffect filter="fade" transition="in">
                                      <p:cBhvr>
                                        <p:cTn dur="500"/>
                                        <p:tgtEl>
                                          <p:spTgt spid="33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4"/>
                                        </p:tgtEl>
                                        <p:attrNameLst>
                                          <p:attrName>style.visibility</p:attrName>
                                        </p:attrNameLst>
                                      </p:cBhvr>
                                      <p:to>
                                        <p:strVal val="visible"/>
                                      </p:to>
                                    </p:set>
                                    <p:animEffect filter="fade" transition="in">
                                      <p:cBhvr>
                                        <p:cTn dur="500"/>
                                        <p:tgtEl>
                                          <p:spTgt spid="3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6"/>
                                        </p:tgtEl>
                                        <p:attrNameLst>
                                          <p:attrName>style.visibility</p:attrName>
                                        </p:attrNameLst>
                                      </p:cBhvr>
                                      <p:to>
                                        <p:strVal val="visible"/>
                                      </p:to>
                                    </p:set>
                                    <p:animEffect filter="fade" transition="in">
                                      <p:cBhvr>
                                        <p:cTn dur="500"/>
                                        <p:tgtEl>
                                          <p:spTgt spid="3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5">
                                            <p:txEl>
                                              <p:pRg end="0" st="0"/>
                                            </p:txEl>
                                          </p:spTgt>
                                        </p:tgtEl>
                                        <p:attrNameLst>
                                          <p:attrName>style.visibility</p:attrName>
                                        </p:attrNameLst>
                                      </p:cBhvr>
                                      <p:to>
                                        <p:strVal val="visible"/>
                                      </p:to>
                                    </p:set>
                                    <p:animEffect filter="fade" transition="in">
                                      <p:cBhvr>
                                        <p:cTn dur="500"/>
                                        <p:tgtEl>
                                          <p:spTgt spid="33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7"/>
                                        </p:tgtEl>
                                        <p:attrNameLst>
                                          <p:attrName>style.visibility</p:attrName>
                                        </p:attrNameLst>
                                      </p:cBhvr>
                                      <p:to>
                                        <p:strVal val="visible"/>
                                      </p:to>
                                    </p:set>
                                    <p:animEffect filter="fade" transition="in">
                                      <p:cBhvr>
                                        <p:cTn dur="500"/>
                                        <p:tgtEl>
                                          <p:spTgt spid="3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1" name="Shape 3341"/>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5" name="Shape 3345"/>
        <p:cNvGrpSpPr/>
        <p:nvPr/>
      </p:nvGrpSpPr>
      <p:grpSpPr>
        <a:xfrm>
          <a:off x="0" y="0"/>
          <a:ext cx="0" cy="0"/>
          <a:chOff x="0" y="0"/>
          <a:chExt cx="0" cy="0"/>
        </a:xfrm>
      </p:grpSpPr>
      <p:sp>
        <p:nvSpPr>
          <p:cNvPr id="3346" name="Google Shape;3346;p22"/>
          <p:cNvSpPr/>
          <p:nvPr/>
        </p:nvSpPr>
        <p:spPr>
          <a:xfrm>
            <a:off x="1135582" y="2578100"/>
            <a:ext cx="9443518" cy="2730500"/>
          </a:xfrm>
          <a:prstGeom prst="rect">
            <a:avLst/>
          </a:prstGeom>
          <a:solidFill>
            <a:srgbClr val="B6DD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347" name="Google Shape;3347;p22"/>
          <p:cNvGrpSpPr/>
          <p:nvPr/>
        </p:nvGrpSpPr>
        <p:grpSpPr>
          <a:xfrm>
            <a:off x="995882" y="1477770"/>
            <a:ext cx="10015018" cy="570588"/>
            <a:chOff x="1296327" y="1647588"/>
            <a:chExt cx="10015018" cy="570588"/>
          </a:xfrm>
        </p:grpSpPr>
        <p:sp>
          <p:nvSpPr>
            <p:cNvPr id="3348" name="Google Shape;3348;p22"/>
            <p:cNvSpPr txBox="1"/>
            <p:nvPr/>
          </p:nvSpPr>
          <p:spPr>
            <a:xfrm>
              <a:off x="1866915" y="1694956"/>
              <a:ext cx="944443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Hãy giúp Mai tìm lại kết quả của các phép tính.</a:t>
              </a:r>
              <a:endParaRPr sz="2800">
                <a:solidFill>
                  <a:schemeClr val="dk1"/>
                </a:solidFill>
                <a:latin typeface="Arial"/>
                <a:ea typeface="Arial"/>
                <a:cs typeface="Arial"/>
                <a:sym typeface="Arial"/>
              </a:endParaRPr>
            </a:p>
          </p:txBody>
        </p:sp>
        <p:sp>
          <p:nvSpPr>
            <p:cNvPr id="3349" name="Google Shape;3349;p22"/>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1</a:t>
              </a:r>
              <a:endParaRPr b="1" sz="3600">
                <a:solidFill>
                  <a:schemeClr val="lt1"/>
                </a:solidFill>
                <a:latin typeface="Arial"/>
                <a:ea typeface="Arial"/>
                <a:cs typeface="Arial"/>
                <a:sym typeface="Arial"/>
              </a:endParaRPr>
            </a:p>
          </p:txBody>
        </p:sp>
      </p:grpSp>
      <p:grpSp>
        <p:nvGrpSpPr>
          <p:cNvPr id="3350" name="Google Shape;3350;p22"/>
          <p:cNvGrpSpPr/>
          <p:nvPr/>
        </p:nvGrpSpPr>
        <p:grpSpPr>
          <a:xfrm>
            <a:off x="1566470" y="2857726"/>
            <a:ext cx="1147790" cy="1384995"/>
            <a:chOff x="1566470" y="2095726"/>
            <a:chExt cx="1147790" cy="1384995"/>
          </a:xfrm>
        </p:grpSpPr>
        <p:grpSp>
          <p:nvGrpSpPr>
            <p:cNvPr id="3351" name="Google Shape;3351;p22"/>
            <p:cNvGrpSpPr/>
            <p:nvPr/>
          </p:nvGrpSpPr>
          <p:grpSpPr>
            <a:xfrm>
              <a:off x="1566470" y="2095726"/>
              <a:ext cx="1147790" cy="1384995"/>
              <a:chOff x="1697011" y="2095726"/>
              <a:chExt cx="1147790" cy="1384995"/>
            </a:xfrm>
          </p:grpSpPr>
          <p:sp>
            <p:nvSpPr>
              <p:cNvPr id="3352" name="Google Shape;3352;p22"/>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346</a:t>
                </a:r>
                <a:endParaRPr sz="2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128</a:t>
                </a:r>
                <a:endParaRPr sz="2800">
                  <a:solidFill>
                    <a:schemeClr val="dk1"/>
                  </a:solidFill>
                  <a:latin typeface="Arial"/>
                  <a:ea typeface="Arial"/>
                  <a:cs typeface="Arial"/>
                  <a:sym typeface="Arial"/>
                </a:endParaRPr>
              </a:p>
            </p:txBody>
          </p:sp>
          <p:sp>
            <p:nvSpPr>
              <p:cNvPr id="3353" name="Google Shape;3353;p22"/>
              <p:cNvSpPr txBox="1"/>
              <p:nvPr/>
            </p:nvSpPr>
            <p:spPr>
              <a:xfrm>
                <a:off x="1697011" y="2418890"/>
                <a:ext cx="376630" cy="73866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4" name="Google Shape;3354;p22"/>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355" name="Google Shape;3355;p22"/>
          <p:cNvGrpSpPr/>
          <p:nvPr/>
        </p:nvGrpSpPr>
        <p:grpSpPr>
          <a:xfrm>
            <a:off x="4077687" y="2857726"/>
            <a:ext cx="1147790" cy="1384995"/>
            <a:chOff x="1566470" y="2095726"/>
            <a:chExt cx="1147790" cy="1384995"/>
          </a:xfrm>
        </p:grpSpPr>
        <p:grpSp>
          <p:nvGrpSpPr>
            <p:cNvPr id="3356" name="Google Shape;3356;p22"/>
            <p:cNvGrpSpPr/>
            <p:nvPr/>
          </p:nvGrpSpPr>
          <p:grpSpPr>
            <a:xfrm>
              <a:off x="1566470" y="2095726"/>
              <a:ext cx="1147790" cy="1384995"/>
              <a:chOff x="1697011" y="2095726"/>
              <a:chExt cx="1147790" cy="1384995"/>
            </a:xfrm>
          </p:grpSpPr>
          <p:sp>
            <p:nvSpPr>
              <p:cNvPr id="3357" name="Google Shape;3357;p22"/>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673</a:t>
                </a:r>
                <a:endParaRPr sz="2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280</a:t>
                </a:r>
                <a:endParaRPr sz="2800">
                  <a:solidFill>
                    <a:schemeClr val="dk1"/>
                  </a:solidFill>
                  <a:latin typeface="Arial"/>
                  <a:ea typeface="Arial"/>
                  <a:cs typeface="Arial"/>
                  <a:sym typeface="Arial"/>
                </a:endParaRPr>
              </a:p>
            </p:txBody>
          </p:sp>
          <p:sp>
            <p:nvSpPr>
              <p:cNvPr id="3358" name="Google Shape;3358;p22"/>
              <p:cNvSpPr txBox="1"/>
              <p:nvPr/>
            </p:nvSpPr>
            <p:spPr>
              <a:xfrm>
                <a:off x="1697011" y="2418890"/>
                <a:ext cx="3639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9" name="Google Shape;3359;p22"/>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360" name="Google Shape;3360;p22"/>
          <p:cNvGrpSpPr/>
          <p:nvPr/>
        </p:nvGrpSpPr>
        <p:grpSpPr>
          <a:xfrm>
            <a:off x="6588905" y="2857726"/>
            <a:ext cx="1147790" cy="1384995"/>
            <a:chOff x="1566470" y="2095726"/>
            <a:chExt cx="1147790" cy="1384995"/>
          </a:xfrm>
        </p:grpSpPr>
        <p:grpSp>
          <p:nvGrpSpPr>
            <p:cNvPr id="3361" name="Google Shape;3361;p22"/>
            <p:cNvGrpSpPr/>
            <p:nvPr/>
          </p:nvGrpSpPr>
          <p:grpSpPr>
            <a:xfrm>
              <a:off x="1566470" y="2095726"/>
              <a:ext cx="1147790" cy="1384995"/>
              <a:chOff x="1697011" y="2095726"/>
              <a:chExt cx="1147790" cy="1384995"/>
            </a:xfrm>
          </p:grpSpPr>
          <p:sp>
            <p:nvSpPr>
              <p:cNvPr id="3362" name="Google Shape;3362;p22"/>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484</a:t>
                </a:r>
                <a:endParaRPr sz="2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  75</a:t>
                </a:r>
                <a:endParaRPr sz="2800">
                  <a:solidFill>
                    <a:schemeClr val="dk1"/>
                  </a:solidFill>
                  <a:latin typeface="Arial"/>
                  <a:ea typeface="Arial"/>
                  <a:cs typeface="Arial"/>
                  <a:sym typeface="Arial"/>
                </a:endParaRPr>
              </a:p>
            </p:txBody>
          </p:sp>
          <p:sp>
            <p:nvSpPr>
              <p:cNvPr id="3363" name="Google Shape;3363;p22"/>
              <p:cNvSpPr txBox="1"/>
              <p:nvPr/>
            </p:nvSpPr>
            <p:spPr>
              <a:xfrm>
                <a:off x="1697011" y="2418890"/>
                <a:ext cx="3639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64" name="Google Shape;3364;p22"/>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365" name="Google Shape;3365;p22"/>
          <p:cNvGrpSpPr/>
          <p:nvPr/>
        </p:nvGrpSpPr>
        <p:grpSpPr>
          <a:xfrm>
            <a:off x="8932470" y="2857726"/>
            <a:ext cx="1147790" cy="1384995"/>
            <a:chOff x="1566470" y="2095726"/>
            <a:chExt cx="1147790" cy="1384995"/>
          </a:xfrm>
        </p:grpSpPr>
        <p:grpSp>
          <p:nvGrpSpPr>
            <p:cNvPr id="3366" name="Google Shape;3366;p22"/>
            <p:cNvGrpSpPr/>
            <p:nvPr/>
          </p:nvGrpSpPr>
          <p:grpSpPr>
            <a:xfrm>
              <a:off x="1566470" y="2095726"/>
              <a:ext cx="1147790" cy="1384995"/>
              <a:chOff x="1697011" y="2095726"/>
              <a:chExt cx="1147790" cy="1384995"/>
            </a:xfrm>
          </p:grpSpPr>
          <p:sp>
            <p:nvSpPr>
              <p:cNvPr id="3367" name="Google Shape;3367;p22"/>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161</a:t>
                </a:r>
                <a:endParaRPr sz="2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  90</a:t>
                </a:r>
                <a:endParaRPr sz="2800">
                  <a:solidFill>
                    <a:schemeClr val="dk1"/>
                  </a:solidFill>
                  <a:latin typeface="Arial"/>
                  <a:ea typeface="Arial"/>
                  <a:cs typeface="Arial"/>
                  <a:sym typeface="Arial"/>
                </a:endParaRPr>
              </a:p>
            </p:txBody>
          </p:sp>
          <p:sp>
            <p:nvSpPr>
              <p:cNvPr id="3368" name="Google Shape;3368;p22"/>
              <p:cNvSpPr txBox="1"/>
              <p:nvPr/>
            </p:nvSpPr>
            <p:spPr>
              <a:xfrm>
                <a:off x="1697011" y="2418890"/>
                <a:ext cx="3639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369" name="Google Shape;3369;p22"/>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sp>
        <p:nvSpPr>
          <p:cNvPr id="3370" name="Google Shape;3370;p22"/>
          <p:cNvSpPr txBox="1"/>
          <p:nvPr/>
        </p:nvSpPr>
        <p:spPr>
          <a:xfrm>
            <a:off x="1786950" y="4013410"/>
            <a:ext cx="9100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218</a:t>
            </a:r>
            <a:endParaRPr sz="2800">
              <a:solidFill>
                <a:srgbClr val="C00000"/>
              </a:solidFill>
              <a:latin typeface="Arial"/>
              <a:ea typeface="Arial"/>
              <a:cs typeface="Arial"/>
              <a:sym typeface="Arial"/>
            </a:endParaRPr>
          </a:p>
        </p:txBody>
      </p:sp>
      <p:sp>
        <p:nvSpPr>
          <p:cNvPr id="3371" name="Google Shape;3371;p22"/>
          <p:cNvSpPr txBox="1"/>
          <p:nvPr/>
        </p:nvSpPr>
        <p:spPr>
          <a:xfrm>
            <a:off x="4305459" y="4013410"/>
            <a:ext cx="825342"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393</a:t>
            </a:r>
            <a:endParaRPr sz="2800">
              <a:solidFill>
                <a:srgbClr val="C00000"/>
              </a:solidFill>
              <a:latin typeface="Arial"/>
              <a:ea typeface="Arial"/>
              <a:cs typeface="Arial"/>
              <a:sym typeface="Arial"/>
            </a:endParaRPr>
          </a:p>
        </p:txBody>
      </p:sp>
      <p:sp>
        <p:nvSpPr>
          <p:cNvPr id="3372" name="Google Shape;3372;p22"/>
          <p:cNvSpPr txBox="1"/>
          <p:nvPr/>
        </p:nvSpPr>
        <p:spPr>
          <a:xfrm>
            <a:off x="6819899" y="4013410"/>
            <a:ext cx="972636"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409</a:t>
            </a:r>
            <a:endParaRPr sz="2800">
              <a:solidFill>
                <a:srgbClr val="C00000"/>
              </a:solidFill>
              <a:latin typeface="Arial"/>
              <a:ea typeface="Arial"/>
              <a:cs typeface="Arial"/>
              <a:sym typeface="Arial"/>
            </a:endParaRPr>
          </a:p>
        </p:txBody>
      </p:sp>
      <p:sp>
        <p:nvSpPr>
          <p:cNvPr id="3373" name="Google Shape;3373;p22"/>
          <p:cNvSpPr txBox="1"/>
          <p:nvPr/>
        </p:nvSpPr>
        <p:spPr>
          <a:xfrm>
            <a:off x="9179586" y="4013410"/>
            <a:ext cx="972636"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  71</a:t>
            </a:r>
            <a:endParaRPr sz="2800">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7"/>
                                        </p:tgtEl>
                                        <p:attrNameLst>
                                          <p:attrName>style.visibility</p:attrName>
                                        </p:attrNameLst>
                                      </p:cBhvr>
                                      <p:to>
                                        <p:strVal val="visible"/>
                                      </p:to>
                                    </p:set>
                                    <p:animEffect filter="fade" transition="in">
                                      <p:cBhvr>
                                        <p:cTn dur="500"/>
                                        <p:tgtEl>
                                          <p:spTgt spid="3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6"/>
                                        </p:tgtEl>
                                        <p:attrNameLst>
                                          <p:attrName>style.visibility</p:attrName>
                                        </p:attrNameLst>
                                      </p:cBhvr>
                                      <p:to>
                                        <p:strVal val="visible"/>
                                      </p:to>
                                    </p:set>
                                    <p:animEffect filter="fade" transition="in">
                                      <p:cBhvr>
                                        <p:cTn dur="500"/>
                                        <p:tgtEl>
                                          <p:spTgt spid="3346"/>
                                        </p:tgtEl>
                                      </p:cBhvr>
                                    </p:animEffect>
                                  </p:childTnLst>
                                </p:cTn>
                              </p:par>
                              <p:par>
                                <p:cTn fill="hold" nodeType="withEffect" presetClass="entr" presetID="10" presetSubtype="0">
                                  <p:stCondLst>
                                    <p:cond delay="0"/>
                                  </p:stCondLst>
                                  <p:childTnLst>
                                    <p:set>
                                      <p:cBhvr>
                                        <p:cTn dur="1" fill="hold">
                                          <p:stCondLst>
                                            <p:cond delay="0"/>
                                          </p:stCondLst>
                                        </p:cTn>
                                        <p:tgtEl>
                                          <p:spTgt spid="3350"/>
                                        </p:tgtEl>
                                        <p:attrNameLst>
                                          <p:attrName>style.visibility</p:attrName>
                                        </p:attrNameLst>
                                      </p:cBhvr>
                                      <p:to>
                                        <p:strVal val="visible"/>
                                      </p:to>
                                    </p:set>
                                    <p:animEffect filter="fade" transition="in">
                                      <p:cBhvr>
                                        <p:cTn dur="500"/>
                                        <p:tgtEl>
                                          <p:spTgt spid="3350"/>
                                        </p:tgtEl>
                                      </p:cBhvr>
                                    </p:animEffect>
                                  </p:childTnLst>
                                </p:cTn>
                              </p:par>
                              <p:par>
                                <p:cTn fill="hold" nodeType="withEffect" presetClass="entr" presetID="10" presetSubtype="0">
                                  <p:stCondLst>
                                    <p:cond delay="0"/>
                                  </p:stCondLst>
                                  <p:childTnLst>
                                    <p:set>
                                      <p:cBhvr>
                                        <p:cTn dur="1" fill="hold">
                                          <p:stCondLst>
                                            <p:cond delay="0"/>
                                          </p:stCondLst>
                                        </p:cTn>
                                        <p:tgtEl>
                                          <p:spTgt spid="3355"/>
                                        </p:tgtEl>
                                        <p:attrNameLst>
                                          <p:attrName>style.visibility</p:attrName>
                                        </p:attrNameLst>
                                      </p:cBhvr>
                                      <p:to>
                                        <p:strVal val="visible"/>
                                      </p:to>
                                    </p:set>
                                    <p:animEffect filter="fade" transition="in">
                                      <p:cBhvr>
                                        <p:cTn dur="500"/>
                                        <p:tgtEl>
                                          <p:spTgt spid="3355"/>
                                        </p:tgtEl>
                                      </p:cBhvr>
                                    </p:animEffect>
                                  </p:childTnLst>
                                </p:cTn>
                              </p:par>
                              <p:par>
                                <p:cTn fill="hold" nodeType="withEffect" presetClass="entr" presetID="10" presetSubtype="0">
                                  <p:stCondLst>
                                    <p:cond delay="0"/>
                                  </p:stCondLst>
                                  <p:childTnLst>
                                    <p:set>
                                      <p:cBhvr>
                                        <p:cTn dur="1" fill="hold">
                                          <p:stCondLst>
                                            <p:cond delay="0"/>
                                          </p:stCondLst>
                                        </p:cTn>
                                        <p:tgtEl>
                                          <p:spTgt spid="3360"/>
                                        </p:tgtEl>
                                        <p:attrNameLst>
                                          <p:attrName>style.visibility</p:attrName>
                                        </p:attrNameLst>
                                      </p:cBhvr>
                                      <p:to>
                                        <p:strVal val="visible"/>
                                      </p:to>
                                    </p:set>
                                    <p:animEffect filter="fade" transition="in">
                                      <p:cBhvr>
                                        <p:cTn dur="500"/>
                                        <p:tgtEl>
                                          <p:spTgt spid="3360"/>
                                        </p:tgtEl>
                                      </p:cBhvr>
                                    </p:animEffect>
                                  </p:childTnLst>
                                </p:cTn>
                              </p:par>
                              <p:par>
                                <p:cTn fill="hold" nodeType="withEffect" presetClass="entr" presetID="10" presetSubtype="0">
                                  <p:stCondLst>
                                    <p:cond delay="0"/>
                                  </p:stCondLst>
                                  <p:childTnLst>
                                    <p:set>
                                      <p:cBhvr>
                                        <p:cTn dur="1" fill="hold">
                                          <p:stCondLst>
                                            <p:cond delay="0"/>
                                          </p:stCondLst>
                                        </p:cTn>
                                        <p:tgtEl>
                                          <p:spTgt spid="3365"/>
                                        </p:tgtEl>
                                        <p:attrNameLst>
                                          <p:attrName>style.visibility</p:attrName>
                                        </p:attrNameLst>
                                      </p:cBhvr>
                                      <p:to>
                                        <p:strVal val="visible"/>
                                      </p:to>
                                    </p:set>
                                    <p:animEffect filter="fade" transition="in">
                                      <p:cBhvr>
                                        <p:cTn dur="500"/>
                                        <p:tgtEl>
                                          <p:spTgt spid="3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0"/>
                                        </p:tgtEl>
                                        <p:attrNameLst>
                                          <p:attrName>style.visibility</p:attrName>
                                        </p:attrNameLst>
                                      </p:cBhvr>
                                      <p:to>
                                        <p:strVal val="visible"/>
                                      </p:to>
                                    </p:set>
                                    <p:animEffect filter="fade" transition="in">
                                      <p:cBhvr>
                                        <p:cTn dur="1000"/>
                                        <p:tgtEl>
                                          <p:spTgt spid="3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1"/>
                                        </p:tgtEl>
                                        <p:attrNameLst>
                                          <p:attrName>style.visibility</p:attrName>
                                        </p:attrNameLst>
                                      </p:cBhvr>
                                      <p:to>
                                        <p:strVal val="visible"/>
                                      </p:to>
                                    </p:set>
                                    <p:animEffect filter="fade" transition="in">
                                      <p:cBhvr>
                                        <p:cTn dur="1000"/>
                                        <p:tgtEl>
                                          <p:spTgt spid="3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2"/>
                                        </p:tgtEl>
                                        <p:attrNameLst>
                                          <p:attrName>style.visibility</p:attrName>
                                        </p:attrNameLst>
                                      </p:cBhvr>
                                      <p:to>
                                        <p:strVal val="visible"/>
                                      </p:to>
                                    </p:set>
                                    <p:animEffect filter="fade" transition="in">
                                      <p:cBhvr>
                                        <p:cTn dur="1000"/>
                                        <p:tgtEl>
                                          <p:spTgt spid="3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3"/>
                                        </p:tgtEl>
                                        <p:attrNameLst>
                                          <p:attrName>style.visibility</p:attrName>
                                        </p:attrNameLst>
                                      </p:cBhvr>
                                      <p:to>
                                        <p:strVal val="visible"/>
                                      </p:to>
                                    </p:set>
                                    <p:animEffect filter="fade" transition="in">
                                      <p:cBhvr>
                                        <p:cTn dur="1000"/>
                                        <p:tgtEl>
                                          <p:spTgt spid="3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7" name="Shape 3377"/>
        <p:cNvGrpSpPr/>
        <p:nvPr/>
      </p:nvGrpSpPr>
      <p:grpSpPr>
        <a:xfrm>
          <a:off x="0" y="0"/>
          <a:ext cx="0" cy="0"/>
          <a:chOff x="0" y="0"/>
          <a:chExt cx="0" cy="0"/>
        </a:xfrm>
      </p:grpSpPr>
      <p:grpSp>
        <p:nvGrpSpPr>
          <p:cNvPr id="3378" name="Google Shape;3378;p23"/>
          <p:cNvGrpSpPr/>
          <p:nvPr/>
        </p:nvGrpSpPr>
        <p:grpSpPr>
          <a:xfrm>
            <a:off x="960685" y="1423341"/>
            <a:ext cx="4382024" cy="570588"/>
            <a:chOff x="1296327" y="1647588"/>
            <a:chExt cx="4382024" cy="570588"/>
          </a:xfrm>
        </p:grpSpPr>
        <p:sp>
          <p:nvSpPr>
            <p:cNvPr id="3379" name="Google Shape;3379;p23"/>
            <p:cNvSpPr txBox="1"/>
            <p:nvPr/>
          </p:nvSpPr>
          <p:spPr>
            <a:xfrm>
              <a:off x="1866915" y="1694956"/>
              <a:ext cx="381143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80" name="Google Shape;3380;p23"/>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2</a:t>
              </a:r>
              <a:endParaRPr b="1" sz="3600">
                <a:solidFill>
                  <a:schemeClr val="lt1"/>
                </a:solidFill>
                <a:latin typeface="Arial"/>
                <a:ea typeface="Arial"/>
                <a:cs typeface="Arial"/>
                <a:sym typeface="Arial"/>
              </a:endParaRPr>
            </a:p>
          </p:txBody>
        </p:sp>
      </p:grpSp>
      <p:grpSp>
        <p:nvGrpSpPr>
          <p:cNvPr id="3381" name="Google Shape;3381;p23"/>
          <p:cNvGrpSpPr/>
          <p:nvPr/>
        </p:nvGrpSpPr>
        <p:grpSpPr>
          <a:xfrm>
            <a:off x="814902" y="2160962"/>
            <a:ext cx="1969573" cy="2123658"/>
            <a:chOff x="1566470" y="2095726"/>
            <a:chExt cx="1147790" cy="2123658"/>
          </a:xfrm>
        </p:grpSpPr>
        <p:grpSp>
          <p:nvGrpSpPr>
            <p:cNvPr id="3382" name="Google Shape;3382;p23"/>
            <p:cNvGrpSpPr/>
            <p:nvPr/>
          </p:nvGrpSpPr>
          <p:grpSpPr>
            <a:xfrm>
              <a:off x="1566470" y="2095726"/>
              <a:ext cx="1147790" cy="2123658"/>
              <a:chOff x="1697011" y="2095726"/>
              <a:chExt cx="1147790" cy="2123658"/>
            </a:xfrm>
          </p:grpSpPr>
          <p:sp>
            <p:nvSpPr>
              <p:cNvPr id="3383" name="Google Shape;3383;p23"/>
              <p:cNvSpPr txBox="1"/>
              <p:nvPr/>
            </p:nvSpPr>
            <p:spPr>
              <a:xfrm>
                <a:off x="1934771" y="2095726"/>
                <a:ext cx="910030" cy="212365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rgbClr val="0C0C0C"/>
                    </a:solidFill>
                    <a:latin typeface="Arial"/>
                    <a:ea typeface="Arial"/>
                    <a:cs typeface="Arial"/>
                    <a:sym typeface="Arial"/>
                  </a:rPr>
                  <a:t>5 5 2</a:t>
                </a:r>
                <a:endParaRPr sz="4400">
                  <a:solidFill>
                    <a:srgbClr val="0C0C0C"/>
                  </a:solidFill>
                  <a:latin typeface="Arial"/>
                  <a:ea typeface="Arial"/>
                  <a:cs typeface="Arial"/>
                  <a:sym typeface="Arial"/>
                </a:endParaRPr>
              </a:p>
              <a:p>
                <a:pPr indent="0" lvl="0" marL="0" marR="0" rtl="0" algn="l">
                  <a:lnSpc>
                    <a:spcPct val="150000"/>
                  </a:lnSpc>
                  <a:spcBef>
                    <a:spcPts val="0"/>
                  </a:spcBef>
                  <a:spcAft>
                    <a:spcPts val="0"/>
                  </a:spcAft>
                  <a:buNone/>
                </a:pPr>
                <a:r>
                  <a:rPr b="1" lang="en-US" sz="4400">
                    <a:solidFill>
                      <a:srgbClr val="E36C09"/>
                    </a:solidFill>
                    <a:latin typeface="Arial"/>
                    <a:ea typeface="Arial"/>
                    <a:cs typeface="Arial"/>
                    <a:sym typeface="Arial"/>
                  </a:rPr>
                  <a:t>2</a:t>
                </a:r>
                <a:r>
                  <a:rPr lang="en-US" sz="4400">
                    <a:solidFill>
                      <a:schemeClr val="dk1"/>
                    </a:solidFill>
                    <a:latin typeface="Arial"/>
                    <a:ea typeface="Arial"/>
                    <a:cs typeface="Arial"/>
                    <a:sym typeface="Arial"/>
                  </a:rPr>
                  <a:t> 0 8</a:t>
                </a:r>
                <a:endParaRPr b="1" sz="4400">
                  <a:solidFill>
                    <a:srgbClr val="E36C09"/>
                  </a:solidFill>
                  <a:latin typeface="Arial"/>
                  <a:ea typeface="Arial"/>
                  <a:cs typeface="Arial"/>
                  <a:sym typeface="Arial"/>
                </a:endParaRPr>
              </a:p>
            </p:txBody>
          </p:sp>
          <p:sp>
            <p:nvSpPr>
              <p:cNvPr id="3384" name="Google Shape;3384;p23"/>
              <p:cNvSpPr txBox="1"/>
              <p:nvPr/>
            </p:nvSpPr>
            <p:spPr>
              <a:xfrm>
                <a:off x="1697011" y="2523394"/>
                <a:ext cx="23776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85" name="Google Shape;3385;p23"/>
            <p:cNvCxnSpPr/>
            <p:nvPr/>
          </p:nvCxnSpPr>
          <p:spPr>
            <a:xfrm>
              <a:off x="1701799" y="4135851"/>
              <a:ext cx="977900" cy="0"/>
            </a:xfrm>
            <a:prstGeom prst="straightConnector1">
              <a:avLst/>
            </a:prstGeom>
            <a:noFill/>
            <a:ln cap="flat" cmpd="sng" w="28575">
              <a:solidFill>
                <a:schemeClr val="dk1"/>
              </a:solidFill>
              <a:prstDash val="solid"/>
              <a:miter lim="800000"/>
              <a:headEnd len="sm" w="sm" type="none"/>
              <a:tailEnd len="sm" w="sm" type="none"/>
            </a:ln>
          </p:spPr>
        </p:cxnSp>
      </p:grpSp>
      <p:sp>
        <p:nvSpPr>
          <p:cNvPr id="3386" name="Google Shape;3386;p23"/>
          <p:cNvSpPr txBox="1"/>
          <p:nvPr/>
        </p:nvSpPr>
        <p:spPr>
          <a:xfrm>
            <a:off x="1222891" y="4137414"/>
            <a:ext cx="1561584" cy="98251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3 4 </a:t>
            </a:r>
            <a:r>
              <a:rPr b="1" lang="en-US" sz="4400">
                <a:solidFill>
                  <a:srgbClr val="E36C09"/>
                </a:solidFill>
                <a:latin typeface="Arial"/>
                <a:ea typeface="Arial"/>
                <a:cs typeface="Arial"/>
                <a:sym typeface="Arial"/>
              </a:rPr>
              <a:t>4</a:t>
            </a:r>
            <a:endParaRPr b="1" sz="4400">
              <a:solidFill>
                <a:srgbClr val="E36C09"/>
              </a:solidFill>
              <a:latin typeface="Arial"/>
              <a:ea typeface="Arial"/>
              <a:cs typeface="Arial"/>
              <a:sym typeface="Arial"/>
            </a:endParaRPr>
          </a:p>
        </p:txBody>
      </p:sp>
      <p:sp>
        <p:nvSpPr>
          <p:cNvPr id="3387" name="Google Shape;3387;p23"/>
          <p:cNvSpPr/>
          <p:nvPr/>
        </p:nvSpPr>
        <p:spPr>
          <a:xfrm>
            <a:off x="1156391" y="3450790"/>
            <a:ext cx="590878" cy="603107"/>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88" name="Google Shape;3388;p23"/>
          <p:cNvSpPr/>
          <p:nvPr/>
        </p:nvSpPr>
        <p:spPr>
          <a:xfrm>
            <a:off x="2112858" y="4424396"/>
            <a:ext cx="590878" cy="603107"/>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89" name="Google Shape;3389;p23"/>
          <p:cNvGrpSpPr/>
          <p:nvPr/>
        </p:nvGrpSpPr>
        <p:grpSpPr>
          <a:xfrm>
            <a:off x="3560876" y="2160962"/>
            <a:ext cx="1969573" cy="2123658"/>
            <a:chOff x="1566470" y="2095726"/>
            <a:chExt cx="1147790" cy="2123658"/>
          </a:xfrm>
        </p:grpSpPr>
        <p:grpSp>
          <p:nvGrpSpPr>
            <p:cNvPr id="3390" name="Google Shape;3390;p23"/>
            <p:cNvGrpSpPr/>
            <p:nvPr/>
          </p:nvGrpSpPr>
          <p:grpSpPr>
            <a:xfrm>
              <a:off x="1566470" y="2095726"/>
              <a:ext cx="1147790" cy="2123658"/>
              <a:chOff x="1697011" y="2095726"/>
              <a:chExt cx="1147790" cy="2123658"/>
            </a:xfrm>
          </p:grpSpPr>
          <p:sp>
            <p:nvSpPr>
              <p:cNvPr id="3391" name="Google Shape;3391;p23"/>
              <p:cNvSpPr txBox="1"/>
              <p:nvPr/>
            </p:nvSpPr>
            <p:spPr>
              <a:xfrm>
                <a:off x="1934771" y="2095726"/>
                <a:ext cx="910030" cy="212365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7 2 9</a:t>
                </a:r>
                <a:endParaRPr/>
              </a:p>
              <a:p>
                <a:pPr indent="0" lvl="0" marL="0" marR="0" rtl="0" algn="l">
                  <a:lnSpc>
                    <a:spcPct val="150000"/>
                  </a:lnSpc>
                  <a:spcBef>
                    <a:spcPts val="0"/>
                  </a:spcBef>
                  <a:spcAft>
                    <a:spcPts val="0"/>
                  </a:spcAft>
                  <a:buNone/>
                </a:pPr>
                <a:r>
                  <a:rPr b="1" lang="en-US" sz="4400">
                    <a:solidFill>
                      <a:srgbClr val="E36C09"/>
                    </a:solidFill>
                    <a:latin typeface="Arial"/>
                    <a:ea typeface="Arial"/>
                    <a:cs typeface="Arial"/>
                    <a:sym typeface="Arial"/>
                  </a:rPr>
                  <a:t>1 </a:t>
                </a:r>
                <a:r>
                  <a:rPr lang="en-US" sz="4400">
                    <a:solidFill>
                      <a:schemeClr val="dk1"/>
                    </a:solidFill>
                    <a:latin typeface="Arial"/>
                    <a:ea typeface="Arial"/>
                    <a:cs typeface="Arial"/>
                    <a:sym typeface="Arial"/>
                  </a:rPr>
                  <a:t>6</a:t>
                </a:r>
                <a:r>
                  <a:rPr b="1" lang="en-US" sz="4400">
                    <a:solidFill>
                      <a:srgbClr val="E36C09"/>
                    </a:solidFill>
                    <a:latin typeface="Arial"/>
                    <a:ea typeface="Arial"/>
                    <a:cs typeface="Arial"/>
                    <a:sym typeface="Arial"/>
                  </a:rPr>
                  <a:t> </a:t>
                </a:r>
                <a:r>
                  <a:rPr lang="en-US" sz="4400">
                    <a:solidFill>
                      <a:schemeClr val="dk1"/>
                    </a:solidFill>
                    <a:latin typeface="Arial"/>
                    <a:ea typeface="Arial"/>
                    <a:cs typeface="Arial"/>
                    <a:sym typeface="Arial"/>
                  </a:rPr>
                  <a:t>1</a:t>
                </a:r>
                <a:endParaRPr b="1" sz="4400">
                  <a:solidFill>
                    <a:srgbClr val="E36C09"/>
                  </a:solidFill>
                  <a:latin typeface="Arial"/>
                  <a:ea typeface="Arial"/>
                  <a:cs typeface="Arial"/>
                  <a:sym typeface="Arial"/>
                </a:endParaRPr>
              </a:p>
            </p:txBody>
          </p:sp>
          <p:sp>
            <p:nvSpPr>
              <p:cNvPr id="3392" name="Google Shape;3392;p23"/>
              <p:cNvSpPr txBox="1"/>
              <p:nvPr/>
            </p:nvSpPr>
            <p:spPr>
              <a:xfrm>
                <a:off x="1697011" y="2523394"/>
                <a:ext cx="23776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93" name="Google Shape;3393;p23"/>
            <p:cNvCxnSpPr/>
            <p:nvPr/>
          </p:nvCxnSpPr>
          <p:spPr>
            <a:xfrm>
              <a:off x="1701799" y="4135851"/>
              <a:ext cx="977900" cy="0"/>
            </a:xfrm>
            <a:prstGeom prst="straightConnector1">
              <a:avLst/>
            </a:prstGeom>
            <a:noFill/>
            <a:ln cap="flat" cmpd="sng" w="28575">
              <a:solidFill>
                <a:schemeClr val="dk1"/>
              </a:solidFill>
              <a:prstDash val="solid"/>
              <a:miter lim="800000"/>
              <a:headEnd len="sm" w="sm" type="none"/>
              <a:tailEnd len="sm" w="sm" type="none"/>
            </a:ln>
          </p:spPr>
        </p:cxnSp>
      </p:grpSp>
      <p:sp>
        <p:nvSpPr>
          <p:cNvPr id="3394" name="Google Shape;3394;p23"/>
          <p:cNvSpPr txBox="1"/>
          <p:nvPr/>
        </p:nvSpPr>
        <p:spPr>
          <a:xfrm>
            <a:off x="3968865" y="4137414"/>
            <a:ext cx="1561584" cy="98251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5 6</a:t>
            </a:r>
            <a:r>
              <a:rPr b="1" lang="en-US" sz="4400">
                <a:solidFill>
                  <a:srgbClr val="974806"/>
                </a:solidFill>
                <a:latin typeface="Arial"/>
                <a:ea typeface="Arial"/>
                <a:cs typeface="Arial"/>
                <a:sym typeface="Arial"/>
              </a:rPr>
              <a:t> 8</a:t>
            </a:r>
            <a:endParaRPr b="1" sz="4400">
              <a:solidFill>
                <a:srgbClr val="974806"/>
              </a:solidFill>
              <a:latin typeface="Arial"/>
              <a:ea typeface="Arial"/>
              <a:cs typeface="Arial"/>
              <a:sym typeface="Arial"/>
            </a:endParaRPr>
          </a:p>
        </p:txBody>
      </p:sp>
      <p:sp>
        <p:nvSpPr>
          <p:cNvPr id="3395" name="Google Shape;3395;p23"/>
          <p:cNvSpPr/>
          <p:nvPr/>
        </p:nvSpPr>
        <p:spPr>
          <a:xfrm>
            <a:off x="3875955" y="3450789"/>
            <a:ext cx="590878" cy="603107"/>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96" name="Google Shape;3396;p23"/>
          <p:cNvSpPr/>
          <p:nvPr/>
        </p:nvSpPr>
        <p:spPr>
          <a:xfrm>
            <a:off x="4880265" y="4400720"/>
            <a:ext cx="590878" cy="603107"/>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97" name="Google Shape;3397;p23"/>
          <p:cNvGrpSpPr/>
          <p:nvPr/>
        </p:nvGrpSpPr>
        <p:grpSpPr>
          <a:xfrm>
            <a:off x="6299813" y="2160962"/>
            <a:ext cx="1969573" cy="2123658"/>
            <a:chOff x="1566470" y="2095726"/>
            <a:chExt cx="1147790" cy="2123658"/>
          </a:xfrm>
        </p:grpSpPr>
        <p:grpSp>
          <p:nvGrpSpPr>
            <p:cNvPr id="3398" name="Google Shape;3398;p23"/>
            <p:cNvGrpSpPr/>
            <p:nvPr/>
          </p:nvGrpSpPr>
          <p:grpSpPr>
            <a:xfrm>
              <a:off x="1566470" y="2095726"/>
              <a:ext cx="1147790" cy="2123658"/>
              <a:chOff x="1697011" y="2095726"/>
              <a:chExt cx="1147790" cy="2123658"/>
            </a:xfrm>
          </p:grpSpPr>
          <p:sp>
            <p:nvSpPr>
              <p:cNvPr id="3399" name="Google Shape;3399;p23"/>
              <p:cNvSpPr txBox="1"/>
              <p:nvPr/>
            </p:nvSpPr>
            <p:spPr>
              <a:xfrm>
                <a:off x="1934771" y="2095726"/>
                <a:ext cx="910030" cy="212365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6 2 6</a:t>
                </a:r>
                <a:endParaRPr sz="44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b="1" lang="en-US" sz="4400">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1 9</a:t>
                </a:r>
                <a:endParaRPr b="1" sz="4400">
                  <a:solidFill>
                    <a:srgbClr val="E36C09"/>
                  </a:solidFill>
                  <a:latin typeface="Arial"/>
                  <a:ea typeface="Arial"/>
                  <a:cs typeface="Arial"/>
                  <a:sym typeface="Arial"/>
                </a:endParaRPr>
              </a:p>
            </p:txBody>
          </p:sp>
          <p:sp>
            <p:nvSpPr>
              <p:cNvPr id="3400" name="Google Shape;3400;p23"/>
              <p:cNvSpPr txBox="1"/>
              <p:nvPr/>
            </p:nvSpPr>
            <p:spPr>
              <a:xfrm>
                <a:off x="1697011" y="2523394"/>
                <a:ext cx="23776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1" name="Google Shape;3401;p23"/>
            <p:cNvCxnSpPr/>
            <p:nvPr/>
          </p:nvCxnSpPr>
          <p:spPr>
            <a:xfrm>
              <a:off x="1701799" y="4135851"/>
              <a:ext cx="977900" cy="0"/>
            </a:xfrm>
            <a:prstGeom prst="straightConnector1">
              <a:avLst/>
            </a:prstGeom>
            <a:noFill/>
            <a:ln cap="flat" cmpd="sng" w="28575">
              <a:solidFill>
                <a:schemeClr val="dk1"/>
              </a:solidFill>
              <a:prstDash val="solid"/>
              <a:miter lim="800000"/>
              <a:headEnd len="sm" w="sm" type="none"/>
              <a:tailEnd len="sm" w="sm" type="none"/>
            </a:ln>
          </p:spPr>
        </p:cxnSp>
      </p:grpSp>
      <p:sp>
        <p:nvSpPr>
          <p:cNvPr id="3402" name="Google Shape;3402;p23"/>
          <p:cNvSpPr txBox="1"/>
          <p:nvPr/>
        </p:nvSpPr>
        <p:spPr>
          <a:xfrm>
            <a:off x="6707802" y="4137414"/>
            <a:ext cx="1561584" cy="110799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3</a:t>
            </a:r>
            <a:r>
              <a:rPr b="1" lang="en-US" sz="4400">
                <a:solidFill>
                  <a:srgbClr val="E36C09"/>
                </a:solidFill>
                <a:latin typeface="Arial"/>
                <a:ea typeface="Arial"/>
                <a:cs typeface="Arial"/>
                <a:sym typeface="Arial"/>
              </a:rPr>
              <a:t> 0 </a:t>
            </a:r>
            <a:r>
              <a:rPr lang="en-US" sz="4400">
                <a:solidFill>
                  <a:schemeClr val="dk1"/>
                </a:solidFill>
                <a:latin typeface="Arial"/>
                <a:ea typeface="Arial"/>
                <a:cs typeface="Arial"/>
                <a:sym typeface="Arial"/>
              </a:rPr>
              <a:t>7</a:t>
            </a:r>
            <a:endParaRPr sz="4400">
              <a:solidFill>
                <a:schemeClr val="dk1"/>
              </a:solidFill>
              <a:latin typeface="Arial"/>
              <a:ea typeface="Arial"/>
              <a:cs typeface="Arial"/>
              <a:sym typeface="Arial"/>
            </a:endParaRPr>
          </a:p>
        </p:txBody>
      </p:sp>
      <p:sp>
        <p:nvSpPr>
          <p:cNvPr id="3403" name="Google Shape;3403;p23"/>
          <p:cNvSpPr/>
          <p:nvPr/>
        </p:nvSpPr>
        <p:spPr>
          <a:xfrm>
            <a:off x="6594469" y="3450790"/>
            <a:ext cx="590878" cy="603107"/>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04" name="Google Shape;3404;p23"/>
          <p:cNvSpPr/>
          <p:nvPr/>
        </p:nvSpPr>
        <p:spPr>
          <a:xfrm>
            <a:off x="7111000" y="4382516"/>
            <a:ext cx="590878" cy="603107"/>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405" name="Google Shape;3405;p23"/>
          <p:cNvGrpSpPr/>
          <p:nvPr/>
        </p:nvGrpSpPr>
        <p:grpSpPr>
          <a:xfrm>
            <a:off x="9108327" y="2160962"/>
            <a:ext cx="1969573" cy="2123658"/>
            <a:chOff x="1566470" y="2095726"/>
            <a:chExt cx="1147790" cy="2123658"/>
          </a:xfrm>
        </p:grpSpPr>
        <p:grpSp>
          <p:nvGrpSpPr>
            <p:cNvPr id="3406" name="Google Shape;3406;p23"/>
            <p:cNvGrpSpPr/>
            <p:nvPr/>
          </p:nvGrpSpPr>
          <p:grpSpPr>
            <a:xfrm>
              <a:off x="1566470" y="2095726"/>
              <a:ext cx="1147790" cy="2123658"/>
              <a:chOff x="1697011" y="2095726"/>
              <a:chExt cx="1147790" cy="2123658"/>
            </a:xfrm>
          </p:grpSpPr>
          <p:sp>
            <p:nvSpPr>
              <p:cNvPr id="3407" name="Google Shape;3407;p23"/>
              <p:cNvSpPr txBox="1"/>
              <p:nvPr/>
            </p:nvSpPr>
            <p:spPr>
              <a:xfrm>
                <a:off x="1934771" y="2095726"/>
                <a:ext cx="910030" cy="212365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7 5 4</a:t>
                </a:r>
                <a:endParaRPr sz="44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b="1" lang="en-US" sz="4400">
                    <a:solidFill>
                      <a:srgbClr val="E36C09"/>
                    </a:solidFill>
                    <a:latin typeface="Arial"/>
                    <a:ea typeface="Arial"/>
                    <a:cs typeface="Arial"/>
                    <a:sym typeface="Arial"/>
                  </a:rPr>
                  <a:t>5 </a:t>
                </a:r>
                <a:r>
                  <a:rPr lang="en-US" sz="4400">
                    <a:solidFill>
                      <a:schemeClr val="dk1"/>
                    </a:solidFill>
                    <a:latin typeface="Arial"/>
                    <a:ea typeface="Arial"/>
                    <a:cs typeface="Arial"/>
                    <a:sym typeface="Arial"/>
                  </a:rPr>
                  <a:t>6 3</a:t>
                </a:r>
                <a:endParaRPr sz="4400">
                  <a:solidFill>
                    <a:schemeClr val="dk1"/>
                  </a:solidFill>
                  <a:latin typeface="Arial"/>
                  <a:ea typeface="Arial"/>
                  <a:cs typeface="Arial"/>
                  <a:sym typeface="Arial"/>
                </a:endParaRPr>
              </a:p>
            </p:txBody>
          </p:sp>
          <p:sp>
            <p:nvSpPr>
              <p:cNvPr id="3408" name="Google Shape;3408;p23"/>
              <p:cNvSpPr txBox="1"/>
              <p:nvPr/>
            </p:nvSpPr>
            <p:spPr>
              <a:xfrm>
                <a:off x="1697011" y="2523394"/>
                <a:ext cx="23776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9" name="Google Shape;3409;p23"/>
            <p:cNvCxnSpPr/>
            <p:nvPr/>
          </p:nvCxnSpPr>
          <p:spPr>
            <a:xfrm>
              <a:off x="1701799" y="4135851"/>
              <a:ext cx="977900" cy="0"/>
            </a:xfrm>
            <a:prstGeom prst="straightConnector1">
              <a:avLst/>
            </a:prstGeom>
            <a:noFill/>
            <a:ln cap="flat" cmpd="sng" w="28575">
              <a:solidFill>
                <a:schemeClr val="dk1"/>
              </a:solidFill>
              <a:prstDash val="solid"/>
              <a:miter lim="800000"/>
              <a:headEnd len="sm" w="sm" type="none"/>
              <a:tailEnd len="sm" w="sm" type="none"/>
            </a:ln>
          </p:spPr>
        </p:cxnSp>
      </p:grpSp>
      <p:sp>
        <p:nvSpPr>
          <p:cNvPr id="3410" name="Google Shape;3410;p23"/>
          <p:cNvSpPr txBox="1"/>
          <p:nvPr/>
        </p:nvSpPr>
        <p:spPr>
          <a:xfrm>
            <a:off x="9516316" y="4137414"/>
            <a:ext cx="1561584" cy="98251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4400">
                <a:solidFill>
                  <a:schemeClr val="dk1"/>
                </a:solidFill>
                <a:latin typeface="Arial"/>
                <a:ea typeface="Arial"/>
                <a:cs typeface="Arial"/>
                <a:sym typeface="Arial"/>
              </a:rPr>
              <a:t>1 </a:t>
            </a:r>
            <a:r>
              <a:rPr b="1" lang="en-US" sz="4400">
                <a:solidFill>
                  <a:srgbClr val="E36C09"/>
                </a:solidFill>
                <a:latin typeface="Arial"/>
                <a:ea typeface="Arial"/>
                <a:cs typeface="Arial"/>
                <a:sym typeface="Arial"/>
              </a:rPr>
              <a:t>9 </a:t>
            </a:r>
            <a:r>
              <a:rPr lang="en-US" sz="4400">
                <a:solidFill>
                  <a:schemeClr val="dk1"/>
                </a:solidFill>
                <a:latin typeface="Arial"/>
                <a:ea typeface="Arial"/>
                <a:cs typeface="Arial"/>
                <a:sym typeface="Arial"/>
              </a:rPr>
              <a:t>1</a:t>
            </a:r>
            <a:endParaRPr sz="4400">
              <a:solidFill>
                <a:schemeClr val="dk1"/>
              </a:solidFill>
              <a:latin typeface="Arial"/>
              <a:ea typeface="Arial"/>
              <a:cs typeface="Arial"/>
              <a:sym typeface="Arial"/>
            </a:endParaRPr>
          </a:p>
        </p:txBody>
      </p:sp>
      <p:sp>
        <p:nvSpPr>
          <p:cNvPr id="3411" name="Google Shape;3411;p23"/>
          <p:cNvSpPr/>
          <p:nvPr/>
        </p:nvSpPr>
        <p:spPr>
          <a:xfrm>
            <a:off x="9402983" y="3450790"/>
            <a:ext cx="590878" cy="603107"/>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12" name="Google Shape;3412;p23"/>
          <p:cNvSpPr/>
          <p:nvPr/>
        </p:nvSpPr>
        <p:spPr>
          <a:xfrm>
            <a:off x="9919514" y="4382516"/>
            <a:ext cx="590878" cy="603107"/>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8"/>
                                        </p:tgtEl>
                                        <p:attrNameLst>
                                          <p:attrName>style.visibility</p:attrName>
                                        </p:attrNameLst>
                                      </p:cBhvr>
                                      <p:to>
                                        <p:strVal val="visible"/>
                                      </p:to>
                                    </p:set>
                                    <p:animEffect filter="fade" transition="in">
                                      <p:cBhvr>
                                        <p:cTn dur="500"/>
                                        <p:tgtEl>
                                          <p:spTgt spid="3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88"/>
                                        </p:tgtEl>
                                      </p:cBhvr>
                                    </p:animEffect>
                                    <p:set>
                                      <p:cBhvr>
                                        <p:cTn dur="1" fill="hold">
                                          <p:stCondLst>
                                            <p:cond delay="500"/>
                                          </p:stCondLst>
                                        </p:cTn>
                                        <p:tgtEl>
                                          <p:spTgt spid="33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87"/>
                                        </p:tgtEl>
                                      </p:cBhvr>
                                    </p:animEffect>
                                    <p:set>
                                      <p:cBhvr>
                                        <p:cTn dur="1" fill="hold">
                                          <p:stCondLst>
                                            <p:cond delay="500"/>
                                          </p:stCondLst>
                                        </p:cTn>
                                        <p:tgtEl>
                                          <p:spTgt spid="33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96"/>
                                        </p:tgtEl>
                                      </p:cBhvr>
                                    </p:animEffect>
                                    <p:set>
                                      <p:cBhvr>
                                        <p:cTn dur="1" fill="hold">
                                          <p:stCondLst>
                                            <p:cond delay="500"/>
                                          </p:stCondLst>
                                        </p:cTn>
                                        <p:tgtEl>
                                          <p:spTgt spid="33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95"/>
                                        </p:tgtEl>
                                      </p:cBhvr>
                                    </p:animEffect>
                                    <p:set>
                                      <p:cBhvr>
                                        <p:cTn dur="1" fill="hold">
                                          <p:stCondLst>
                                            <p:cond delay="500"/>
                                          </p:stCondLst>
                                        </p:cTn>
                                        <p:tgtEl>
                                          <p:spTgt spid="33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04"/>
                                        </p:tgtEl>
                                      </p:cBhvr>
                                    </p:animEffect>
                                    <p:set>
                                      <p:cBhvr>
                                        <p:cTn dur="1" fill="hold">
                                          <p:stCondLst>
                                            <p:cond delay="500"/>
                                          </p:stCondLst>
                                        </p:cTn>
                                        <p:tgtEl>
                                          <p:spTgt spid="34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03"/>
                                        </p:tgtEl>
                                      </p:cBhvr>
                                    </p:animEffect>
                                    <p:set>
                                      <p:cBhvr>
                                        <p:cTn dur="1" fill="hold">
                                          <p:stCondLst>
                                            <p:cond delay="500"/>
                                          </p:stCondLst>
                                        </p:cTn>
                                        <p:tgtEl>
                                          <p:spTgt spid="34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12"/>
                                        </p:tgtEl>
                                      </p:cBhvr>
                                    </p:animEffect>
                                    <p:set>
                                      <p:cBhvr>
                                        <p:cTn dur="1" fill="hold">
                                          <p:stCondLst>
                                            <p:cond delay="500"/>
                                          </p:stCondLst>
                                        </p:cTn>
                                        <p:tgtEl>
                                          <p:spTgt spid="34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11"/>
                                        </p:tgtEl>
                                      </p:cBhvr>
                                    </p:animEffect>
                                    <p:set>
                                      <p:cBhvr>
                                        <p:cTn dur="1" fill="hold">
                                          <p:stCondLst>
                                            <p:cond delay="500"/>
                                          </p:stCondLst>
                                        </p:cTn>
                                        <p:tgtEl>
                                          <p:spTgt spid="341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6" name="Shape 3416"/>
        <p:cNvGrpSpPr/>
        <p:nvPr/>
      </p:nvGrpSpPr>
      <p:grpSpPr>
        <a:xfrm>
          <a:off x="0" y="0"/>
          <a:ext cx="0" cy="0"/>
          <a:chOff x="0" y="0"/>
          <a:chExt cx="0" cy="0"/>
        </a:xfrm>
      </p:grpSpPr>
      <p:grpSp>
        <p:nvGrpSpPr>
          <p:cNvPr id="3417" name="Google Shape;3417;p24"/>
          <p:cNvGrpSpPr/>
          <p:nvPr/>
        </p:nvGrpSpPr>
        <p:grpSpPr>
          <a:xfrm>
            <a:off x="986811" y="561192"/>
            <a:ext cx="10090492" cy="570588"/>
            <a:chOff x="1296327" y="1647588"/>
            <a:chExt cx="10090492" cy="570588"/>
          </a:xfrm>
        </p:grpSpPr>
        <p:sp>
          <p:nvSpPr>
            <p:cNvPr id="3418" name="Google Shape;3418;p24"/>
            <p:cNvSpPr txBox="1"/>
            <p:nvPr/>
          </p:nvSpPr>
          <p:spPr>
            <a:xfrm>
              <a:off x="1866915" y="1694956"/>
              <a:ext cx="951990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Kết quả của mỗi phép tính tương ứng với một chữ cái sau:</a:t>
              </a:r>
              <a:endParaRPr sz="2800">
                <a:solidFill>
                  <a:schemeClr val="dk1"/>
                </a:solidFill>
                <a:latin typeface="Arial"/>
                <a:ea typeface="Arial"/>
                <a:cs typeface="Arial"/>
                <a:sym typeface="Arial"/>
              </a:endParaRPr>
            </a:p>
          </p:txBody>
        </p:sp>
        <p:sp>
          <p:nvSpPr>
            <p:cNvPr id="3419" name="Google Shape;3419;p24"/>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3</a:t>
              </a:r>
              <a:endParaRPr b="1" sz="3600">
                <a:solidFill>
                  <a:schemeClr val="lt1"/>
                </a:solidFill>
                <a:latin typeface="Arial"/>
                <a:ea typeface="Arial"/>
                <a:cs typeface="Arial"/>
                <a:sym typeface="Arial"/>
              </a:endParaRPr>
            </a:p>
          </p:txBody>
        </p:sp>
      </p:grpSp>
      <p:graphicFrame>
        <p:nvGraphicFramePr>
          <p:cNvPr id="3420" name="Google Shape;3420;p24"/>
          <p:cNvGraphicFramePr/>
          <p:nvPr/>
        </p:nvGraphicFramePr>
        <p:xfrm>
          <a:off x="1557398" y="1345643"/>
          <a:ext cx="3000000" cy="3000000"/>
        </p:xfrm>
        <a:graphic>
          <a:graphicData uri="http://schemas.openxmlformats.org/drawingml/2006/table">
            <a:tbl>
              <a:tblPr bandRow="1" firstRow="1">
                <a:noFill/>
                <a:tableStyleId>{846496A3-E4EB-4305-A1DD-AE22991BD5B0}</a:tableStyleId>
              </a:tblPr>
              <a:tblGrid>
                <a:gridCol w="2166625"/>
                <a:gridCol w="2166625"/>
                <a:gridCol w="2166625"/>
                <a:gridCol w="2166625"/>
              </a:tblGrid>
              <a:tr h="370850">
                <a:tc>
                  <a:txBody>
                    <a:bodyPr/>
                    <a:lstStyle/>
                    <a:p>
                      <a:pPr indent="0" lvl="0" marL="0" marR="0" rtl="0" algn="ctr">
                        <a:spcBef>
                          <a:spcPts val="0"/>
                        </a:spcBef>
                        <a:spcAft>
                          <a:spcPts val="0"/>
                        </a:spcAft>
                        <a:buNone/>
                      </a:pPr>
                      <a:r>
                        <a:rPr lang="en-US" sz="2800"/>
                        <a:t>521 – 140</a:t>
                      </a:r>
                      <a:endParaRPr sz="2800"/>
                    </a:p>
                  </a:txBody>
                  <a:tcPr marT="45725" marB="45725" marR="91450" marL="91450" anchor="ctr"/>
                </a:tc>
                <a:tc>
                  <a:txBody>
                    <a:bodyPr/>
                    <a:lstStyle/>
                    <a:p>
                      <a:pPr indent="0" lvl="0" marL="0" marR="0" rtl="0" algn="ctr">
                        <a:spcBef>
                          <a:spcPts val="0"/>
                        </a:spcBef>
                        <a:spcAft>
                          <a:spcPts val="0"/>
                        </a:spcAft>
                        <a:buNone/>
                      </a:pPr>
                      <a:r>
                        <a:rPr lang="en-US" sz="2800"/>
                        <a:t>145 – 38</a:t>
                      </a:r>
                      <a:endParaRPr sz="2800"/>
                    </a:p>
                  </a:txBody>
                  <a:tcPr marT="45725" marB="45725" marR="91450" marL="91450" anchor="ctr"/>
                </a:tc>
                <a:tc>
                  <a:txBody>
                    <a:bodyPr/>
                    <a:lstStyle/>
                    <a:p>
                      <a:pPr indent="0" lvl="0" marL="0" marR="0" rtl="0" algn="ctr">
                        <a:spcBef>
                          <a:spcPts val="0"/>
                        </a:spcBef>
                        <a:spcAft>
                          <a:spcPts val="0"/>
                        </a:spcAft>
                        <a:buNone/>
                      </a:pPr>
                      <a:r>
                        <a:rPr lang="en-US" sz="2800"/>
                        <a:t>1 000 – 600</a:t>
                      </a:r>
                      <a:endParaRPr sz="2800"/>
                    </a:p>
                  </a:txBody>
                  <a:tcPr marT="45725" marB="45725" marR="91450" marL="91450" anchor="ctr"/>
                </a:tc>
                <a:tc>
                  <a:txBody>
                    <a:bodyPr/>
                    <a:lstStyle/>
                    <a:p>
                      <a:pPr indent="0" lvl="0" marL="0" marR="0" rtl="0" algn="ctr">
                        <a:spcBef>
                          <a:spcPts val="0"/>
                        </a:spcBef>
                        <a:spcAft>
                          <a:spcPts val="0"/>
                        </a:spcAft>
                        <a:buNone/>
                      </a:pPr>
                      <a:r>
                        <a:rPr lang="en-US" sz="2800"/>
                        <a:t>231 – 427</a:t>
                      </a:r>
                      <a:endParaRPr sz="2800"/>
                    </a:p>
                  </a:txBody>
                  <a:tcPr marT="45725" marB="45725" marR="91450" marL="91450" anchor="ctr"/>
                </a:tc>
              </a:tr>
              <a:tr h="370850">
                <a:tc>
                  <a:txBody>
                    <a:bodyPr/>
                    <a:lstStyle/>
                    <a:p>
                      <a:pPr indent="0" lvl="0" marL="0" marR="0" rtl="0" algn="ctr">
                        <a:spcBef>
                          <a:spcPts val="0"/>
                        </a:spcBef>
                        <a:spcAft>
                          <a:spcPts val="0"/>
                        </a:spcAft>
                        <a:buNone/>
                      </a:pPr>
                      <a:r>
                        <a:t/>
                      </a:r>
                      <a:endParaRPr sz="2800"/>
                    </a:p>
                  </a:txBody>
                  <a:tcPr marT="45725" marB="45725" marR="91450" marL="91450" anchor="ctr"/>
                </a:tc>
                <a:tc>
                  <a:txBody>
                    <a:bodyPr/>
                    <a:lstStyle/>
                    <a:p>
                      <a:pPr indent="0" lvl="0" marL="0" marR="0" rtl="0" algn="ctr">
                        <a:spcBef>
                          <a:spcPts val="0"/>
                        </a:spcBef>
                        <a:spcAft>
                          <a:spcPts val="0"/>
                        </a:spcAft>
                        <a:buNone/>
                      </a:pPr>
                      <a:r>
                        <a:t/>
                      </a:r>
                      <a:endParaRPr sz="2800"/>
                    </a:p>
                  </a:txBody>
                  <a:tcPr marT="45725" marB="45725" marR="91450" marL="91450" anchor="ctr"/>
                </a:tc>
                <a:tc>
                  <a:txBody>
                    <a:bodyPr/>
                    <a:lstStyle/>
                    <a:p>
                      <a:pPr indent="0" lvl="0" marL="0" marR="0" rtl="0" algn="ctr">
                        <a:spcBef>
                          <a:spcPts val="0"/>
                        </a:spcBef>
                        <a:spcAft>
                          <a:spcPts val="0"/>
                        </a:spcAft>
                        <a:buNone/>
                      </a:pPr>
                      <a:r>
                        <a:t/>
                      </a:r>
                      <a:endParaRPr sz="2800"/>
                    </a:p>
                  </a:txBody>
                  <a:tcPr marT="45725" marB="45725" marR="91450" marL="91450" anchor="ctr"/>
                </a:tc>
                <a:tc>
                  <a:txBody>
                    <a:bodyPr/>
                    <a:lstStyle/>
                    <a:p>
                      <a:pPr indent="0" lvl="0" marL="0" marR="0" rtl="0" algn="ctr">
                        <a:spcBef>
                          <a:spcPts val="0"/>
                        </a:spcBef>
                        <a:spcAft>
                          <a:spcPts val="0"/>
                        </a:spcAft>
                        <a:buNone/>
                      </a:pPr>
                      <a:r>
                        <a:t/>
                      </a:r>
                      <a:endParaRPr sz="2800"/>
                    </a:p>
                  </a:txBody>
                  <a:tcPr marT="45725" marB="45725" marR="91450" marL="91450" anchor="ctr"/>
                </a:tc>
              </a:tr>
            </a:tbl>
          </a:graphicData>
        </a:graphic>
      </p:graphicFrame>
      <p:sp>
        <p:nvSpPr>
          <p:cNvPr id="3421" name="Google Shape;3421;p24"/>
          <p:cNvSpPr txBox="1"/>
          <p:nvPr/>
        </p:nvSpPr>
        <p:spPr>
          <a:xfrm>
            <a:off x="1272105" y="2708215"/>
            <a:ext cx="951990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Tính kết quả của mỗi phép tính rồi tìm chữ cái tương ứng với kết quả đó để giải ô chữ sau: </a:t>
            </a:r>
            <a:endParaRPr sz="2800">
              <a:solidFill>
                <a:schemeClr val="dk1"/>
              </a:solidFill>
              <a:latin typeface="Arial"/>
              <a:ea typeface="Arial"/>
              <a:cs typeface="Arial"/>
              <a:sym typeface="Arial"/>
            </a:endParaRPr>
          </a:p>
        </p:txBody>
      </p:sp>
      <p:pic>
        <p:nvPicPr>
          <p:cNvPr descr="Screen Clipping" id="3422" name="Google Shape;3422;p24"/>
          <p:cNvPicPr preferRelativeResize="0"/>
          <p:nvPr/>
        </p:nvPicPr>
        <p:blipFill rotWithShape="1">
          <a:blip r:embed="rId3">
            <a:alphaModFix/>
          </a:blip>
          <a:srcRect b="0" l="0" r="0" t="0"/>
          <a:stretch/>
        </p:blipFill>
        <p:spPr>
          <a:xfrm>
            <a:off x="661602" y="3775869"/>
            <a:ext cx="10458073" cy="1593269"/>
          </a:xfrm>
          <a:prstGeom prst="rect">
            <a:avLst/>
          </a:prstGeom>
          <a:noFill/>
          <a:ln>
            <a:noFill/>
          </a:ln>
        </p:spPr>
      </p:pic>
      <p:sp>
        <p:nvSpPr>
          <p:cNvPr id="3423" name="Google Shape;3423;p24"/>
          <p:cNvSpPr txBox="1"/>
          <p:nvPr/>
        </p:nvSpPr>
        <p:spPr>
          <a:xfrm>
            <a:off x="2717074" y="1858743"/>
            <a:ext cx="109517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E36C09"/>
                </a:solidFill>
                <a:latin typeface="Arial"/>
                <a:ea typeface="Arial"/>
                <a:cs typeface="Arial"/>
                <a:sym typeface="Arial"/>
              </a:rPr>
              <a:t>= 381</a:t>
            </a:r>
            <a:endParaRPr sz="2800">
              <a:solidFill>
                <a:srgbClr val="E36C09"/>
              </a:solidFill>
              <a:latin typeface="Arial"/>
              <a:ea typeface="Arial"/>
              <a:cs typeface="Arial"/>
              <a:sym typeface="Arial"/>
            </a:endParaRPr>
          </a:p>
        </p:txBody>
      </p:sp>
      <p:sp>
        <p:nvSpPr>
          <p:cNvPr id="3424" name="Google Shape;3424;p24"/>
          <p:cNvSpPr txBox="1"/>
          <p:nvPr/>
        </p:nvSpPr>
        <p:spPr>
          <a:xfrm>
            <a:off x="4908651" y="1858743"/>
            <a:ext cx="109517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E36C09"/>
                </a:solidFill>
                <a:latin typeface="Arial"/>
                <a:ea typeface="Arial"/>
                <a:cs typeface="Arial"/>
                <a:sym typeface="Arial"/>
              </a:rPr>
              <a:t>= 107</a:t>
            </a:r>
            <a:endParaRPr sz="2800">
              <a:solidFill>
                <a:srgbClr val="E36C09"/>
              </a:solidFill>
              <a:latin typeface="Arial"/>
              <a:ea typeface="Arial"/>
              <a:cs typeface="Arial"/>
              <a:sym typeface="Arial"/>
            </a:endParaRPr>
          </a:p>
        </p:txBody>
      </p:sp>
      <p:sp>
        <p:nvSpPr>
          <p:cNvPr id="3425" name="Google Shape;3425;p24"/>
          <p:cNvSpPr txBox="1"/>
          <p:nvPr/>
        </p:nvSpPr>
        <p:spPr>
          <a:xfrm>
            <a:off x="7018679" y="1858743"/>
            <a:ext cx="109517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E36C09"/>
                </a:solidFill>
                <a:latin typeface="Arial"/>
                <a:ea typeface="Arial"/>
                <a:cs typeface="Arial"/>
                <a:sym typeface="Arial"/>
              </a:rPr>
              <a:t>= 400</a:t>
            </a:r>
            <a:endParaRPr sz="2800">
              <a:solidFill>
                <a:srgbClr val="E36C09"/>
              </a:solidFill>
              <a:latin typeface="Arial"/>
              <a:ea typeface="Arial"/>
              <a:cs typeface="Arial"/>
              <a:sym typeface="Arial"/>
            </a:endParaRPr>
          </a:p>
        </p:txBody>
      </p:sp>
      <p:sp>
        <p:nvSpPr>
          <p:cNvPr id="3426" name="Google Shape;3426;p24"/>
          <p:cNvSpPr txBox="1"/>
          <p:nvPr/>
        </p:nvSpPr>
        <p:spPr>
          <a:xfrm>
            <a:off x="9195838" y="1858743"/>
            <a:ext cx="109517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E36C09"/>
                </a:solidFill>
                <a:latin typeface="Arial"/>
                <a:ea typeface="Arial"/>
                <a:cs typeface="Arial"/>
                <a:sym typeface="Arial"/>
              </a:rPr>
              <a:t>= 204</a:t>
            </a:r>
            <a:endParaRPr sz="2800">
              <a:solidFill>
                <a:srgbClr val="E36C09"/>
              </a:solidFill>
              <a:latin typeface="Arial"/>
              <a:ea typeface="Arial"/>
              <a:cs typeface="Arial"/>
              <a:sym typeface="Arial"/>
            </a:endParaRPr>
          </a:p>
        </p:txBody>
      </p:sp>
      <p:sp>
        <p:nvSpPr>
          <p:cNvPr id="3427" name="Google Shape;3427;p24"/>
          <p:cNvSpPr txBox="1"/>
          <p:nvPr/>
        </p:nvSpPr>
        <p:spPr>
          <a:xfrm>
            <a:off x="2427766" y="1918575"/>
            <a:ext cx="444352" cy="430887"/>
          </a:xfrm>
          <a:prstGeom prst="rect">
            <a:avLst/>
          </a:prstGeom>
          <a:solidFill>
            <a:schemeClr val="lt1"/>
          </a:solidFill>
          <a:ln>
            <a:noFill/>
          </a:ln>
        </p:spPr>
        <p:txBody>
          <a:bodyPr anchorCtr="0" anchor="t" bIns="0" lIns="91425" spcFirstLastPara="1" rIns="91425" wrap="square" tIns="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H</a:t>
            </a:r>
            <a:endParaRPr sz="2800">
              <a:solidFill>
                <a:schemeClr val="dk1"/>
              </a:solidFill>
              <a:latin typeface="Arial"/>
              <a:ea typeface="Arial"/>
              <a:cs typeface="Arial"/>
              <a:sym typeface="Arial"/>
            </a:endParaRPr>
          </a:p>
        </p:txBody>
      </p:sp>
      <p:sp>
        <p:nvSpPr>
          <p:cNvPr id="3428" name="Google Shape;3428;p24"/>
          <p:cNvSpPr txBox="1"/>
          <p:nvPr/>
        </p:nvSpPr>
        <p:spPr>
          <a:xfrm>
            <a:off x="4604926" y="1918575"/>
            <a:ext cx="444352" cy="430887"/>
          </a:xfrm>
          <a:prstGeom prst="rect">
            <a:avLst/>
          </a:prstGeom>
          <a:solidFill>
            <a:schemeClr val="lt1"/>
          </a:solidFill>
          <a:ln>
            <a:noFill/>
          </a:ln>
        </p:spPr>
        <p:txBody>
          <a:bodyPr anchorCtr="0" anchor="t" bIns="0" lIns="91425" spcFirstLastPara="1" rIns="91425" wrap="square" tIns="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N</a:t>
            </a:r>
            <a:endParaRPr sz="2800">
              <a:solidFill>
                <a:schemeClr val="dk1"/>
              </a:solidFill>
              <a:latin typeface="Arial"/>
              <a:ea typeface="Arial"/>
              <a:cs typeface="Arial"/>
              <a:sym typeface="Arial"/>
            </a:endParaRPr>
          </a:p>
        </p:txBody>
      </p:sp>
      <p:sp>
        <p:nvSpPr>
          <p:cNvPr id="3429" name="Google Shape;3429;p24"/>
          <p:cNvSpPr txBox="1"/>
          <p:nvPr/>
        </p:nvSpPr>
        <p:spPr>
          <a:xfrm>
            <a:off x="6678206" y="1918575"/>
            <a:ext cx="463588" cy="430887"/>
          </a:xfrm>
          <a:prstGeom prst="rect">
            <a:avLst/>
          </a:prstGeom>
          <a:solidFill>
            <a:schemeClr val="lt1"/>
          </a:solidFill>
          <a:ln>
            <a:noFill/>
          </a:ln>
        </p:spPr>
        <p:txBody>
          <a:bodyPr anchorCtr="0" anchor="t" bIns="0" lIns="91425" spcFirstLastPara="1" rIns="91425" wrap="square" tIns="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G</a:t>
            </a:r>
            <a:endParaRPr sz="2800">
              <a:solidFill>
                <a:schemeClr val="dk1"/>
              </a:solidFill>
              <a:latin typeface="Arial"/>
              <a:ea typeface="Arial"/>
              <a:cs typeface="Arial"/>
              <a:sym typeface="Arial"/>
            </a:endParaRPr>
          </a:p>
        </p:txBody>
      </p:sp>
      <p:sp>
        <p:nvSpPr>
          <p:cNvPr id="3430" name="Google Shape;3430;p24"/>
          <p:cNvSpPr txBox="1"/>
          <p:nvPr/>
        </p:nvSpPr>
        <p:spPr>
          <a:xfrm>
            <a:off x="8916149" y="1918575"/>
            <a:ext cx="444352" cy="430887"/>
          </a:xfrm>
          <a:prstGeom prst="rect">
            <a:avLst/>
          </a:prstGeom>
          <a:solidFill>
            <a:schemeClr val="lt1"/>
          </a:solidFill>
          <a:ln>
            <a:noFill/>
          </a:ln>
        </p:spPr>
        <p:txBody>
          <a:bodyPr anchorCtr="0" anchor="t" bIns="0" lIns="91425" spcFirstLastPara="1" rIns="91425" wrap="square" tIns="0">
            <a:spAutoFit/>
          </a:bodyPr>
          <a:lstStyle/>
          <a:p>
            <a:pPr indent="0" lvl="0" marL="0" marR="0" rtl="0" algn="r">
              <a:spcBef>
                <a:spcPts val="0"/>
              </a:spcBef>
              <a:spcAft>
                <a:spcPts val="0"/>
              </a:spcAft>
              <a:buNone/>
            </a:pPr>
            <a:r>
              <a:rPr lang="en-US" sz="2800">
                <a:solidFill>
                  <a:schemeClr val="dk1"/>
                </a:solidFill>
                <a:latin typeface="Arial"/>
                <a:ea typeface="Arial"/>
                <a:cs typeface="Arial"/>
                <a:sym typeface="Arial"/>
              </a:rPr>
              <a:t>R</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7"/>
                                        </p:tgtEl>
                                        <p:attrNameLst>
                                          <p:attrName>style.visibility</p:attrName>
                                        </p:attrNameLst>
                                      </p:cBhvr>
                                      <p:to>
                                        <p:strVal val="visible"/>
                                      </p:to>
                                    </p:set>
                                    <p:animEffect filter="fade" transition="in">
                                      <p:cBhvr>
                                        <p:cTn dur="500"/>
                                        <p:tgtEl>
                                          <p:spTgt spid="34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20"/>
                                        </p:tgtEl>
                                        <p:attrNameLst>
                                          <p:attrName>style.visibility</p:attrName>
                                        </p:attrNameLst>
                                      </p:cBhvr>
                                      <p:to>
                                        <p:strVal val="visible"/>
                                      </p:to>
                                    </p:set>
                                    <p:animEffect filter="fade" transition="in">
                                      <p:cBhvr>
                                        <p:cTn dur="500"/>
                                        <p:tgtEl>
                                          <p:spTgt spid="3420"/>
                                        </p:tgtEl>
                                      </p:cBhvr>
                                    </p:animEffect>
                                  </p:childTnLst>
                                </p:cTn>
                              </p:par>
                              <p:par>
                                <p:cTn fill="hold" nodeType="withEffect" presetClass="entr" presetID="10" presetSubtype="0">
                                  <p:stCondLst>
                                    <p:cond delay="0"/>
                                  </p:stCondLst>
                                  <p:childTnLst>
                                    <p:set>
                                      <p:cBhvr>
                                        <p:cTn dur="1" fill="hold">
                                          <p:stCondLst>
                                            <p:cond delay="0"/>
                                          </p:stCondLst>
                                        </p:cTn>
                                        <p:tgtEl>
                                          <p:spTgt spid="3430"/>
                                        </p:tgtEl>
                                        <p:attrNameLst>
                                          <p:attrName>style.visibility</p:attrName>
                                        </p:attrNameLst>
                                      </p:cBhvr>
                                      <p:to>
                                        <p:strVal val="visible"/>
                                      </p:to>
                                    </p:set>
                                    <p:animEffect filter="fade" transition="in">
                                      <p:cBhvr>
                                        <p:cTn dur="500"/>
                                        <p:tgtEl>
                                          <p:spTgt spid="3430"/>
                                        </p:tgtEl>
                                      </p:cBhvr>
                                    </p:animEffect>
                                  </p:childTnLst>
                                </p:cTn>
                              </p:par>
                              <p:par>
                                <p:cTn fill="hold" nodeType="withEffect" presetClass="entr" presetID="10" presetSubtype="0">
                                  <p:stCondLst>
                                    <p:cond delay="0"/>
                                  </p:stCondLst>
                                  <p:childTnLst>
                                    <p:set>
                                      <p:cBhvr>
                                        <p:cTn dur="1" fill="hold">
                                          <p:stCondLst>
                                            <p:cond delay="0"/>
                                          </p:stCondLst>
                                        </p:cTn>
                                        <p:tgtEl>
                                          <p:spTgt spid="3429"/>
                                        </p:tgtEl>
                                        <p:attrNameLst>
                                          <p:attrName>style.visibility</p:attrName>
                                        </p:attrNameLst>
                                      </p:cBhvr>
                                      <p:to>
                                        <p:strVal val="visible"/>
                                      </p:to>
                                    </p:set>
                                    <p:animEffect filter="fade" transition="in">
                                      <p:cBhvr>
                                        <p:cTn dur="500"/>
                                        <p:tgtEl>
                                          <p:spTgt spid="3429"/>
                                        </p:tgtEl>
                                      </p:cBhvr>
                                    </p:animEffect>
                                  </p:childTnLst>
                                </p:cTn>
                              </p:par>
                              <p:par>
                                <p:cTn fill="hold" nodeType="withEffect" presetClass="entr" presetID="10" presetSubtype="0">
                                  <p:stCondLst>
                                    <p:cond delay="0"/>
                                  </p:stCondLst>
                                  <p:childTnLst>
                                    <p:set>
                                      <p:cBhvr>
                                        <p:cTn dur="1" fill="hold">
                                          <p:stCondLst>
                                            <p:cond delay="0"/>
                                          </p:stCondLst>
                                        </p:cTn>
                                        <p:tgtEl>
                                          <p:spTgt spid="3428"/>
                                        </p:tgtEl>
                                        <p:attrNameLst>
                                          <p:attrName>style.visibility</p:attrName>
                                        </p:attrNameLst>
                                      </p:cBhvr>
                                      <p:to>
                                        <p:strVal val="visible"/>
                                      </p:to>
                                    </p:set>
                                    <p:animEffect filter="fade" transition="in">
                                      <p:cBhvr>
                                        <p:cTn dur="500"/>
                                        <p:tgtEl>
                                          <p:spTgt spid="3428"/>
                                        </p:tgtEl>
                                      </p:cBhvr>
                                    </p:animEffect>
                                  </p:childTnLst>
                                </p:cTn>
                              </p:par>
                              <p:par>
                                <p:cTn fill="hold" nodeType="withEffect" presetClass="entr" presetID="10" presetSubtype="0">
                                  <p:stCondLst>
                                    <p:cond delay="0"/>
                                  </p:stCondLst>
                                  <p:childTnLst>
                                    <p:set>
                                      <p:cBhvr>
                                        <p:cTn dur="1" fill="hold">
                                          <p:stCondLst>
                                            <p:cond delay="0"/>
                                          </p:stCondLst>
                                        </p:cTn>
                                        <p:tgtEl>
                                          <p:spTgt spid="3427"/>
                                        </p:tgtEl>
                                        <p:attrNameLst>
                                          <p:attrName>style.visibility</p:attrName>
                                        </p:attrNameLst>
                                      </p:cBhvr>
                                      <p:to>
                                        <p:strVal val="visible"/>
                                      </p:to>
                                    </p:set>
                                    <p:animEffect filter="fade" transition="in">
                                      <p:cBhvr>
                                        <p:cTn dur="500"/>
                                        <p:tgtEl>
                                          <p:spTgt spid="342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21"/>
                                        </p:tgtEl>
                                        <p:attrNameLst>
                                          <p:attrName>style.visibility</p:attrName>
                                        </p:attrNameLst>
                                      </p:cBhvr>
                                      <p:to>
                                        <p:strVal val="visible"/>
                                      </p:to>
                                    </p:set>
                                    <p:animEffect filter="fade" transition="in">
                                      <p:cBhvr>
                                        <p:cTn dur="500"/>
                                        <p:tgtEl>
                                          <p:spTgt spid="342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22"/>
                                        </p:tgtEl>
                                        <p:attrNameLst>
                                          <p:attrName>style.visibility</p:attrName>
                                        </p:attrNameLst>
                                      </p:cBhvr>
                                      <p:to>
                                        <p:strVal val="visible"/>
                                      </p:to>
                                    </p:set>
                                    <p:animEffect filter="fade" transition="in">
                                      <p:cBhvr>
                                        <p:cTn dur="500"/>
                                        <p:tgtEl>
                                          <p:spTgt spid="3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3"/>
                                        </p:tgtEl>
                                        <p:attrNameLst>
                                          <p:attrName>style.visibility</p:attrName>
                                        </p:attrNameLst>
                                      </p:cBhvr>
                                      <p:to>
                                        <p:strVal val="visible"/>
                                      </p:to>
                                    </p:set>
                                    <p:animEffect filter="fade" transition="in">
                                      <p:cBhvr>
                                        <p:cTn dur="500"/>
                                        <p:tgtEl>
                                          <p:spTgt spid="3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4"/>
                                        </p:tgtEl>
                                        <p:attrNameLst>
                                          <p:attrName>style.visibility</p:attrName>
                                        </p:attrNameLst>
                                      </p:cBhvr>
                                      <p:to>
                                        <p:strVal val="visible"/>
                                      </p:to>
                                    </p:set>
                                    <p:animEffect filter="fade" transition="in">
                                      <p:cBhvr>
                                        <p:cTn dur="500"/>
                                        <p:tgtEl>
                                          <p:spTgt spid="34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5"/>
                                        </p:tgtEl>
                                        <p:attrNameLst>
                                          <p:attrName>style.visibility</p:attrName>
                                        </p:attrNameLst>
                                      </p:cBhvr>
                                      <p:to>
                                        <p:strVal val="visible"/>
                                      </p:to>
                                    </p:set>
                                    <p:animEffect filter="fade" transition="in">
                                      <p:cBhvr>
                                        <p:cTn dur="500"/>
                                        <p:tgtEl>
                                          <p:spTgt spid="3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6"/>
                                        </p:tgtEl>
                                        <p:attrNameLst>
                                          <p:attrName>style.visibility</p:attrName>
                                        </p:attrNameLst>
                                      </p:cBhvr>
                                      <p:to>
                                        <p:strVal val="visible"/>
                                      </p:to>
                                    </p:set>
                                    <p:animEffect filter="fade" transition="in">
                                      <p:cBhvr>
                                        <p:cTn dur="500"/>
                                        <p:tgtEl>
                                          <p:spTgt spid="34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4" name="Shape 3434"/>
        <p:cNvGrpSpPr/>
        <p:nvPr/>
      </p:nvGrpSpPr>
      <p:grpSpPr>
        <a:xfrm>
          <a:off x="0" y="0"/>
          <a:ext cx="0" cy="0"/>
          <a:chOff x="0" y="0"/>
          <a:chExt cx="0" cy="0"/>
        </a:xfrm>
      </p:grpSpPr>
      <p:grpSp>
        <p:nvGrpSpPr>
          <p:cNvPr id="3435" name="Google Shape;3435;p25"/>
          <p:cNvGrpSpPr/>
          <p:nvPr/>
        </p:nvGrpSpPr>
        <p:grpSpPr>
          <a:xfrm>
            <a:off x="986811" y="561192"/>
            <a:ext cx="10090492" cy="570588"/>
            <a:chOff x="1296327" y="1647588"/>
            <a:chExt cx="10090492" cy="570588"/>
          </a:xfrm>
        </p:grpSpPr>
        <p:sp>
          <p:nvSpPr>
            <p:cNvPr id="3436" name="Google Shape;3436;p25"/>
            <p:cNvSpPr txBox="1"/>
            <p:nvPr/>
          </p:nvSpPr>
          <p:spPr>
            <a:xfrm>
              <a:off x="1866915" y="1694956"/>
              <a:ext cx="951990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Tìm cây nấm cho mỗi bạn nhím</a:t>
              </a:r>
              <a:endParaRPr sz="2800">
                <a:solidFill>
                  <a:schemeClr val="dk1"/>
                </a:solidFill>
                <a:latin typeface="Arial"/>
                <a:ea typeface="Arial"/>
                <a:cs typeface="Arial"/>
                <a:sym typeface="Arial"/>
              </a:endParaRPr>
            </a:p>
          </p:txBody>
        </p:sp>
        <p:sp>
          <p:nvSpPr>
            <p:cNvPr id="3437" name="Google Shape;3437;p25"/>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4</a:t>
              </a:r>
              <a:endParaRPr b="1" sz="3600">
                <a:solidFill>
                  <a:schemeClr val="lt1"/>
                </a:solidFill>
                <a:latin typeface="Arial"/>
                <a:ea typeface="Arial"/>
                <a:cs typeface="Arial"/>
                <a:sym typeface="Arial"/>
              </a:endParaRPr>
            </a:p>
          </p:txBody>
        </p:sp>
      </p:grpSp>
      <p:pic>
        <p:nvPicPr>
          <p:cNvPr descr="Screen Clipping" id="3438" name="Google Shape;3438;p25"/>
          <p:cNvPicPr preferRelativeResize="0"/>
          <p:nvPr/>
        </p:nvPicPr>
        <p:blipFill rotWithShape="1">
          <a:blip r:embed="rId3">
            <a:alphaModFix/>
          </a:blip>
          <a:srcRect b="0" l="0" r="0" t="0"/>
          <a:stretch/>
        </p:blipFill>
        <p:spPr>
          <a:xfrm>
            <a:off x="1557399" y="1733824"/>
            <a:ext cx="8735644" cy="3886742"/>
          </a:xfrm>
          <a:prstGeom prst="rect">
            <a:avLst/>
          </a:prstGeom>
          <a:noFill/>
          <a:ln>
            <a:noFill/>
          </a:ln>
        </p:spPr>
      </p:pic>
      <p:cxnSp>
        <p:nvCxnSpPr>
          <p:cNvPr id="3439" name="Google Shape;3439;p25"/>
          <p:cNvCxnSpPr/>
          <p:nvPr/>
        </p:nvCxnSpPr>
        <p:spPr>
          <a:xfrm flipH="1">
            <a:off x="3644537" y="2663671"/>
            <a:ext cx="4872446" cy="1803826"/>
          </a:xfrm>
          <a:prstGeom prst="straightConnector1">
            <a:avLst/>
          </a:prstGeom>
          <a:noFill/>
          <a:ln cap="flat" cmpd="sng" w="38100">
            <a:solidFill>
              <a:schemeClr val="dk1"/>
            </a:solidFill>
            <a:prstDash val="solid"/>
            <a:miter lim="800000"/>
            <a:headEnd len="sm" w="sm" type="none"/>
            <a:tailEnd len="sm" w="sm" type="none"/>
          </a:ln>
        </p:spPr>
      </p:cxnSp>
      <p:cxnSp>
        <p:nvCxnSpPr>
          <p:cNvPr id="3440" name="Google Shape;3440;p25"/>
          <p:cNvCxnSpPr/>
          <p:nvPr/>
        </p:nvCxnSpPr>
        <p:spPr>
          <a:xfrm>
            <a:off x="5826034" y="2663671"/>
            <a:ext cx="2690949" cy="1634009"/>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5"/>
                                        </p:tgtEl>
                                        <p:attrNameLst>
                                          <p:attrName>style.visibility</p:attrName>
                                        </p:attrNameLst>
                                      </p:cBhvr>
                                      <p:to>
                                        <p:strVal val="visible"/>
                                      </p:to>
                                    </p:set>
                                    <p:animEffect filter="fade" transition="in">
                                      <p:cBhvr>
                                        <p:cTn dur="500"/>
                                        <p:tgtEl>
                                          <p:spTgt spid="3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8"/>
                                        </p:tgtEl>
                                        <p:attrNameLst>
                                          <p:attrName>style.visibility</p:attrName>
                                        </p:attrNameLst>
                                      </p:cBhvr>
                                      <p:to>
                                        <p:strVal val="visible"/>
                                      </p:to>
                                    </p:set>
                                    <p:animEffect filter="fade" transition="in">
                                      <p:cBhvr>
                                        <p:cTn dur="500"/>
                                        <p:tgtEl>
                                          <p:spTgt spid="3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9"/>
                                        </p:tgtEl>
                                        <p:attrNameLst>
                                          <p:attrName>style.visibility</p:attrName>
                                        </p:attrNameLst>
                                      </p:cBhvr>
                                      <p:to>
                                        <p:strVal val="visible"/>
                                      </p:to>
                                    </p:set>
                                    <p:animEffect filter="fade" transition="in">
                                      <p:cBhvr>
                                        <p:cTn dur="500"/>
                                        <p:tgtEl>
                                          <p:spTgt spid="34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0"/>
                                        </p:tgtEl>
                                        <p:attrNameLst>
                                          <p:attrName>style.visibility</p:attrName>
                                        </p:attrNameLst>
                                      </p:cBhvr>
                                      <p:to>
                                        <p:strVal val="visible"/>
                                      </p:to>
                                    </p:set>
                                    <p:animEffect filter="fade" transition="in">
                                      <p:cBhvr>
                                        <p:cTn dur="500"/>
                                        <p:tgtEl>
                                          <p:spTgt spid="3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4" name="Shape 3444"/>
        <p:cNvGrpSpPr/>
        <p:nvPr/>
      </p:nvGrpSpPr>
      <p:grpSpPr>
        <a:xfrm>
          <a:off x="0" y="0"/>
          <a:ext cx="0" cy="0"/>
          <a:chOff x="0" y="0"/>
          <a:chExt cx="0" cy="0"/>
        </a:xfrm>
      </p:grpSpPr>
      <p:grpSp>
        <p:nvGrpSpPr>
          <p:cNvPr id="3445" name="Google Shape;3445;p26"/>
          <p:cNvGrpSpPr/>
          <p:nvPr/>
        </p:nvGrpSpPr>
        <p:grpSpPr>
          <a:xfrm>
            <a:off x="986811" y="561192"/>
            <a:ext cx="10090492" cy="570588"/>
            <a:chOff x="1296327" y="1647588"/>
            <a:chExt cx="10090492" cy="570588"/>
          </a:xfrm>
        </p:grpSpPr>
        <p:sp>
          <p:nvSpPr>
            <p:cNvPr id="3446" name="Google Shape;3446;p26"/>
            <p:cNvSpPr txBox="1"/>
            <p:nvPr/>
          </p:nvSpPr>
          <p:spPr>
            <a:xfrm>
              <a:off x="1866915" y="1694956"/>
              <a:ext cx="951990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Biết độ cao của một số núi ở Việt Nam như sau:</a:t>
              </a:r>
              <a:endParaRPr sz="2800">
                <a:solidFill>
                  <a:schemeClr val="dk1"/>
                </a:solidFill>
                <a:latin typeface="Arial"/>
                <a:ea typeface="Arial"/>
                <a:cs typeface="Arial"/>
                <a:sym typeface="Arial"/>
              </a:endParaRPr>
            </a:p>
          </p:txBody>
        </p:sp>
        <p:sp>
          <p:nvSpPr>
            <p:cNvPr id="3447" name="Google Shape;3447;p26"/>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5</a:t>
              </a:r>
              <a:endParaRPr b="1" sz="3600">
                <a:solidFill>
                  <a:schemeClr val="lt1"/>
                </a:solidFill>
                <a:latin typeface="Arial"/>
                <a:ea typeface="Arial"/>
                <a:cs typeface="Arial"/>
                <a:sym typeface="Arial"/>
              </a:endParaRPr>
            </a:p>
          </p:txBody>
        </p:sp>
      </p:grpSp>
      <p:graphicFrame>
        <p:nvGraphicFramePr>
          <p:cNvPr id="3448" name="Google Shape;3448;p26"/>
          <p:cNvGraphicFramePr/>
          <p:nvPr/>
        </p:nvGraphicFramePr>
        <p:xfrm>
          <a:off x="764742" y="1502348"/>
          <a:ext cx="3000000" cy="3000000"/>
        </p:xfrm>
        <a:graphic>
          <a:graphicData uri="http://schemas.openxmlformats.org/drawingml/2006/table">
            <a:tbl>
              <a:tblPr bandRow="1" firstRow="1">
                <a:noFill/>
                <a:tableStyleId>{846496A3-E4EB-4305-A1DD-AE22991BD5B0}</a:tableStyleId>
              </a:tblPr>
              <a:tblGrid>
                <a:gridCol w="3846450"/>
                <a:gridCol w="1528350"/>
              </a:tblGrid>
              <a:tr h="1028475">
                <a:tc>
                  <a:txBody>
                    <a:bodyPr/>
                    <a:lstStyle/>
                    <a:p>
                      <a:pPr indent="0" lvl="0" marL="0" marR="0" rtl="0" algn="ctr">
                        <a:spcBef>
                          <a:spcPts val="0"/>
                        </a:spcBef>
                        <a:spcAft>
                          <a:spcPts val="0"/>
                        </a:spcAft>
                        <a:buNone/>
                      </a:pPr>
                      <a:r>
                        <a:rPr lang="en-US" sz="2800"/>
                        <a:t>Tên</a:t>
                      </a:r>
                      <a:r>
                        <a:rPr lang="en-US" sz="2800"/>
                        <a:t> núi</a:t>
                      </a:r>
                      <a:endParaRPr sz="2800"/>
                    </a:p>
                  </a:txBody>
                  <a:tcPr marT="45725" marB="45725" marR="91450" marL="91450" anchor="ctr">
                    <a:solidFill>
                      <a:srgbClr val="DAEEF3"/>
                    </a:solidFill>
                  </a:tcPr>
                </a:tc>
                <a:tc>
                  <a:txBody>
                    <a:bodyPr/>
                    <a:lstStyle/>
                    <a:p>
                      <a:pPr indent="0" lvl="0" marL="0" marR="0" rtl="0" algn="ctr">
                        <a:spcBef>
                          <a:spcPts val="0"/>
                        </a:spcBef>
                        <a:spcAft>
                          <a:spcPts val="0"/>
                        </a:spcAft>
                        <a:buNone/>
                      </a:pPr>
                      <a:r>
                        <a:rPr lang="en-US" sz="2800"/>
                        <a:t>Độ</a:t>
                      </a:r>
                      <a:r>
                        <a:rPr lang="en-US" sz="2800"/>
                        <a:t> cao</a:t>
                      </a:r>
                      <a:endParaRPr sz="2800"/>
                    </a:p>
                  </a:txBody>
                  <a:tcPr marT="45725" marB="45725" marR="91450" marL="91450" anchor="ctr">
                    <a:solidFill>
                      <a:srgbClr val="DAEEF3"/>
                    </a:solidFill>
                  </a:tcPr>
                </a:tc>
              </a:tr>
              <a:tr h="564000">
                <a:tc>
                  <a:txBody>
                    <a:bodyPr/>
                    <a:lstStyle/>
                    <a:p>
                      <a:pPr indent="0" lvl="0" marL="0" marR="0" rtl="0" algn="l">
                        <a:spcBef>
                          <a:spcPts val="0"/>
                        </a:spcBef>
                        <a:spcAft>
                          <a:spcPts val="0"/>
                        </a:spcAft>
                        <a:buNone/>
                      </a:pPr>
                      <a:r>
                        <a:rPr lang="en-US" sz="2800"/>
                        <a:t>Núi</a:t>
                      </a:r>
                      <a:r>
                        <a:rPr lang="en-US" sz="2800"/>
                        <a:t> Bà Đen (Tây Ninh)</a:t>
                      </a:r>
                      <a:endParaRPr sz="2800"/>
                    </a:p>
                  </a:txBody>
                  <a:tcPr marT="45725" marB="45725" marR="91450" marL="91450" anchor="ctr"/>
                </a:tc>
                <a:tc>
                  <a:txBody>
                    <a:bodyPr/>
                    <a:lstStyle/>
                    <a:p>
                      <a:pPr indent="0" lvl="0" marL="0" marR="0" rtl="0" algn="ctr">
                        <a:spcBef>
                          <a:spcPts val="0"/>
                        </a:spcBef>
                        <a:spcAft>
                          <a:spcPts val="0"/>
                        </a:spcAft>
                        <a:buNone/>
                      </a:pPr>
                      <a:r>
                        <a:rPr lang="en-US" sz="2800"/>
                        <a:t>986 m</a:t>
                      </a:r>
                      <a:endParaRPr sz="2800"/>
                    </a:p>
                  </a:txBody>
                  <a:tcPr marT="45725" marB="45725" marR="91450" marL="91450" anchor="ctr"/>
                </a:tc>
              </a:tr>
              <a:tr h="564000">
                <a:tc>
                  <a:txBody>
                    <a:bodyPr/>
                    <a:lstStyle/>
                    <a:p>
                      <a:pPr indent="0" lvl="0" marL="0" marR="0" rtl="0" algn="l">
                        <a:spcBef>
                          <a:spcPts val="0"/>
                        </a:spcBef>
                        <a:spcAft>
                          <a:spcPts val="0"/>
                        </a:spcAft>
                        <a:buNone/>
                      </a:pPr>
                      <a:r>
                        <a:rPr lang="en-US" sz="2800"/>
                        <a:t>Núi</a:t>
                      </a:r>
                      <a:r>
                        <a:rPr lang="en-US" sz="2800"/>
                        <a:t> Cấm (An Giang)</a:t>
                      </a:r>
                      <a:endParaRPr sz="2800"/>
                    </a:p>
                  </a:txBody>
                  <a:tcPr marT="45725" marB="45725" marR="91450" marL="91450" anchor="ctr"/>
                </a:tc>
                <a:tc>
                  <a:txBody>
                    <a:bodyPr/>
                    <a:lstStyle/>
                    <a:p>
                      <a:pPr indent="0" lvl="0" marL="0" marR="0" rtl="0" algn="ctr">
                        <a:spcBef>
                          <a:spcPts val="0"/>
                        </a:spcBef>
                        <a:spcAft>
                          <a:spcPts val="0"/>
                        </a:spcAft>
                        <a:buNone/>
                      </a:pPr>
                      <a:r>
                        <a:rPr lang="en-US" sz="2800"/>
                        <a:t>705 m</a:t>
                      </a:r>
                      <a:endParaRPr sz="2800"/>
                    </a:p>
                  </a:txBody>
                  <a:tcPr marT="45725" marB="45725" marR="91450" marL="91450" anchor="ctr"/>
                </a:tc>
              </a:tr>
              <a:tr h="1028475">
                <a:tc>
                  <a:txBody>
                    <a:bodyPr/>
                    <a:lstStyle/>
                    <a:p>
                      <a:pPr indent="0" lvl="0" marL="0" marR="0" rtl="0" algn="l">
                        <a:spcBef>
                          <a:spcPts val="0"/>
                        </a:spcBef>
                        <a:spcAft>
                          <a:spcPts val="0"/>
                        </a:spcAft>
                        <a:buNone/>
                      </a:pPr>
                      <a:r>
                        <a:rPr lang="en-US" sz="2800"/>
                        <a:t>Núi</a:t>
                      </a:r>
                      <a:r>
                        <a:rPr lang="en-US" sz="2800"/>
                        <a:t> Ngự Bình </a:t>
                      </a:r>
                      <a:endParaRPr/>
                    </a:p>
                    <a:p>
                      <a:pPr indent="0" lvl="0" marL="0" marR="0" rtl="0" algn="l">
                        <a:spcBef>
                          <a:spcPts val="0"/>
                        </a:spcBef>
                        <a:spcAft>
                          <a:spcPts val="0"/>
                        </a:spcAft>
                        <a:buNone/>
                      </a:pPr>
                      <a:r>
                        <a:rPr lang="en-US" sz="2800"/>
                        <a:t>(Thừa Thiên –Huế)</a:t>
                      </a:r>
                      <a:endParaRPr sz="2800"/>
                    </a:p>
                  </a:txBody>
                  <a:tcPr marT="45725" marB="45725" marR="91450" marL="91450" anchor="ctr"/>
                </a:tc>
                <a:tc>
                  <a:txBody>
                    <a:bodyPr/>
                    <a:lstStyle/>
                    <a:p>
                      <a:pPr indent="0" lvl="0" marL="0" marR="0" rtl="0" algn="ctr">
                        <a:spcBef>
                          <a:spcPts val="0"/>
                        </a:spcBef>
                        <a:spcAft>
                          <a:spcPts val="0"/>
                        </a:spcAft>
                        <a:buNone/>
                      </a:pPr>
                      <a:r>
                        <a:rPr lang="en-US" sz="2800"/>
                        <a:t>107 m</a:t>
                      </a:r>
                      <a:endParaRPr sz="2800"/>
                    </a:p>
                  </a:txBody>
                  <a:tcPr marT="45725" marB="45725" marR="91450" marL="91450" anchor="ctr"/>
                </a:tc>
              </a:tr>
              <a:tr h="564000">
                <a:tc>
                  <a:txBody>
                    <a:bodyPr/>
                    <a:lstStyle/>
                    <a:p>
                      <a:pPr indent="0" lvl="0" marL="0" marR="0" rtl="0" algn="l">
                        <a:spcBef>
                          <a:spcPts val="0"/>
                        </a:spcBef>
                        <a:spcAft>
                          <a:spcPts val="0"/>
                        </a:spcAft>
                        <a:buNone/>
                      </a:pPr>
                      <a:r>
                        <a:rPr lang="en-US" sz="2800"/>
                        <a:t>Núi</a:t>
                      </a:r>
                      <a:r>
                        <a:rPr lang="en-US" sz="2800"/>
                        <a:t> Sơn Trà (Đà Nẵng)</a:t>
                      </a:r>
                      <a:endParaRPr sz="2800"/>
                    </a:p>
                  </a:txBody>
                  <a:tcPr marT="45725" marB="45725" marR="91450" marL="91450" anchor="ctr"/>
                </a:tc>
                <a:tc>
                  <a:txBody>
                    <a:bodyPr/>
                    <a:lstStyle/>
                    <a:p>
                      <a:pPr indent="0" lvl="0" marL="0" marR="0" rtl="0" algn="ctr">
                        <a:spcBef>
                          <a:spcPts val="0"/>
                        </a:spcBef>
                        <a:spcAft>
                          <a:spcPts val="0"/>
                        </a:spcAft>
                        <a:buNone/>
                      </a:pPr>
                      <a:r>
                        <a:rPr lang="en-US" sz="2800"/>
                        <a:t>696 m</a:t>
                      </a:r>
                      <a:endParaRPr sz="2800"/>
                    </a:p>
                  </a:txBody>
                  <a:tcPr marT="45725" marB="45725" marR="91450" marL="91450" anchor="ctr"/>
                </a:tc>
              </a:tr>
            </a:tbl>
          </a:graphicData>
        </a:graphic>
      </p:graphicFrame>
      <p:sp>
        <p:nvSpPr>
          <p:cNvPr id="3449" name="Google Shape;3449;p26"/>
          <p:cNvSpPr txBox="1"/>
          <p:nvPr/>
        </p:nvSpPr>
        <p:spPr>
          <a:xfrm>
            <a:off x="6317351" y="1348965"/>
            <a:ext cx="4884049" cy="48167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E36C09"/>
                </a:solidFill>
                <a:latin typeface="Arial"/>
                <a:ea typeface="Arial"/>
                <a:cs typeface="Arial"/>
                <a:sym typeface="Arial"/>
              </a:rPr>
              <a:t>a) Núi Bà Đen cao hơn núi Cấm số mét là:</a:t>
            </a:r>
            <a:endParaRPr/>
          </a:p>
          <a:p>
            <a:pPr indent="0" lvl="0" marL="0" marR="0" rtl="0" algn="l">
              <a:lnSpc>
                <a:spcPct val="150000"/>
              </a:lnSpc>
              <a:spcBef>
                <a:spcPts val="0"/>
              </a:spcBef>
              <a:spcAft>
                <a:spcPts val="0"/>
              </a:spcAft>
              <a:buNone/>
            </a:pPr>
            <a:r>
              <a:rPr lang="en-US" sz="2800">
                <a:solidFill>
                  <a:srgbClr val="E36C09"/>
                </a:solidFill>
                <a:latin typeface="Arial"/>
                <a:ea typeface="Arial"/>
                <a:cs typeface="Arial"/>
                <a:sym typeface="Arial"/>
              </a:rPr>
              <a:t>      986 – 705 = 281 (m)</a:t>
            </a:r>
            <a:endParaRPr/>
          </a:p>
          <a:p>
            <a:pPr indent="0" lvl="0" marL="0" marR="0" rtl="0" algn="l">
              <a:lnSpc>
                <a:spcPct val="150000"/>
              </a:lnSpc>
              <a:spcBef>
                <a:spcPts val="0"/>
              </a:spcBef>
              <a:spcAft>
                <a:spcPts val="0"/>
              </a:spcAft>
              <a:buNone/>
            </a:pPr>
            <a:r>
              <a:rPr lang="en-US" sz="2800">
                <a:solidFill>
                  <a:srgbClr val="E36C09"/>
                </a:solidFill>
                <a:latin typeface="Arial"/>
                <a:ea typeface="Arial"/>
                <a:cs typeface="Arial"/>
                <a:sym typeface="Arial"/>
              </a:rPr>
              <a:t>                       Đáp số 281 m</a:t>
            </a:r>
            <a:endParaRPr/>
          </a:p>
          <a:p>
            <a:pPr indent="0" lvl="0" marL="0" marR="0" rtl="0" algn="l">
              <a:lnSpc>
                <a:spcPct val="15000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rgbClr val="76923C"/>
                </a:solidFill>
                <a:latin typeface="Arial"/>
                <a:ea typeface="Arial"/>
                <a:cs typeface="Arial"/>
                <a:sym typeface="Arial"/>
              </a:rPr>
              <a:t>b) Núi Ngự Bình thấp hơn núi Sơn Trà số mét là:</a:t>
            </a:r>
            <a:endParaRPr/>
          </a:p>
          <a:p>
            <a:pPr indent="0" lvl="0" marL="0" marR="0" rtl="0" algn="l">
              <a:lnSpc>
                <a:spcPct val="150000"/>
              </a:lnSpc>
              <a:spcBef>
                <a:spcPts val="0"/>
              </a:spcBef>
              <a:spcAft>
                <a:spcPts val="0"/>
              </a:spcAft>
              <a:buNone/>
            </a:pPr>
            <a:r>
              <a:rPr lang="en-US" sz="2800">
                <a:solidFill>
                  <a:srgbClr val="76923C"/>
                </a:solidFill>
                <a:latin typeface="Arial"/>
                <a:ea typeface="Arial"/>
                <a:cs typeface="Arial"/>
                <a:sym typeface="Arial"/>
              </a:rPr>
              <a:t>      696 – 107 = 589 (m)</a:t>
            </a:r>
            <a:endParaRPr/>
          </a:p>
          <a:p>
            <a:pPr indent="0" lvl="0" marL="0" marR="0" rtl="0" algn="l">
              <a:lnSpc>
                <a:spcPct val="150000"/>
              </a:lnSpc>
              <a:spcBef>
                <a:spcPts val="0"/>
              </a:spcBef>
              <a:spcAft>
                <a:spcPts val="0"/>
              </a:spcAft>
              <a:buNone/>
            </a:pPr>
            <a:r>
              <a:rPr lang="en-US" sz="2800">
                <a:solidFill>
                  <a:srgbClr val="76923C"/>
                </a:solidFill>
                <a:latin typeface="Arial"/>
                <a:ea typeface="Arial"/>
                <a:cs typeface="Arial"/>
                <a:sym typeface="Arial"/>
              </a:rPr>
              <a:t>                       Đáp số: 589 m</a:t>
            </a:r>
            <a:endParaRPr sz="2800">
              <a:solidFill>
                <a:srgbClr val="76923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5"/>
                                        </p:tgtEl>
                                        <p:attrNameLst>
                                          <p:attrName>style.visibility</p:attrName>
                                        </p:attrNameLst>
                                      </p:cBhvr>
                                      <p:to>
                                        <p:strVal val="visible"/>
                                      </p:to>
                                    </p:set>
                                    <p:animEffect filter="fade" transition="in">
                                      <p:cBhvr>
                                        <p:cTn dur="500"/>
                                        <p:tgtEl>
                                          <p:spTgt spid="3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8"/>
                                        </p:tgtEl>
                                        <p:attrNameLst>
                                          <p:attrName>style.visibility</p:attrName>
                                        </p:attrNameLst>
                                      </p:cBhvr>
                                      <p:to>
                                        <p:strVal val="visible"/>
                                      </p:to>
                                    </p:set>
                                    <p:animEffect filter="fade" transition="in">
                                      <p:cBhvr>
                                        <p:cTn dur="500"/>
                                        <p:tgtEl>
                                          <p:spTgt spid="3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9">
                                            <p:txEl>
                                              <p:pRg end="0" st="0"/>
                                            </p:txEl>
                                          </p:spTgt>
                                        </p:tgtEl>
                                        <p:attrNameLst>
                                          <p:attrName>style.visibility</p:attrName>
                                        </p:attrNameLst>
                                      </p:cBhvr>
                                      <p:to>
                                        <p:strVal val="visible"/>
                                      </p:to>
                                    </p:set>
                                    <p:animEffect filter="fade" transition="in">
                                      <p:cBhvr>
                                        <p:cTn dur="500"/>
                                        <p:tgtEl>
                                          <p:spTgt spid="34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9">
                                            <p:txEl>
                                              <p:pRg end="1" st="1"/>
                                            </p:txEl>
                                          </p:spTgt>
                                        </p:tgtEl>
                                        <p:attrNameLst>
                                          <p:attrName>style.visibility</p:attrName>
                                        </p:attrNameLst>
                                      </p:cBhvr>
                                      <p:to>
                                        <p:strVal val="visible"/>
                                      </p:to>
                                    </p:set>
                                    <p:animEffect filter="fade" transition="in">
                                      <p:cBhvr>
                                        <p:cTn dur="500"/>
                                        <p:tgtEl>
                                          <p:spTgt spid="34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9">
                                            <p:txEl>
                                              <p:pRg end="2" st="2"/>
                                            </p:txEl>
                                          </p:spTgt>
                                        </p:tgtEl>
                                        <p:attrNameLst>
                                          <p:attrName>style.visibility</p:attrName>
                                        </p:attrNameLst>
                                      </p:cBhvr>
                                      <p:to>
                                        <p:strVal val="visible"/>
                                      </p:to>
                                    </p:set>
                                    <p:animEffect filter="fade" transition="in">
                                      <p:cBhvr>
                                        <p:cTn dur="500"/>
                                        <p:tgtEl>
                                          <p:spTgt spid="34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9">
                                            <p:txEl>
                                              <p:pRg end="3" st="3"/>
                                            </p:txEl>
                                          </p:spTgt>
                                        </p:tgtEl>
                                        <p:attrNameLst>
                                          <p:attrName>style.visibility</p:attrName>
                                        </p:attrNameLst>
                                      </p:cBhvr>
                                      <p:to>
                                        <p:strVal val="visible"/>
                                      </p:to>
                                    </p:set>
                                    <p:animEffect filter="fade" transition="in">
                                      <p:cBhvr>
                                        <p:cTn dur="500"/>
                                        <p:tgtEl>
                                          <p:spTgt spid="34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9">
                                            <p:txEl>
                                              <p:pRg end="4" st="4"/>
                                            </p:txEl>
                                          </p:spTgt>
                                        </p:tgtEl>
                                        <p:attrNameLst>
                                          <p:attrName>style.visibility</p:attrName>
                                        </p:attrNameLst>
                                      </p:cBhvr>
                                      <p:to>
                                        <p:strVal val="visible"/>
                                      </p:to>
                                    </p:set>
                                    <p:animEffect filter="fade" transition="in">
                                      <p:cBhvr>
                                        <p:cTn dur="500"/>
                                        <p:tgtEl>
                                          <p:spTgt spid="344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9">
                                            <p:txEl>
                                              <p:pRg end="5" st="5"/>
                                            </p:txEl>
                                          </p:spTgt>
                                        </p:tgtEl>
                                        <p:attrNameLst>
                                          <p:attrName>style.visibility</p:attrName>
                                        </p:attrNameLst>
                                      </p:cBhvr>
                                      <p:to>
                                        <p:strVal val="visible"/>
                                      </p:to>
                                    </p:set>
                                    <p:animEffect filter="fade" transition="in">
                                      <p:cBhvr>
                                        <p:cTn dur="500"/>
                                        <p:tgtEl>
                                          <p:spTgt spid="344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9">
                                            <p:txEl>
                                              <p:pRg end="6" st="6"/>
                                            </p:txEl>
                                          </p:spTgt>
                                        </p:tgtEl>
                                        <p:attrNameLst>
                                          <p:attrName>style.visibility</p:attrName>
                                        </p:attrNameLst>
                                      </p:cBhvr>
                                      <p:to>
                                        <p:strVal val="visible"/>
                                      </p:to>
                                    </p:set>
                                    <p:animEffect filter="fade" transition="in">
                                      <p:cBhvr>
                                        <p:cTn dur="500"/>
                                        <p:tgtEl>
                                          <p:spTgt spid="344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1" name="Shape 2611"/>
        <p:cNvGrpSpPr/>
        <p:nvPr/>
      </p:nvGrpSpPr>
      <p:grpSpPr>
        <a:xfrm>
          <a:off x="0" y="0"/>
          <a:ext cx="0" cy="0"/>
          <a:chOff x="0" y="0"/>
          <a:chExt cx="0" cy="0"/>
        </a:xfrm>
      </p:grpSpPr>
      <p:sp>
        <p:nvSpPr>
          <p:cNvPr id="2612" name="Google Shape;2612;p3"/>
          <p:cNvSpPr txBox="1"/>
          <p:nvPr/>
        </p:nvSpPr>
        <p:spPr>
          <a:xfrm>
            <a:off x="4754882" y="5524955"/>
            <a:ext cx="28868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E36C09"/>
                </a:solidFill>
                <a:latin typeface="Arial"/>
                <a:ea typeface="Arial"/>
                <a:cs typeface="Arial"/>
                <a:sym typeface="Arial"/>
              </a:rPr>
              <a:t>386 – 139 = ?</a:t>
            </a:r>
            <a:endParaRPr b="1" sz="3200">
              <a:solidFill>
                <a:srgbClr val="E36C09"/>
              </a:solidFill>
              <a:latin typeface="Arial"/>
              <a:ea typeface="Arial"/>
              <a:cs typeface="Arial"/>
              <a:sym typeface="Arial"/>
            </a:endParaRPr>
          </a:p>
        </p:txBody>
      </p:sp>
      <p:sp>
        <p:nvSpPr>
          <p:cNvPr id="2613" name="Google Shape;2613;p3"/>
          <p:cNvSpPr/>
          <p:nvPr/>
        </p:nvSpPr>
        <p:spPr>
          <a:xfrm>
            <a:off x="875211" y="1305098"/>
            <a:ext cx="2821578" cy="48332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Screen Clipping" id="2614" name="Google Shape;2614;p3"/>
          <p:cNvPicPr preferRelativeResize="0"/>
          <p:nvPr/>
        </p:nvPicPr>
        <p:blipFill rotWithShape="1">
          <a:blip r:embed="rId3">
            <a:alphaModFix/>
          </a:blip>
          <a:srcRect b="0" l="0" r="0" t="2487"/>
          <a:stretch/>
        </p:blipFill>
        <p:spPr>
          <a:xfrm>
            <a:off x="875211" y="1305098"/>
            <a:ext cx="9754961" cy="41152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2"/>
                                        </p:tgtEl>
                                        <p:attrNameLst>
                                          <p:attrName>style.visibility</p:attrName>
                                        </p:attrNameLst>
                                      </p:cBhvr>
                                      <p:to>
                                        <p:strVal val="visible"/>
                                      </p:to>
                                    </p:set>
                                    <p:animEffect filter="fade" transition="in">
                                      <p:cBhvr>
                                        <p:cTn dur="1000"/>
                                        <p:tgtEl>
                                          <p:spTgt spid="26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8" name="Shape 2618"/>
        <p:cNvGrpSpPr/>
        <p:nvPr/>
      </p:nvGrpSpPr>
      <p:grpSpPr>
        <a:xfrm>
          <a:off x="0" y="0"/>
          <a:ext cx="0" cy="0"/>
          <a:chOff x="0" y="0"/>
          <a:chExt cx="0" cy="0"/>
        </a:xfrm>
      </p:grpSpPr>
      <p:graphicFrame>
        <p:nvGraphicFramePr>
          <p:cNvPr id="2619" name="Google Shape;2619;p4"/>
          <p:cNvGraphicFramePr/>
          <p:nvPr/>
        </p:nvGraphicFramePr>
        <p:xfrm>
          <a:off x="710108" y="666206"/>
          <a:ext cx="3000000" cy="3000000"/>
        </p:xfrm>
        <a:graphic>
          <a:graphicData uri="http://schemas.openxmlformats.org/drawingml/2006/table">
            <a:tbl>
              <a:tblPr bandRow="1" firstRow="1">
                <a:noFill/>
                <a:tableStyleId>{846496A3-E4EB-4305-A1DD-AE22991BD5B0}</a:tableStyleId>
              </a:tblPr>
              <a:tblGrid>
                <a:gridCol w="1527125"/>
                <a:gridCol w="1341625"/>
                <a:gridCol w="1649000"/>
              </a:tblGrid>
              <a:tr h="558575">
                <a:tc>
                  <a:txBody>
                    <a:bodyPr/>
                    <a:lstStyle/>
                    <a:p>
                      <a:pPr indent="0" lvl="0" marL="0" marR="0" rtl="0" algn="ctr">
                        <a:spcBef>
                          <a:spcPts val="0"/>
                        </a:spcBef>
                        <a:spcAft>
                          <a:spcPts val="0"/>
                        </a:spcAft>
                        <a:buNone/>
                      </a:pPr>
                      <a:r>
                        <a:rPr lang="en-US" sz="2800" u="none" cap="none" strike="noStrike"/>
                        <a:t>Trăm </a:t>
                      </a:r>
                      <a:endParaRPr sz="2800" u="none" cap="none" strike="noStrike"/>
                    </a:p>
                  </a:txBody>
                  <a:tcPr marT="45725" marB="45725" marR="91450" marL="91450" anchor="ctr"/>
                </a:tc>
                <a:tc>
                  <a:txBody>
                    <a:bodyPr/>
                    <a:lstStyle/>
                    <a:p>
                      <a:pPr indent="0" lvl="0" marL="0" marR="0" rtl="0" algn="ctr">
                        <a:spcBef>
                          <a:spcPts val="0"/>
                        </a:spcBef>
                        <a:spcAft>
                          <a:spcPts val="0"/>
                        </a:spcAft>
                        <a:buNone/>
                      </a:pPr>
                      <a:r>
                        <a:rPr lang="en-US" sz="2800" u="none" cap="none" strike="noStrike"/>
                        <a:t>Chục </a:t>
                      </a:r>
                      <a:endParaRPr sz="2800" u="none" cap="none" strike="noStrike"/>
                    </a:p>
                  </a:txBody>
                  <a:tcPr marT="45725" marB="45725" marR="91450" marL="91450" anchor="ctr"/>
                </a:tc>
                <a:tc>
                  <a:txBody>
                    <a:bodyPr/>
                    <a:lstStyle/>
                    <a:p>
                      <a:pPr indent="0" lvl="0" marL="0" marR="0" rtl="0" algn="ctr">
                        <a:spcBef>
                          <a:spcPts val="0"/>
                        </a:spcBef>
                        <a:spcAft>
                          <a:spcPts val="0"/>
                        </a:spcAft>
                        <a:buNone/>
                      </a:pPr>
                      <a:r>
                        <a:rPr lang="en-US" sz="2800" u="none" cap="none" strike="noStrike"/>
                        <a:t>Đơn vị</a:t>
                      </a:r>
                      <a:endParaRPr sz="2800" u="none" cap="none" strike="noStrike"/>
                    </a:p>
                  </a:txBody>
                  <a:tcPr marT="45725" marB="45725" marR="91450" marL="91450" anchor="ctr"/>
                </a:tc>
              </a:tr>
              <a:tr h="48371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2620" name="Google Shape;2620;p4"/>
          <p:cNvSpPr txBox="1"/>
          <p:nvPr/>
        </p:nvSpPr>
        <p:spPr>
          <a:xfrm>
            <a:off x="7038167" y="683500"/>
            <a:ext cx="44721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E36C09"/>
                </a:solidFill>
                <a:latin typeface="Arial"/>
                <a:ea typeface="Arial"/>
                <a:cs typeface="Arial"/>
                <a:sym typeface="Arial"/>
              </a:rPr>
              <a:t>3</a:t>
            </a:r>
            <a:endParaRPr b="1" sz="4800">
              <a:solidFill>
                <a:srgbClr val="E36C09"/>
              </a:solidFill>
              <a:latin typeface="Arial"/>
              <a:ea typeface="Arial"/>
              <a:cs typeface="Arial"/>
              <a:sym typeface="Arial"/>
            </a:endParaRPr>
          </a:p>
        </p:txBody>
      </p:sp>
      <p:sp>
        <p:nvSpPr>
          <p:cNvPr id="2621" name="Google Shape;2621;p4"/>
          <p:cNvSpPr txBox="1"/>
          <p:nvPr/>
        </p:nvSpPr>
        <p:spPr>
          <a:xfrm>
            <a:off x="7428238" y="683500"/>
            <a:ext cx="44721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E36C09"/>
                </a:solidFill>
                <a:latin typeface="Arial"/>
                <a:ea typeface="Arial"/>
                <a:cs typeface="Arial"/>
                <a:sym typeface="Arial"/>
              </a:rPr>
              <a:t>8</a:t>
            </a:r>
            <a:endParaRPr b="1" sz="4800">
              <a:solidFill>
                <a:srgbClr val="E36C09"/>
              </a:solidFill>
              <a:latin typeface="Arial"/>
              <a:ea typeface="Arial"/>
              <a:cs typeface="Arial"/>
              <a:sym typeface="Arial"/>
            </a:endParaRPr>
          </a:p>
        </p:txBody>
      </p:sp>
      <p:sp>
        <p:nvSpPr>
          <p:cNvPr id="2622" name="Google Shape;2622;p4"/>
          <p:cNvSpPr txBox="1"/>
          <p:nvPr/>
        </p:nvSpPr>
        <p:spPr>
          <a:xfrm>
            <a:off x="7804883" y="683500"/>
            <a:ext cx="44721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E36C09"/>
                </a:solidFill>
                <a:latin typeface="Arial"/>
                <a:ea typeface="Arial"/>
                <a:cs typeface="Arial"/>
                <a:sym typeface="Arial"/>
              </a:rPr>
              <a:t>6</a:t>
            </a:r>
            <a:endParaRPr b="1" sz="4800">
              <a:solidFill>
                <a:srgbClr val="E36C09"/>
              </a:solidFill>
              <a:latin typeface="Arial"/>
              <a:ea typeface="Arial"/>
              <a:cs typeface="Arial"/>
              <a:sym typeface="Arial"/>
            </a:endParaRPr>
          </a:p>
        </p:txBody>
      </p:sp>
      <p:sp>
        <p:nvSpPr>
          <p:cNvPr id="2623" name="Google Shape;2623;p4"/>
          <p:cNvSpPr txBox="1"/>
          <p:nvPr/>
        </p:nvSpPr>
        <p:spPr>
          <a:xfrm>
            <a:off x="8218816" y="683500"/>
            <a:ext cx="44721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E36C09"/>
                </a:solidFill>
                <a:latin typeface="Arial"/>
                <a:ea typeface="Arial"/>
                <a:cs typeface="Arial"/>
                <a:sym typeface="Arial"/>
              </a:rPr>
              <a:t>-</a:t>
            </a:r>
            <a:endParaRPr b="1" sz="4800">
              <a:solidFill>
                <a:srgbClr val="E36C09"/>
              </a:solidFill>
              <a:latin typeface="Arial"/>
              <a:ea typeface="Arial"/>
              <a:cs typeface="Arial"/>
              <a:sym typeface="Arial"/>
            </a:endParaRPr>
          </a:p>
        </p:txBody>
      </p:sp>
      <p:sp>
        <p:nvSpPr>
          <p:cNvPr id="2624" name="Google Shape;2624;p4"/>
          <p:cNvSpPr txBox="1"/>
          <p:nvPr/>
        </p:nvSpPr>
        <p:spPr>
          <a:xfrm>
            <a:off x="8631937" y="683500"/>
            <a:ext cx="44721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E36C09"/>
                </a:solidFill>
                <a:latin typeface="Arial"/>
                <a:ea typeface="Arial"/>
                <a:cs typeface="Arial"/>
                <a:sym typeface="Arial"/>
              </a:rPr>
              <a:t>1</a:t>
            </a:r>
            <a:endParaRPr b="1" sz="4800">
              <a:solidFill>
                <a:srgbClr val="E36C09"/>
              </a:solidFill>
              <a:latin typeface="Arial"/>
              <a:ea typeface="Arial"/>
              <a:cs typeface="Arial"/>
              <a:sym typeface="Arial"/>
            </a:endParaRPr>
          </a:p>
        </p:txBody>
      </p:sp>
      <p:sp>
        <p:nvSpPr>
          <p:cNvPr id="2625" name="Google Shape;2625;p4"/>
          <p:cNvSpPr txBox="1"/>
          <p:nvPr/>
        </p:nvSpPr>
        <p:spPr>
          <a:xfrm>
            <a:off x="9010034" y="683500"/>
            <a:ext cx="44721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E36C09"/>
                </a:solidFill>
                <a:latin typeface="Arial"/>
                <a:ea typeface="Arial"/>
                <a:cs typeface="Arial"/>
                <a:sym typeface="Arial"/>
              </a:rPr>
              <a:t>3</a:t>
            </a:r>
            <a:endParaRPr b="1" sz="4800">
              <a:solidFill>
                <a:srgbClr val="E36C09"/>
              </a:solidFill>
              <a:latin typeface="Arial"/>
              <a:ea typeface="Arial"/>
              <a:cs typeface="Arial"/>
              <a:sym typeface="Arial"/>
            </a:endParaRPr>
          </a:p>
        </p:txBody>
      </p:sp>
      <p:sp>
        <p:nvSpPr>
          <p:cNvPr id="2626" name="Google Shape;2626;p4"/>
          <p:cNvSpPr txBox="1"/>
          <p:nvPr/>
        </p:nvSpPr>
        <p:spPr>
          <a:xfrm>
            <a:off x="9361642" y="683500"/>
            <a:ext cx="44721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E36C09"/>
                </a:solidFill>
                <a:latin typeface="Arial"/>
                <a:ea typeface="Arial"/>
                <a:cs typeface="Arial"/>
                <a:sym typeface="Arial"/>
              </a:rPr>
              <a:t>9</a:t>
            </a:r>
            <a:endParaRPr b="1" sz="4800">
              <a:solidFill>
                <a:srgbClr val="E36C09"/>
              </a:solidFill>
              <a:latin typeface="Arial"/>
              <a:ea typeface="Arial"/>
              <a:cs typeface="Arial"/>
              <a:sym typeface="Arial"/>
            </a:endParaRPr>
          </a:p>
        </p:txBody>
      </p:sp>
      <p:grpSp>
        <p:nvGrpSpPr>
          <p:cNvPr id="2627" name="Google Shape;2627;p4"/>
          <p:cNvGrpSpPr/>
          <p:nvPr/>
        </p:nvGrpSpPr>
        <p:grpSpPr>
          <a:xfrm>
            <a:off x="766873" y="1382888"/>
            <a:ext cx="1399608" cy="139960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728" name="Google Shape;2728;p4"/>
          <p:cNvGrpSpPr/>
          <p:nvPr/>
        </p:nvGrpSpPr>
        <p:grpSpPr>
          <a:xfrm>
            <a:off x="766873" y="2956980"/>
            <a:ext cx="1399608" cy="139960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829" name="Google Shape;2829;p4"/>
          <p:cNvGrpSpPr/>
          <p:nvPr/>
        </p:nvGrpSpPr>
        <p:grpSpPr>
          <a:xfrm>
            <a:off x="766873" y="4530929"/>
            <a:ext cx="1399608" cy="139960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930" name="Google Shape;2930;p4"/>
          <p:cNvGrpSpPr/>
          <p:nvPr/>
        </p:nvGrpSpPr>
        <p:grpSpPr>
          <a:xfrm>
            <a:off x="2745969" y="2956980"/>
            <a:ext cx="139961" cy="1399608"/>
            <a:chOff x="3114999" y="2956980"/>
            <a:chExt cx="139961" cy="1399608"/>
          </a:xfrm>
        </p:grpSpPr>
        <p:sp>
          <p:nvSpPr>
            <p:cNvPr id="2931" name="Google Shape;2931;p4"/>
            <p:cNvSpPr/>
            <p:nvPr/>
          </p:nvSpPr>
          <p:spPr>
            <a:xfrm>
              <a:off x="3114999" y="2956980"/>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2" name="Google Shape;2932;p4"/>
            <p:cNvSpPr/>
            <p:nvPr/>
          </p:nvSpPr>
          <p:spPr>
            <a:xfrm>
              <a:off x="3114999" y="3096941"/>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3" name="Google Shape;2933;p4"/>
            <p:cNvSpPr/>
            <p:nvPr/>
          </p:nvSpPr>
          <p:spPr>
            <a:xfrm>
              <a:off x="3114999" y="3236902"/>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4" name="Google Shape;2934;p4"/>
            <p:cNvSpPr/>
            <p:nvPr/>
          </p:nvSpPr>
          <p:spPr>
            <a:xfrm>
              <a:off x="3114999" y="3376862"/>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5" name="Google Shape;2935;p4"/>
            <p:cNvSpPr/>
            <p:nvPr/>
          </p:nvSpPr>
          <p:spPr>
            <a:xfrm>
              <a:off x="3114999" y="3516823"/>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6" name="Google Shape;2936;p4"/>
            <p:cNvSpPr/>
            <p:nvPr/>
          </p:nvSpPr>
          <p:spPr>
            <a:xfrm>
              <a:off x="3114999" y="3656784"/>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7" name="Google Shape;2937;p4"/>
            <p:cNvSpPr/>
            <p:nvPr/>
          </p:nvSpPr>
          <p:spPr>
            <a:xfrm>
              <a:off x="3114999" y="3796745"/>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8" name="Google Shape;2938;p4"/>
            <p:cNvSpPr/>
            <p:nvPr/>
          </p:nvSpPr>
          <p:spPr>
            <a:xfrm>
              <a:off x="3114999" y="393670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9" name="Google Shape;2939;p4"/>
            <p:cNvSpPr/>
            <p:nvPr/>
          </p:nvSpPr>
          <p:spPr>
            <a:xfrm>
              <a:off x="3114999" y="407666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0" name="Google Shape;2940;p4"/>
            <p:cNvSpPr/>
            <p:nvPr/>
          </p:nvSpPr>
          <p:spPr>
            <a:xfrm>
              <a:off x="3114999" y="4216627"/>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941" name="Google Shape;2941;p4"/>
          <p:cNvGrpSpPr/>
          <p:nvPr/>
        </p:nvGrpSpPr>
        <p:grpSpPr>
          <a:xfrm>
            <a:off x="2541211" y="2956980"/>
            <a:ext cx="139961" cy="1399608"/>
            <a:chOff x="3114999" y="2956980"/>
            <a:chExt cx="139961" cy="1399608"/>
          </a:xfrm>
        </p:grpSpPr>
        <p:sp>
          <p:nvSpPr>
            <p:cNvPr id="2942" name="Google Shape;2942;p4"/>
            <p:cNvSpPr/>
            <p:nvPr/>
          </p:nvSpPr>
          <p:spPr>
            <a:xfrm>
              <a:off x="3114999" y="2956980"/>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3" name="Google Shape;2943;p4"/>
            <p:cNvSpPr/>
            <p:nvPr/>
          </p:nvSpPr>
          <p:spPr>
            <a:xfrm>
              <a:off x="3114999" y="3096941"/>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4" name="Google Shape;2944;p4"/>
            <p:cNvSpPr/>
            <p:nvPr/>
          </p:nvSpPr>
          <p:spPr>
            <a:xfrm>
              <a:off x="3114999" y="3236902"/>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5" name="Google Shape;2945;p4"/>
            <p:cNvSpPr/>
            <p:nvPr/>
          </p:nvSpPr>
          <p:spPr>
            <a:xfrm>
              <a:off x="3114999" y="3376862"/>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6" name="Google Shape;2946;p4"/>
            <p:cNvSpPr/>
            <p:nvPr/>
          </p:nvSpPr>
          <p:spPr>
            <a:xfrm>
              <a:off x="3114999" y="3516823"/>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7" name="Google Shape;2947;p4"/>
            <p:cNvSpPr/>
            <p:nvPr/>
          </p:nvSpPr>
          <p:spPr>
            <a:xfrm>
              <a:off x="3114999" y="3656784"/>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8" name="Google Shape;2948;p4"/>
            <p:cNvSpPr/>
            <p:nvPr/>
          </p:nvSpPr>
          <p:spPr>
            <a:xfrm>
              <a:off x="3114999" y="3796745"/>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9" name="Google Shape;2949;p4"/>
            <p:cNvSpPr/>
            <p:nvPr/>
          </p:nvSpPr>
          <p:spPr>
            <a:xfrm>
              <a:off x="3114999" y="393670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0" name="Google Shape;2950;p4"/>
            <p:cNvSpPr/>
            <p:nvPr/>
          </p:nvSpPr>
          <p:spPr>
            <a:xfrm>
              <a:off x="3114999" y="407666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1" name="Google Shape;2951;p4"/>
            <p:cNvSpPr/>
            <p:nvPr/>
          </p:nvSpPr>
          <p:spPr>
            <a:xfrm>
              <a:off x="3114999" y="4216627"/>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952" name="Google Shape;2952;p4"/>
          <p:cNvGrpSpPr/>
          <p:nvPr/>
        </p:nvGrpSpPr>
        <p:grpSpPr>
          <a:xfrm>
            <a:off x="2948296" y="2956980"/>
            <a:ext cx="139961" cy="1399608"/>
            <a:chOff x="3114999" y="2956980"/>
            <a:chExt cx="139961" cy="1399608"/>
          </a:xfrm>
        </p:grpSpPr>
        <p:sp>
          <p:nvSpPr>
            <p:cNvPr id="2953" name="Google Shape;2953;p4"/>
            <p:cNvSpPr/>
            <p:nvPr/>
          </p:nvSpPr>
          <p:spPr>
            <a:xfrm>
              <a:off x="3114999" y="2956980"/>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4" name="Google Shape;2954;p4"/>
            <p:cNvSpPr/>
            <p:nvPr/>
          </p:nvSpPr>
          <p:spPr>
            <a:xfrm>
              <a:off x="3114999" y="3096941"/>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5" name="Google Shape;2955;p4"/>
            <p:cNvSpPr/>
            <p:nvPr/>
          </p:nvSpPr>
          <p:spPr>
            <a:xfrm>
              <a:off x="3114999" y="3236902"/>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6" name="Google Shape;2956;p4"/>
            <p:cNvSpPr/>
            <p:nvPr/>
          </p:nvSpPr>
          <p:spPr>
            <a:xfrm>
              <a:off x="3114999" y="3376862"/>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7" name="Google Shape;2957;p4"/>
            <p:cNvSpPr/>
            <p:nvPr/>
          </p:nvSpPr>
          <p:spPr>
            <a:xfrm>
              <a:off x="3114999" y="3516823"/>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8" name="Google Shape;2958;p4"/>
            <p:cNvSpPr/>
            <p:nvPr/>
          </p:nvSpPr>
          <p:spPr>
            <a:xfrm>
              <a:off x="3114999" y="3656784"/>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9" name="Google Shape;2959;p4"/>
            <p:cNvSpPr/>
            <p:nvPr/>
          </p:nvSpPr>
          <p:spPr>
            <a:xfrm>
              <a:off x="3114999" y="3796745"/>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0" name="Google Shape;2960;p4"/>
            <p:cNvSpPr/>
            <p:nvPr/>
          </p:nvSpPr>
          <p:spPr>
            <a:xfrm>
              <a:off x="3114999" y="393670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1" name="Google Shape;2961;p4"/>
            <p:cNvSpPr/>
            <p:nvPr/>
          </p:nvSpPr>
          <p:spPr>
            <a:xfrm>
              <a:off x="3114999" y="407666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2" name="Google Shape;2962;p4"/>
            <p:cNvSpPr/>
            <p:nvPr/>
          </p:nvSpPr>
          <p:spPr>
            <a:xfrm>
              <a:off x="3114999" y="4216627"/>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963" name="Google Shape;2963;p4"/>
          <p:cNvGrpSpPr/>
          <p:nvPr/>
        </p:nvGrpSpPr>
        <p:grpSpPr>
          <a:xfrm>
            <a:off x="3160282" y="2956980"/>
            <a:ext cx="139961" cy="1399608"/>
            <a:chOff x="3114999" y="2956980"/>
            <a:chExt cx="139961" cy="1399608"/>
          </a:xfrm>
        </p:grpSpPr>
        <p:sp>
          <p:nvSpPr>
            <p:cNvPr id="2964" name="Google Shape;2964;p4"/>
            <p:cNvSpPr/>
            <p:nvPr/>
          </p:nvSpPr>
          <p:spPr>
            <a:xfrm>
              <a:off x="3114999" y="2956980"/>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5" name="Google Shape;2965;p4"/>
            <p:cNvSpPr/>
            <p:nvPr/>
          </p:nvSpPr>
          <p:spPr>
            <a:xfrm>
              <a:off x="3114999" y="3096941"/>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6" name="Google Shape;2966;p4"/>
            <p:cNvSpPr/>
            <p:nvPr/>
          </p:nvSpPr>
          <p:spPr>
            <a:xfrm>
              <a:off x="3114999" y="3236902"/>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7" name="Google Shape;2967;p4"/>
            <p:cNvSpPr/>
            <p:nvPr/>
          </p:nvSpPr>
          <p:spPr>
            <a:xfrm>
              <a:off x="3114999" y="3376862"/>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8" name="Google Shape;2968;p4"/>
            <p:cNvSpPr/>
            <p:nvPr/>
          </p:nvSpPr>
          <p:spPr>
            <a:xfrm>
              <a:off x="3114999" y="3516823"/>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9" name="Google Shape;2969;p4"/>
            <p:cNvSpPr/>
            <p:nvPr/>
          </p:nvSpPr>
          <p:spPr>
            <a:xfrm>
              <a:off x="3114999" y="3656784"/>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0" name="Google Shape;2970;p4"/>
            <p:cNvSpPr/>
            <p:nvPr/>
          </p:nvSpPr>
          <p:spPr>
            <a:xfrm>
              <a:off x="3114999" y="3796745"/>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1" name="Google Shape;2971;p4"/>
            <p:cNvSpPr/>
            <p:nvPr/>
          </p:nvSpPr>
          <p:spPr>
            <a:xfrm>
              <a:off x="3114999" y="393670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2" name="Google Shape;2972;p4"/>
            <p:cNvSpPr/>
            <p:nvPr/>
          </p:nvSpPr>
          <p:spPr>
            <a:xfrm>
              <a:off x="3114999" y="407666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3" name="Google Shape;2973;p4"/>
            <p:cNvSpPr/>
            <p:nvPr/>
          </p:nvSpPr>
          <p:spPr>
            <a:xfrm>
              <a:off x="3114999" y="4216627"/>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974" name="Google Shape;2974;p4"/>
          <p:cNvGrpSpPr/>
          <p:nvPr/>
        </p:nvGrpSpPr>
        <p:grpSpPr>
          <a:xfrm>
            <a:off x="2745969" y="4530929"/>
            <a:ext cx="139961" cy="1399608"/>
            <a:chOff x="3114999" y="2956980"/>
            <a:chExt cx="139961" cy="1399608"/>
          </a:xfrm>
        </p:grpSpPr>
        <p:sp>
          <p:nvSpPr>
            <p:cNvPr id="2975" name="Google Shape;2975;p4"/>
            <p:cNvSpPr/>
            <p:nvPr/>
          </p:nvSpPr>
          <p:spPr>
            <a:xfrm>
              <a:off x="3114999" y="2956980"/>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6" name="Google Shape;2976;p4"/>
            <p:cNvSpPr/>
            <p:nvPr/>
          </p:nvSpPr>
          <p:spPr>
            <a:xfrm>
              <a:off x="3114999" y="3096941"/>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7" name="Google Shape;2977;p4"/>
            <p:cNvSpPr/>
            <p:nvPr/>
          </p:nvSpPr>
          <p:spPr>
            <a:xfrm>
              <a:off x="3114999" y="3236902"/>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8" name="Google Shape;2978;p4"/>
            <p:cNvSpPr/>
            <p:nvPr/>
          </p:nvSpPr>
          <p:spPr>
            <a:xfrm>
              <a:off x="3114999" y="3376862"/>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9" name="Google Shape;2979;p4"/>
            <p:cNvSpPr/>
            <p:nvPr/>
          </p:nvSpPr>
          <p:spPr>
            <a:xfrm>
              <a:off x="3114999" y="3516823"/>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0" name="Google Shape;2980;p4"/>
            <p:cNvSpPr/>
            <p:nvPr/>
          </p:nvSpPr>
          <p:spPr>
            <a:xfrm>
              <a:off x="3114999" y="3656784"/>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1" name="Google Shape;2981;p4"/>
            <p:cNvSpPr/>
            <p:nvPr/>
          </p:nvSpPr>
          <p:spPr>
            <a:xfrm>
              <a:off x="3114999" y="3796745"/>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2" name="Google Shape;2982;p4"/>
            <p:cNvSpPr/>
            <p:nvPr/>
          </p:nvSpPr>
          <p:spPr>
            <a:xfrm>
              <a:off x="3114999" y="393670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3" name="Google Shape;2983;p4"/>
            <p:cNvSpPr/>
            <p:nvPr/>
          </p:nvSpPr>
          <p:spPr>
            <a:xfrm>
              <a:off x="3114999" y="407666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4" name="Google Shape;2984;p4"/>
            <p:cNvSpPr/>
            <p:nvPr/>
          </p:nvSpPr>
          <p:spPr>
            <a:xfrm>
              <a:off x="3114999" y="4216627"/>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985" name="Google Shape;2985;p4"/>
          <p:cNvGrpSpPr/>
          <p:nvPr/>
        </p:nvGrpSpPr>
        <p:grpSpPr>
          <a:xfrm>
            <a:off x="2541211" y="4530929"/>
            <a:ext cx="139961" cy="1399608"/>
            <a:chOff x="3114999" y="2956980"/>
            <a:chExt cx="139961" cy="1399608"/>
          </a:xfrm>
        </p:grpSpPr>
        <p:sp>
          <p:nvSpPr>
            <p:cNvPr id="2986" name="Google Shape;2986;p4"/>
            <p:cNvSpPr/>
            <p:nvPr/>
          </p:nvSpPr>
          <p:spPr>
            <a:xfrm>
              <a:off x="3114999" y="2956980"/>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7" name="Google Shape;2987;p4"/>
            <p:cNvSpPr/>
            <p:nvPr/>
          </p:nvSpPr>
          <p:spPr>
            <a:xfrm>
              <a:off x="3114999" y="3096941"/>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8" name="Google Shape;2988;p4"/>
            <p:cNvSpPr/>
            <p:nvPr/>
          </p:nvSpPr>
          <p:spPr>
            <a:xfrm>
              <a:off x="3114999" y="3236902"/>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9" name="Google Shape;2989;p4"/>
            <p:cNvSpPr/>
            <p:nvPr/>
          </p:nvSpPr>
          <p:spPr>
            <a:xfrm>
              <a:off x="3114999" y="3376862"/>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0" name="Google Shape;2990;p4"/>
            <p:cNvSpPr/>
            <p:nvPr/>
          </p:nvSpPr>
          <p:spPr>
            <a:xfrm>
              <a:off x="3114999" y="3516823"/>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1" name="Google Shape;2991;p4"/>
            <p:cNvSpPr/>
            <p:nvPr/>
          </p:nvSpPr>
          <p:spPr>
            <a:xfrm>
              <a:off x="3114999" y="3656784"/>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2" name="Google Shape;2992;p4"/>
            <p:cNvSpPr/>
            <p:nvPr/>
          </p:nvSpPr>
          <p:spPr>
            <a:xfrm>
              <a:off x="3114999" y="3796745"/>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3" name="Google Shape;2993;p4"/>
            <p:cNvSpPr/>
            <p:nvPr/>
          </p:nvSpPr>
          <p:spPr>
            <a:xfrm>
              <a:off x="3114999" y="393670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4" name="Google Shape;2994;p4"/>
            <p:cNvSpPr/>
            <p:nvPr/>
          </p:nvSpPr>
          <p:spPr>
            <a:xfrm>
              <a:off x="3114999" y="407666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5" name="Google Shape;2995;p4"/>
            <p:cNvSpPr/>
            <p:nvPr/>
          </p:nvSpPr>
          <p:spPr>
            <a:xfrm>
              <a:off x="3114999" y="4216627"/>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996" name="Google Shape;2996;p4"/>
          <p:cNvGrpSpPr/>
          <p:nvPr/>
        </p:nvGrpSpPr>
        <p:grpSpPr>
          <a:xfrm>
            <a:off x="2948296" y="4530929"/>
            <a:ext cx="139961" cy="1399608"/>
            <a:chOff x="3114999" y="2956980"/>
            <a:chExt cx="139961" cy="1399608"/>
          </a:xfrm>
        </p:grpSpPr>
        <p:sp>
          <p:nvSpPr>
            <p:cNvPr id="2997" name="Google Shape;2997;p4"/>
            <p:cNvSpPr/>
            <p:nvPr/>
          </p:nvSpPr>
          <p:spPr>
            <a:xfrm>
              <a:off x="3114999" y="2956980"/>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8" name="Google Shape;2998;p4"/>
            <p:cNvSpPr/>
            <p:nvPr/>
          </p:nvSpPr>
          <p:spPr>
            <a:xfrm>
              <a:off x="3114999" y="3096941"/>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9" name="Google Shape;2999;p4"/>
            <p:cNvSpPr/>
            <p:nvPr/>
          </p:nvSpPr>
          <p:spPr>
            <a:xfrm>
              <a:off x="3114999" y="3236902"/>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0" name="Google Shape;3000;p4"/>
            <p:cNvSpPr/>
            <p:nvPr/>
          </p:nvSpPr>
          <p:spPr>
            <a:xfrm>
              <a:off x="3114999" y="3376862"/>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1" name="Google Shape;3001;p4"/>
            <p:cNvSpPr/>
            <p:nvPr/>
          </p:nvSpPr>
          <p:spPr>
            <a:xfrm>
              <a:off x="3114999" y="3516823"/>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2" name="Google Shape;3002;p4"/>
            <p:cNvSpPr/>
            <p:nvPr/>
          </p:nvSpPr>
          <p:spPr>
            <a:xfrm>
              <a:off x="3114999" y="3656784"/>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3" name="Google Shape;3003;p4"/>
            <p:cNvSpPr/>
            <p:nvPr/>
          </p:nvSpPr>
          <p:spPr>
            <a:xfrm>
              <a:off x="3114999" y="3796745"/>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4" name="Google Shape;3004;p4"/>
            <p:cNvSpPr/>
            <p:nvPr/>
          </p:nvSpPr>
          <p:spPr>
            <a:xfrm>
              <a:off x="3114999" y="393670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5" name="Google Shape;3005;p4"/>
            <p:cNvSpPr/>
            <p:nvPr/>
          </p:nvSpPr>
          <p:spPr>
            <a:xfrm>
              <a:off x="3114999" y="407666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6" name="Google Shape;3006;p4"/>
            <p:cNvSpPr/>
            <p:nvPr/>
          </p:nvSpPr>
          <p:spPr>
            <a:xfrm>
              <a:off x="3114999" y="4216627"/>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3007" name="Google Shape;3007;p4"/>
          <p:cNvGrpSpPr/>
          <p:nvPr/>
        </p:nvGrpSpPr>
        <p:grpSpPr>
          <a:xfrm>
            <a:off x="3160282" y="4530929"/>
            <a:ext cx="139961" cy="1399608"/>
            <a:chOff x="3114999" y="2956980"/>
            <a:chExt cx="139961" cy="1399608"/>
          </a:xfrm>
        </p:grpSpPr>
        <p:sp>
          <p:nvSpPr>
            <p:cNvPr id="3008" name="Google Shape;3008;p4"/>
            <p:cNvSpPr/>
            <p:nvPr/>
          </p:nvSpPr>
          <p:spPr>
            <a:xfrm>
              <a:off x="3114999" y="2956980"/>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9" name="Google Shape;3009;p4"/>
            <p:cNvSpPr/>
            <p:nvPr/>
          </p:nvSpPr>
          <p:spPr>
            <a:xfrm>
              <a:off x="3114999" y="3096941"/>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0" name="Google Shape;3010;p4"/>
            <p:cNvSpPr/>
            <p:nvPr/>
          </p:nvSpPr>
          <p:spPr>
            <a:xfrm>
              <a:off x="3114999" y="3236902"/>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1" name="Google Shape;3011;p4"/>
            <p:cNvSpPr/>
            <p:nvPr/>
          </p:nvSpPr>
          <p:spPr>
            <a:xfrm>
              <a:off x="3114999" y="3376862"/>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2" name="Google Shape;3012;p4"/>
            <p:cNvSpPr/>
            <p:nvPr/>
          </p:nvSpPr>
          <p:spPr>
            <a:xfrm>
              <a:off x="3114999" y="3516823"/>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3" name="Google Shape;3013;p4"/>
            <p:cNvSpPr/>
            <p:nvPr/>
          </p:nvSpPr>
          <p:spPr>
            <a:xfrm>
              <a:off x="3114999" y="3656784"/>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4" name="Google Shape;3014;p4"/>
            <p:cNvSpPr/>
            <p:nvPr/>
          </p:nvSpPr>
          <p:spPr>
            <a:xfrm>
              <a:off x="3114999" y="3796745"/>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5" name="Google Shape;3015;p4"/>
            <p:cNvSpPr/>
            <p:nvPr/>
          </p:nvSpPr>
          <p:spPr>
            <a:xfrm>
              <a:off x="3114999" y="393670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6" name="Google Shape;3016;p4"/>
            <p:cNvSpPr/>
            <p:nvPr/>
          </p:nvSpPr>
          <p:spPr>
            <a:xfrm>
              <a:off x="3114999" y="407666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7" name="Google Shape;3017;p4"/>
            <p:cNvSpPr/>
            <p:nvPr/>
          </p:nvSpPr>
          <p:spPr>
            <a:xfrm>
              <a:off x="3114999" y="4216627"/>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018" name="Google Shape;3018;p4"/>
          <p:cNvSpPr/>
          <p:nvPr/>
        </p:nvSpPr>
        <p:spPr>
          <a:xfrm>
            <a:off x="4462976" y="4733547"/>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9" name="Google Shape;3019;p4"/>
          <p:cNvSpPr/>
          <p:nvPr/>
        </p:nvSpPr>
        <p:spPr>
          <a:xfrm>
            <a:off x="4462976" y="4944953"/>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0" name="Google Shape;3020;p4"/>
          <p:cNvSpPr/>
          <p:nvPr/>
        </p:nvSpPr>
        <p:spPr>
          <a:xfrm>
            <a:off x="4462976" y="5156359"/>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1" name="Google Shape;3021;p4"/>
          <p:cNvSpPr/>
          <p:nvPr/>
        </p:nvSpPr>
        <p:spPr>
          <a:xfrm>
            <a:off x="4462976" y="5367765"/>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2" name="Google Shape;3022;p4"/>
          <p:cNvSpPr/>
          <p:nvPr/>
        </p:nvSpPr>
        <p:spPr>
          <a:xfrm>
            <a:off x="4462976" y="5579170"/>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3" name="Google Shape;3023;p4"/>
          <p:cNvSpPr/>
          <p:nvPr/>
        </p:nvSpPr>
        <p:spPr>
          <a:xfrm>
            <a:off x="4462976" y="579057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4" name="Google Shape;3024;p4"/>
          <p:cNvSpPr txBox="1"/>
          <p:nvPr/>
        </p:nvSpPr>
        <p:spPr>
          <a:xfrm>
            <a:off x="5387590" y="1378925"/>
            <a:ext cx="1323968" cy="175432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600">
                <a:solidFill>
                  <a:srgbClr val="31859B"/>
                </a:solidFill>
                <a:latin typeface="Arial"/>
                <a:ea typeface="Arial"/>
                <a:cs typeface="Arial"/>
                <a:sym typeface="Arial"/>
              </a:rPr>
              <a:t>386</a:t>
            </a:r>
            <a:endParaRPr/>
          </a:p>
          <a:p>
            <a:pPr indent="0" lvl="0" marL="0" marR="0" rtl="0" algn="l">
              <a:lnSpc>
                <a:spcPct val="150000"/>
              </a:lnSpc>
              <a:spcBef>
                <a:spcPts val="0"/>
              </a:spcBef>
              <a:spcAft>
                <a:spcPts val="0"/>
              </a:spcAft>
              <a:buNone/>
            </a:pPr>
            <a:r>
              <a:rPr b="1" lang="en-US" sz="3600">
                <a:solidFill>
                  <a:srgbClr val="31859B"/>
                </a:solidFill>
                <a:latin typeface="Arial"/>
                <a:ea typeface="Arial"/>
                <a:cs typeface="Arial"/>
                <a:sym typeface="Arial"/>
              </a:rPr>
              <a:t>139</a:t>
            </a:r>
            <a:endParaRPr b="1" sz="3600">
              <a:solidFill>
                <a:srgbClr val="31859B"/>
              </a:solidFill>
              <a:latin typeface="Arial"/>
              <a:ea typeface="Arial"/>
              <a:cs typeface="Arial"/>
              <a:sym typeface="Arial"/>
            </a:endParaRPr>
          </a:p>
        </p:txBody>
      </p:sp>
      <p:sp>
        <p:nvSpPr>
          <p:cNvPr id="3025" name="Google Shape;3025;p4"/>
          <p:cNvSpPr txBox="1"/>
          <p:nvPr/>
        </p:nvSpPr>
        <p:spPr>
          <a:xfrm>
            <a:off x="5136408" y="1978321"/>
            <a:ext cx="44721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31859B"/>
                </a:solidFill>
                <a:latin typeface="Arial"/>
                <a:ea typeface="Arial"/>
                <a:cs typeface="Arial"/>
                <a:sym typeface="Arial"/>
              </a:rPr>
              <a:t>-</a:t>
            </a:r>
            <a:endParaRPr b="1" sz="3600">
              <a:solidFill>
                <a:srgbClr val="31859B"/>
              </a:solidFill>
              <a:latin typeface="Arial"/>
              <a:ea typeface="Arial"/>
              <a:cs typeface="Arial"/>
              <a:sym typeface="Arial"/>
            </a:endParaRPr>
          </a:p>
        </p:txBody>
      </p:sp>
      <p:cxnSp>
        <p:nvCxnSpPr>
          <p:cNvPr id="3026" name="Google Shape;3026;p4"/>
          <p:cNvCxnSpPr/>
          <p:nvPr/>
        </p:nvCxnSpPr>
        <p:spPr>
          <a:xfrm>
            <a:off x="5196834" y="3002786"/>
            <a:ext cx="1275548" cy="0"/>
          </a:xfrm>
          <a:prstGeom prst="straightConnector1">
            <a:avLst/>
          </a:prstGeom>
          <a:noFill/>
          <a:ln cap="flat" cmpd="sng" w="28575">
            <a:solidFill>
              <a:schemeClr val="accent1"/>
            </a:solidFill>
            <a:prstDash val="solid"/>
            <a:miter lim="800000"/>
            <a:headEnd len="sm" w="sm" type="none"/>
            <a:tailEnd len="sm" w="sm" type="none"/>
          </a:ln>
        </p:spPr>
      </p:cxnSp>
      <p:sp>
        <p:nvSpPr>
          <p:cNvPr id="3027" name="Google Shape;3027;p4"/>
          <p:cNvSpPr txBox="1"/>
          <p:nvPr/>
        </p:nvSpPr>
        <p:spPr>
          <a:xfrm>
            <a:off x="5897693" y="3084080"/>
            <a:ext cx="44721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E36C09"/>
                </a:solidFill>
                <a:latin typeface="Arial"/>
                <a:ea typeface="Arial"/>
                <a:cs typeface="Arial"/>
                <a:sym typeface="Arial"/>
              </a:rPr>
              <a:t>7</a:t>
            </a:r>
            <a:endParaRPr b="1" sz="3600">
              <a:solidFill>
                <a:srgbClr val="E36C09"/>
              </a:solidFill>
              <a:latin typeface="Arial"/>
              <a:ea typeface="Arial"/>
              <a:cs typeface="Arial"/>
              <a:sym typeface="Arial"/>
            </a:endParaRPr>
          </a:p>
        </p:txBody>
      </p:sp>
      <p:sp>
        <p:nvSpPr>
          <p:cNvPr id="3028" name="Google Shape;3028;p4"/>
          <p:cNvSpPr txBox="1"/>
          <p:nvPr/>
        </p:nvSpPr>
        <p:spPr>
          <a:xfrm>
            <a:off x="5639752" y="3084080"/>
            <a:ext cx="44721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E36C09"/>
                </a:solidFill>
                <a:latin typeface="Arial"/>
                <a:ea typeface="Arial"/>
                <a:cs typeface="Arial"/>
                <a:sym typeface="Arial"/>
              </a:rPr>
              <a:t>4</a:t>
            </a:r>
            <a:endParaRPr b="1" sz="3600">
              <a:solidFill>
                <a:srgbClr val="E36C09"/>
              </a:solidFill>
              <a:latin typeface="Arial"/>
              <a:ea typeface="Arial"/>
              <a:cs typeface="Arial"/>
              <a:sym typeface="Arial"/>
            </a:endParaRPr>
          </a:p>
        </p:txBody>
      </p:sp>
      <p:sp>
        <p:nvSpPr>
          <p:cNvPr id="3029" name="Google Shape;3029;p4"/>
          <p:cNvSpPr txBox="1"/>
          <p:nvPr/>
        </p:nvSpPr>
        <p:spPr>
          <a:xfrm>
            <a:off x="5373159" y="3084080"/>
            <a:ext cx="44721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E36C09"/>
                </a:solidFill>
                <a:latin typeface="Arial"/>
                <a:ea typeface="Arial"/>
                <a:cs typeface="Arial"/>
                <a:sym typeface="Arial"/>
              </a:rPr>
              <a:t>2</a:t>
            </a:r>
            <a:endParaRPr b="1" sz="3600">
              <a:solidFill>
                <a:srgbClr val="E36C09"/>
              </a:solidFill>
              <a:latin typeface="Arial"/>
              <a:ea typeface="Arial"/>
              <a:cs typeface="Arial"/>
              <a:sym typeface="Arial"/>
            </a:endParaRPr>
          </a:p>
        </p:txBody>
      </p:sp>
      <p:sp>
        <p:nvSpPr>
          <p:cNvPr id="3030" name="Google Shape;3030;p4"/>
          <p:cNvSpPr txBox="1"/>
          <p:nvPr/>
        </p:nvSpPr>
        <p:spPr>
          <a:xfrm>
            <a:off x="6482080" y="1396815"/>
            <a:ext cx="2597068" cy="73866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không trừ 9</a:t>
            </a:r>
            <a:endParaRPr sz="2800">
              <a:solidFill>
                <a:schemeClr val="dk1"/>
              </a:solidFill>
              <a:latin typeface="Arial"/>
              <a:ea typeface="Arial"/>
              <a:cs typeface="Arial"/>
              <a:sym typeface="Arial"/>
            </a:endParaRPr>
          </a:p>
        </p:txBody>
      </p:sp>
      <p:sp>
        <p:nvSpPr>
          <p:cNvPr id="3031" name="Google Shape;3031;p4"/>
          <p:cNvSpPr/>
          <p:nvPr/>
        </p:nvSpPr>
        <p:spPr>
          <a:xfrm>
            <a:off x="4111029" y="4733547"/>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2" name="Google Shape;3032;p4"/>
          <p:cNvSpPr/>
          <p:nvPr/>
        </p:nvSpPr>
        <p:spPr>
          <a:xfrm>
            <a:off x="4111029" y="4944953"/>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3" name="Google Shape;3033;p4"/>
          <p:cNvSpPr/>
          <p:nvPr/>
        </p:nvSpPr>
        <p:spPr>
          <a:xfrm>
            <a:off x="4111029" y="5156359"/>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4" name="Google Shape;3034;p4"/>
          <p:cNvSpPr/>
          <p:nvPr/>
        </p:nvSpPr>
        <p:spPr>
          <a:xfrm>
            <a:off x="4111029" y="5367765"/>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5" name="Google Shape;3035;p4"/>
          <p:cNvSpPr/>
          <p:nvPr/>
        </p:nvSpPr>
        <p:spPr>
          <a:xfrm>
            <a:off x="4111029" y="5579170"/>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6" name="Google Shape;3036;p4"/>
          <p:cNvSpPr/>
          <p:nvPr/>
        </p:nvSpPr>
        <p:spPr>
          <a:xfrm>
            <a:off x="4111029" y="579057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7" name="Google Shape;3037;p4"/>
          <p:cNvSpPr/>
          <p:nvPr/>
        </p:nvSpPr>
        <p:spPr>
          <a:xfrm>
            <a:off x="4111029" y="3893106"/>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8" name="Google Shape;3038;p4"/>
          <p:cNvSpPr/>
          <p:nvPr/>
        </p:nvSpPr>
        <p:spPr>
          <a:xfrm>
            <a:off x="4111029" y="4104512"/>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9" name="Google Shape;3039;p4"/>
          <p:cNvSpPr/>
          <p:nvPr/>
        </p:nvSpPr>
        <p:spPr>
          <a:xfrm>
            <a:off x="4111029" y="4315917"/>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0" name="Google Shape;3040;p4"/>
          <p:cNvSpPr/>
          <p:nvPr/>
        </p:nvSpPr>
        <p:spPr>
          <a:xfrm>
            <a:off x="4111029" y="4527323"/>
            <a:ext cx="139961" cy="139961"/>
          </a:xfrm>
          <a:prstGeom prst="rect">
            <a:avLst/>
          </a:prstGeom>
          <a:solidFill>
            <a:srgbClr val="DAEEF3"/>
          </a:solidFill>
          <a:ln cap="flat" cmpd="sng" w="9525">
            <a:solidFill>
              <a:srgbClr val="3185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1" name="Google Shape;3041;p4"/>
          <p:cNvSpPr txBox="1"/>
          <p:nvPr/>
        </p:nvSpPr>
        <p:spPr>
          <a:xfrm>
            <a:off x="8892289" y="1396815"/>
            <a:ext cx="2597068"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 lấy 16 trừ 9</a:t>
            </a:r>
            <a:endParaRPr sz="2800">
              <a:solidFill>
                <a:schemeClr val="dk1"/>
              </a:solidFill>
              <a:latin typeface="Arial"/>
              <a:ea typeface="Arial"/>
              <a:cs typeface="Arial"/>
              <a:sym typeface="Arial"/>
            </a:endParaRPr>
          </a:p>
        </p:txBody>
      </p:sp>
      <p:cxnSp>
        <p:nvCxnSpPr>
          <p:cNvPr id="3042" name="Google Shape;3042;p4"/>
          <p:cNvCxnSpPr/>
          <p:nvPr/>
        </p:nvCxnSpPr>
        <p:spPr>
          <a:xfrm flipH="1">
            <a:off x="4084291" y="3866725"/>
            <a:ext cx="180309" cy="180309"/>
          </a:xfrm>
          <a:prstGeom prst="straightConnector1">
            <a:avLst/>
          </a:prstGeom>
          <a:noFill/>
          <a:ln cap="flat" cmpd="sng" w="19050">
            <a:solidFill>
              <a:srgbClr val="FF0000"/>
            </a:solidFill>
            <a:prstDash val="solid"/>
            <a:miter lim="800000"/>
            <a:headEnd len="sm" w="sm" type="none"/>
            <a:tailEnd len="sm" w="sm" type="none"/>
          </a:ln>
        </p:spPr>
      </p:cxnSp>
      <p:cxnSp>
        <p:nvCxnSpPr>
          <p:cNvPr id="3043" name="Google Shape;3043;p4"/>
          <p:cNvCxnSpPr/>
          <p:nvPr/>
        </p:nvCxnSpPr>
        <p:spPr>
          <a:xfrm flipH="1">
            <a:off x="4084291" y="4081721"/>
            <a:ext cx="180309" cy="180309"/>
          </a:xfrm>
          <a:prstGeom prst="straightConnector1">
            <a:avLst/>
          </a:prstGeom>
          <a:noFill/>
          <a:ln cap="flat" cmpd="sng" w="19050">
            <a:solidFill>
              <a:srgbClr val="FF0000"/>
            </a:solidFill>
            <a:prstDash val="solid"/>
            <a:miter lim="800000"/>
            <a:headEnd len="sm" w="sm" type="none"/>
            <a:tailEnd len="sm" w="sm" type="none"/>
          </a:ln>
        </p:spPr>
      </p:cxnSp>
      <p:cxnSp>
        <p:nvCxnSpPr>
          <p:cNvPr id="3044" name="Google Shape;3044;p4"/>
          <p:cNvCxnSpPr/>
          <p:nvPr/>
        </p:nvCxnSpPr>
        <p:spPr>
          <a:xfrm flipH="1">
            <a:off x="4084291" y="4288109"/>
            <a:ext cx="180309" cy="180309"/>
          </a:xfrm>
          <a:prstGeom prst="straightConnector1">
            <a:avLst/>
          </a:prstGeom>
          <a:noFill/>
          <a:ln cap="flat" cmpd="sng" w="19050">
            <a:solidFill>
              <a:srgbClr val="FF0000"/>
            </a:solidFill>
            <a:prstDash val="solid"/>
            <a:miter lim="800000"/>
            <a:headEnd len="sm" w="sm" type="none"/>
            <a:tailEnd len="sm" w="sm" type="none"/>
          </a:ln>
        </p:spPr>
      </p:cxnSp>
      <p:cxnSp>
        <p:nvCxnSpPr>
          <p:cNvPr id="3045" name="Google Shape;3045;p4"/>
          <p:cNvCxnSpPr/>
          <p:nvPr/>
        </p:nvCxnSpPr>
        <p:spPr>
          <a:xfrm flipH="1">
            <a:off x="4084291" y="4510828"/>
            <a:ext cx="180309" cy="180309"/>
          </a:xfrm>
          <a:prstGeom prst="straightConnector1">
            <a:avLst/>
          </a:prstGeom>
          <a:noFill/>
          <a:ln cap="flat" cmpd="sng" w="19050">
            <a:solidFill>
              <a:srgbClr val="FF0000"/>
            </a:solidFill>
            <a:prstDash val="solid"/>
            <a:miter lim="800000"/>
            <a:headEnd len="sm" w="sm" type="none"/>
            <a:tailEnd len="sm" w="sm" type="none"/>
          </a:ln>
        </p:spPr>
      </p:cxnSp>
      <p:cxnSp>
        <p:nvCxnSpPr>
          <p:cNvPr id="3046" name="Google Shape;3046;p4"/>
          <p:cNvCxnSpPr/>
          <p:nvPr/>
        </p:nvCxnSpPr>
        <p:spPr>
          <a:xfrm flipH="1">
            <a:off x="4084291" y="4716577"/>
            <a:ext cx="180309" cy="180309"/>
          </a:xfrm>
          <a:prstGeom prst="straightConnector1">
            <a:avLst/>
          </a:prstGeom>
          <a:noFill/>
          <a:ln cap="flat" cmpd="sng" w="19050">
            <a:solidFill>
              <a:srgbClr val="FF0000"/>
            </a:solidFill>
            <a:prstDash val="solid"/>
            <a:miter lim="800000"/>
            <a:headEnd len="sm" w="sm" type="none"/>
            <a:tailEnd len="sm" w="sm" type="none"/>
          </a:ln>
        </p:spPr>
      </p:cxnSp>
      <p:cxnSp>
        <p:nvCxnSpPr>
          <p:cNvPr id="3047" name="Google Shape;3047;p4"/>
          <p:cNvCxnSpPr/>
          <p:nvPr/>
        </p:nvCxnSpPr>
        <p:spPr>
          <a:xfrm flipH="1">
            <a:off x="4084291" y="4933819"/>
            <a:ext cx="180309" cy="180309"/>
          </a:xfrm>
          <a:prstGeom prst="straightConnector1">
            <a:avLst/>
          </a:prstGeom>
          <a:noFill/>
          <a:ln cap="flat" cmpd="sng" w="19050">
            <a:solidFill>
              <a:srgbClr val="FF0000"/>
            </a:solidFill>
            <a:prstDash val="solid"/>
            <a:miter lim="800000"/>
            <a:headEnd len="sm" w="sm" type="none"/>
            <a:tailEnd len="sm" w="sm" type="none"/>
          </a:ln>
        </p:spPr>
      </p:cxnSp>
      <p:cxnSp>
        <p:nvCxnSpPr>
          <p:cNvPr id="3048" name="Google Shape;3048;p4"/>
          <p:cNvCxnSpPr/>
          <p:nvPr/>
        </p:nvCxnSpPr>
        <p:spPr>
          <a:xfrm flipH="1">
            <a:off x="4084291" y="5146190"/>
            <a:ext cx="180309" cy="180309"/>
          </a:xfrm>
          <a:prstGeom prst="straightConnector1">
            <a:avLst/>
          </a:prstGeom>
          <a:noFill/>
          <a:ln cap="flat" cmpd="sng" w="19050">
            <a:solidFill>
              <a:srgbClr val="FF0000"/>
            </a:solidFill>
            <a:prstDash val="solid"/>
            <a:miter lim="800000"/>
            <a:headEnd len="sm" w="sm" type="none"/>
            <a:tailEnd len="sm" w="sm" type="none"/>
          </a:ln>
        </p:spPr>
      </p:cxnSp>
      <p:cxnSp>
        <p:nvCxnSpPr>
          <p:cNvPr id="3049" name="Google Shape;3049;p4"/>
          <p:cNvCxnSpPr/>
          <p:nvPr/>
        </p:nvCxnSpPr>
        <p:spPr>
          <a:xfrm flipH="1">
            <a:off x="4084291" y="5350927"/>
            <a:ext cx="180309" cy="180309"/>
          </a:xfrm>
          <a:prstGeom prst="straightConnector1">
            <a:avLst/>
          </a:prstGeom>
          <a:noFill/>
          <a:ln cap="flat" cmpd="sng" w="19050">
            <a:solidFill>
              <a:srgbClr val="FF0000"/>
            </a:solidFill>
            <a:prstDash val="solid"/>
            <a:miter lim="800000"/>
            <a:headEnd len="sm" w="sm" type="none"/>
            <a:tailEnd len="sm" w="sm" type="none"/>
          </a:ln>
        </p:spPr>
      </p:cxnSp>
      <p:cxnSp>
        <p:nvCxnSpPr>
          <p:cNvPr id="3050" name="Google Shape;3050;p4"/>
          <p:cNvCxnSpPr/>
          <p:nvPr/>
        </p:nvCxnSpPr>
        <p:spPr>
          <a:xfrm flipH="1">
            <a:off x="4084291" y="5569001"/>
            <a:ext cx="180309" cy="180309"/>
          </a:xfrm>
          <a:prstGeom prst="straightConnector1">
            <a:avLst/>
          </a:prstGeom>
          <a:noFill/>
          <a:ln cap="flat" cmpd="sng" w="19050">
            <a:solidFill>
              <a:srgbClr val="FF0000"/>
            </a:solidFill>
            <a:prstDash val="solid"/>
            <a:miter lim="800000"/>
            <a:headEnd len="sm" w="sm" type="none"/>
            <a:tailEnd len="sm" w="sm" type="none"/>
          </a:ln>
        </p:spPr>
      </p:cxnSp>
      <p:sp>
        <p:nvSpPr>
          <p:cNvPr id="3051" name="Google Shape;3051;p4"/>
          <p:cNvSpPr txBox="1"/>
          <p:nvPr/>
        </p:nvSpPr>
        <p:spPr>
          <a:xfrm>
            <a:off x="6725989" y="1926670"/>
            <a:ext cx="2597068"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bằng 7, viết 7</a:t>
            </a:r>
            <a:endParaRPr sz="2800">
              <a:solidFill>
                <a:schemeClr val="dk1"/>
              </a:solidFill>
              <a:latin typeface="Arial"/>
              <a:ea typeface="Arial"/>
              <a:cs typeface="Arial"/>
              <a:sym typeface="Arial"/>
            </a:endParaRPr>
          </a:p>
        </p:txBody>
      </p:sp>
      <p:sp>
        <p:nvSpPr>
          <p:cNvPr id="3052" name="Google Shape;3052;p4"/>
          <p:cNvSpPr txBox="1"/>
          <p:nvPr/>
        </p:nvSpPr>
        <p:spPr>
          <a:xfrm>
            <a:off x="8857662" y="1926670"/>
            <a:ext cx="2597068"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 nhớ 1</a:t>
            </a:r>
            <a:endParaRPr sz="2800">
              <a:solidFill>
                <a:schemeClr val="dk1"/>
              </a:solidFill>
              <a:latin typeface="Arial"/>
              <a:ea typeface="Arial"/>
              <a:cs typeface="Arial"/>
              <a:sym typeface="Arial"/>
            </a:endParaRPr>
          </a:p>
        </p:txBody>
      </p:sp>
      <p:sp>
        <p:nvSpPr>
          <p:cNvPr id="3053" name="Google Shape;3053;p4"/>
          <p:cNvSpPr/>
          <p:nvPr/>
        </p:nvSpPr>
        <p:spPr>
          <a:xfrm>
            <a:off x="3018276" y="2782495"/>
            <a:ext cx="436124" cy="1673383"/>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054" name="Google Shape;3054;p4"/>
          <p:cNvCxnSpPr>
            <a:stCxn id="3053" idx="6"/>
          </p:cNvCxnSpPr>
          <p:nvPr/>
        </p:nvCxnSpPr>
        <p:spPr>
          <a:xfrm>
            <a:off x="3454400" y="3619186"/>
            <a:ext cx="495300" cy="836700"/>
          </a:xfrm>
          <a:prstGeom prst="straightConnector1">
            <a:avLst/>
          </a:prstGeom>
          <a:noFill/>
          <a:ln cap="flat" cmpd="sng" w="19050">
            <a:solidFill>
              <a:srgbClr val="FF0000"/>
            </a:solidFill>
            <a:prstDash val="solid"/>
            <a:miter lim="800000"/>
            <a:headEnd len="sm" w="sm" type="none"/>
            <a:tailEnd len="med" w="med" type="triangle"/>
          </a:ln>
        </p:spPr>
      </p:cxnSp>
      <p:sp>
        <p:nvSpPr>
          <p:cNvPr id="3055" name="Google Shape;3055;p4"/>
          <p:cNvSpPr txBox="1"/>
          <p:nvPr/>
        </p:nvSpPr>
        <p:spPr>
          <a:xfrm>
            <a:off x="9083750" y="2585505"/>
            <a:ext cx="2686487"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7 trừ 3 bằng 4</a:t>
            </a:r>
            <a:endParaRPr/>
          </a:p>
        </p:txBody>
      </p:sp>
      <p:cxnSp>
        <p:nvCxnSpPr>
          <p:cNvPr id="3056" name="Google Shape;3056;p4"/>
          <p:cNvCxnSpPr/>
          <p:nvPr/>
        </p:nvCxnSpPr>
        <p:spPr>
          <a:xfrm flipH="1">
            <a:off x="2518722" y="2914215"/>
            <a:ext cx="642190" cy="1517219"/>
          </a:xfrm>
          <a:prstGeom prst="straightConnector1">
            <a:avLst/>
          </a:prstGeom>
          <a:noFill/>
          <a:ln cap="flat" cmpd="sng" w="19050">
            <a:solidFill>
              <a:srgbClr val="FF0000"/>
            </a:solidFill>
            <a:prstDash val="solid"/>
            <a:miter lim="800000"/>
            <a:headEnd len="sm" w="sm" type="none"/>
            <a:tailEnd len="sm" w="sm" type="none"/>
          </a:ln>
        </p:spPr>
      </p:cxnSp>
      <p:sp>
        <p:nvSpPr>
          <p:cNvPr id="3057" name="Google Shape;3057;p4"/>
          <p:cNvSpPr txBox="1"/>
          <p:nvPr/>
        </p:nvSpPr>
        <p:spPr>
          <a:xfrm>
            <a:off x="6694755" y="3106289"/>
            <a:ext cx="1271031" cy="73866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viết 4</a:t>
            </a:r>
            <a:endParaRPr sz="2800">
              <a:solidFill>
                <a:schemeClr val="dk1"/>
              </a:solidFill>
              <a:latin typeface="Arial"/>
              <a:ea typeface="Arial"/>
              <a:cs typeface="Arial"/>
              <a:sym typeface="Arial"/>
            </a:endParaRPr>
          </a:p>
        </p:txBody>
      </p:sp>
      <p:sp>
        <p:nvSpPr>
          <p:cNvPr id="3058" name="Google Shape;3058;p4"/>
          <p:cNvSpPr txBox="1"/>
          <p:nvPr/>
        </p:nvSpPr>
        <p:spPr>
          <a:xfrm>
            <a:off x="6482079" y="2577520"/>
            <a:ext cx="2840977" cy="73866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1 bằng 7,</a:t>
            </a:r>
            <a:endParaRPr sz="2800">
              <a:solidFill>
                <a:schemeClr val="dk1"/>
              </a:solidFill>
              <a:latin typeface="Arial"/>
              <a:ea typeface="Arial"/>
              <a:cs typeface="Arial"/>
              <a:sym typeface="Arial"/>
            </a:endParaRPr>
          </a:p>
        </p:txBody>
      </p:sp>
      <p:sp>
        <p:nvSpPr>
          <p:cNvPr id="3059" name="Google Shape;3059;p4"/>
          <p:cNvSpPr txBox="1"/>
          <p:nvPr/>
        </p:nvSpPr>
        <p:spPr>
          <a:xfrm>
            <a:off x="6482079" y="3735180"/>
            <a:ext cx="2840977" cy="73866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3 trừ 1 bằng 2,</a:t>
            </a:r>
            <a:endParaRPr sz="2800">
              <a:solidFill>
                <a:schemeClr val="dk1"/>
              </a:solidFill>
              <a:latin typeface="Arial"/>
              <a:ea typeface="Arial"/>
              <a:cs typeface="Arial"/>
              <a:sym typeface="Arial"/>
            </a:endParaRPr>
          </a:p>
        </p:txBody>
      </p:sp>
      <p:cxnSp>
        <p:nvCxnSpPr>
          <p:cNvPr id="3060" name="Google Shape;3060;p4"/>
          <p:cNvCxnSpPr/>
          <p:nvPr/>
        </p:nvCxnSpPr>
        <p:spPr>
          <a:xfrm flipH="1">
            <a:off x="764300" y="1315171"/>
            <a:ext cx="1431050" cy="1495833"/>
          </a:xfrm>
          <a:prstGeom prst="straightConnector1">
            <a:avLst/>
          </a:prstGeom>
          <a:noFill/>
          <a:ln cap="flat" cmpd="sng" w="19050">
            <a:solidFill>
              <a:srgbClr val="FF0000"/>
            </a:solidFill>
            <a:prstDash val="solid"/>
            <a:miter lim="800000"/>
            <a:headEnd len="sm" w="sm" type="none"/>
            <a:tailEnd len="sm" w="sm" type="none"/>
          </a:ln>
        </p:spPr>
      </p:cxnSp>
      <p:sp>
        <p:nvSpPr>
          <p:cNvPr id="3061" name="Google Shape;3061;p4"/>
          <p:cNvSpPr txBox="1"/>
          <p:nvPr/>
        </p:nvSpPr>
        <p:spPr>
          <a:xfrm>
            <a:off x="9155845" y="3732825"/>
            <a:ext cx="1271031"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viết 2</a:t>
            </a:r>
            <a:endParaRPr sz="2800">
              <a:solidFill>
                <a:schemeClr val="dk1"/>
              </a:solidFill>
              <a:latin typeface="Arial"/>
              <a:ea typeface="Arial"/>
              <a:cs typeface="Arial"/>
              <a:sym typeface="Arial"/>
            </a:endParaRPr>
          </a:p>
        </p:txBody>
      </p:sp>
      <p:grpSp>
        <p:nvGrpSpPr>
          <p:cNvPr id="3062" name="Google Shape;3062;p4"/>
          <p:cNvGrpSpPr/>
          <p:nvPr/>
        </p:nvGrpSpPr>
        <p:grpSpPr>
          <a:xfrm>
            <a:off x="6525946" y="4595206"/>
            <a:ext cx="3900930" cy="936030"/>
            <a:chOff x="6881370" y="4098709"/>
            <a:chExt cx="3900930" cy="936030"/>
          </a:xfrm>
        </p:grpSpPr>
        <p:sp>
          <p:nvSpPr>
            <p:cNvPr id="3063" name="Google Shape;3063;p4"/>
            <p:cNvSpPr txBox="1"/>
            <p:nvPr/>
          </p:nvSpPr>
          <p:spPr>
            <a:xfrm>
              <a:off x="7021028" y="4098709"/>
              <a:ext cx="3748572" cy="9233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600">
                  <a:solidFill>
                    <a:srgbClr val="31859B"/>
                  </a:solidFill>
                  <a:latin typeface="Arial"/>
                  <a:ea typeface="Arial"/>
                  <a:cs typeface="Arial"/>
                  <a:sym typeface="Arial"/>
                </a:rPr>
                <a:t>386 – 139 = 247</a:t>
              </a:r>
              <a:endParaRPr b="1" sz="3600">
                <a:solidFill>
                  <a:srgbClr val="31859B"/>
                </a:solidFill>
                <a:latin typeface="Arial"/>
                <a:ea typeface="Arial"/>
                <a:cs typeface="Arial"/>
                <a:sym typeface="Arial"/>
              </a:endParaRPr>
            </a:p>
          </p:txBody>
        </p:sp>
        <p:sp>
          <p:nvSpPr>
            <p:cNvPr id="3064" name="Google Shape;3064;p4"/>
            <p:cNvSpPr/>
            <p:nvPr/>
          </p:nvSpPr>
          <p:spPr>
            <a:xfrm>
              <a:off x="6881370" y="4140177"/>
              <a:ext cx="3900930" cy="894562"/>
            </a:xfrm>
            <a:prstGeom prst="roundRect">
              <a:avLst>
                <a:gd fmla="val 16667" name="adj"/>
              </a:avLst>
            </a:prstGeom>
            <a:noFill/>
            <a:ln cap="flat" cmpd="dbl" w="76200">
              <a:solidFill>
                <a:srgbClr val="E36C0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627"/>
                                        </p:tgtEl>
                                        <p:attrNameLst>
                                          <p:attrName>style.visibility</p:attrName>
                                        </p:attrNameLst>
                                      </p:cBhvr>
                                      <p:to>
                                        <p:strVal val="visible"/>
                                      </p:to>
                                    </p:set>
                                    <p:animEffect filter="fade" transition="in">
                                      <p:cBhvr>
                                        <p:cTn dur="500"/>
                                        <p:tgtEl>
                                          <p:spTgt spid="2627"/>
                                        </p:tgtEl>
                                      </p:cBhvr>
                                    </p:animEffect>
                                  </p:childTnLst>
                                </p:cTn>
                              </p:par>
                              <p:par>
                                <p:cTn fill="hold" nodeType="withEffect" presetClass="entr" presetID="10" presetSubtype="0">
                                  <p:stCondLst>
                                    <p:cond delay="0"/>
                                  </p:stCondLst>
                                  <p:childTnLst>
                                    <p:set>
                                      <p:cBhvr>
                                        <p:cTn dur="1" fill="hold">
                                          <p:stCondLst>
                                            <p:cond delay="0"/>
                                          </p:stCondLst>
                                        </p:cTn>
                                        <p:tgtEl>
                                          <p:spTgt spid="2728"/>
                                        </p:tgtEl>
                                        <p:attrNameLst>
                                          <p:attrName>style.visibility</p:attrName>
                                        </p:attrNameLst>
                                      </p:cBhvr>
                                      <p:to>
                                        <p:strVal val="visible"/>
                                      </p:to>
                                    </p:set>
                                    <p:animEffect filter="fade" transition="in">
                                      <p:cBhvr>
                                        <p:cTn dur="500"/>
                                        <p:tgtEl>
                                          <p:spTgt spid="2728"/>
                                        </p:tgtEl>
                                      </p:cBhvr>
                                    </p:animEffect>
                                  </p:childTnLst>
                                </p:cTn>
                              </p:par>
                              <p:par>
                                <p:cTn fill="hold" nodeType="withEffect" presetClass="entr" presetID="10" presetSubtype="0">
                                  <p:stCondLst>
                                    <p:cond delay="0"/>
                                  </p:stCondLst>
                                  <p:childTnLst>
                                    <p:set>
                                      <p:cBhvr>
                                        <p:cTn dur="1" fill="hold">
                                          <p:stCondLst>
                                            <p:cond delay="0"/>
                                          </p:stCondLst>
                                        </p:cTn>
                                        <p:tgtEl>
                                          <p:spTgt spid="2829"/>
                                        </p:tgtEl>
                                        <p:attrNameLst>
                                          <p:attrName>style.visibility</p:attrName>
                                        </p:attrNameLst>
                                      </p:cBhvr>
                                      <p:to>
                                        <p:strVal val="visible"/>
                                      </p:to>
                                    </p:set>
                                    <p:animEffect filter="fade" transition="in">
                                      <p:cBhvr>
                                        <p:cTn dur="500"/>
                                        <p:tgtEl>
                                          <p:spTgt spid="282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30"/>
                                        </p:tgtEl>
                                        <p:attrNameLst>
                                          <p:attrName>style.visibility</p:attrName>
                                        </p:attrNameLst>
                                      </p:cBhvr>
                                      <p:to>
                                        <p:strVal val="visible"/>
                                      </p:to>
                                    </p:set>
                                    <p:animEffect filter="fade" transition="in">
                                      <p:cBhvr>
                                        <p:cTn dur="500"/>
                                        <p:tgtEl>
                                          <p:spTgt spid="2930"/>
                                        </p:tgtEl>
                                      </p:cBhvr>
                                    </p:animEffect>
                                  </p:childTnLst>
                                </p:cTn>
                              </p:par>
                              <p:par>
                                <p:cTn fill="hold" nodeType="withEffect" presetClass="entr" presetID="10" presetSubtype="0">
                                  <p:stCondLst>
                                    <p:cond delay="0"/>
                                  </p:stCondLst>
                                  <p:childTnLst>
                                    <p:set>
                                      <p:cBhvr>
                                        <p:cTn dur="1" fill="hold">
                                          <p:stCondLst>
                                            <p:cond delay="0"/>
                                          </p:stCondLst>
                                        </p:cTn>
                                        <p:tgtEl>
                                          <p:spTgt spid="2941"/>
                                        </p:tgtEl>
                                        <p:attrNameLst>
                                          <p:attrName>style.visibility</p:attrName>
                                        </p:attrNameLst>
                                      </p:cBhvr>
                                      <p:to>
                                        <p:strVal val="visible"/>
                                      </p:to>
                                    </p:set>
                                    <p:animEffect filter="fade" transition="in">
                                      <p:cBhvr>
                                        <p:cTn dur="500"/>
                                        <p:tgtEl>
                                          <p:spTgt spid="2941"/>
                                        </p:tgtEl>
                                      </p:cBhvr>
                                    </p:animEffect>
                                  </p:childTnLst>
                                </p:cTn>
                              </p:par>
                              <p:par>
                                <p:cTn fill="hold" nodeType="withEffect" presetClass="entr" presetID="10" presetSubtype="0">
                                  <p:stCondLst>
                                    <p:cond delay="0"/>
                                  </p:stCondLst>
                                  <p:childTnLst>
                                    <p:set>
                                      <p:cBhvr>
                                        <p:cTn dur="1" fill="hold">
                                          <p:stCondLst>
                                            <p:cond delay="0"/>
                                          </p:stCondLst>
                                        </p:cTn>
                                        <p:tgtEl>
                                          <p:spTgt spid="2952"/>
                                        </p:tgtEl>
                                        <p:attrNameLst>
                                          <p:attrName>style.visibility</p:attrName>
                                        </p:attrNameLst>
                                      </p:cBhvr>
                                      <p:to>
                                        <p:strVal val="visible"/>
                                      </p:to>
                                    </p:set>
                                    <p:animEffect filter="fade" transition="in">
                                      <p:cBhvr>
                                        <p:cTn dur="500"/>
                                        <p:tgtEl>
                                          <p:spTgt spid="2952"/>
                                        </p:tgtEl>
                                      </p:cBhvr>
                                    </p:animEffect>
                                  </p:childTnLst>
                                </p:cTn>
                              </p:par>
                              <p:par>
                                <p:cTn fill="hold" nodeType="withEffect" presetClass="entr" presetID="10" presetSubtype="0">
                                  <p:stCondLst>
                                    <p:cond delay="0"/>
                                  </p:stCondLst>
                                  <p:childTnLst>
                                    <p:set>
                                      <p:cBhvr>
                                        <p:cTn dur="1" fill="hold">
                                          <p:stCondLst>
                                            <p:cond delay="0"/>
                                          </p:stCondLst>
                                        </p:cTn>
                                        <p:tgtEl>
                                          <p:spTgt spid="2963"/>
                                        </p:tgtEl>
                                        <p:attrNameLst>
                                          <p:attrName>style.visibility</p:attrName>
                                        </p:attrNameLst>
                                      </p:cBhvr>
                                      <p:to>
                                        <p:strVal val="visible"/>
                                      </p:to>
                                    </p:set>
                                    <p:animEffect filter="fade" transition="in">
                                      <p:cBhvr>
                                        <p:cTn dur="500"/>
                                        <p:tgtEl>
                                          <p:spTgt spid="2963"/>
                                        </p:tgtEl>
                                      </p:cBhvr>
                                    </p:animEffect>
                                  </p:childTnLst>
                                </p:cTn>
                              </p:par>
                              <p:par>
                                <p:cTn fill="hold" nodeType="withEffect" presetClass="entr" presetID="10" presetSubtype="0">
                                  <p:stCondLst>
                                    <p:cond delay="0"/>
                                  </p:stCondLst>
                                  <p:childTnLst>
                                    <p:set>
                                      <p:cBhvr>
                                        <p:cTn dur="1" fill="hold">
                                          <p:stCondLst>
                                            <p:cond delay="0"/>
                                          </p:stCondLst>
                                        </p:cTn>
                                        <p:tgtEl>
                                          <p:spTgt spid="2974"/>
                                        </p:tgtEl>
                                        <p:attrNameLst>
                                          <p:attrName>style.visibility</p:attrName>
                                        </p:attrNameLst>
                                      </p:cBhvr>
                                      <p:to>
                                        <p:strVal val="visible"/>
                                      </p:to>
                                    </p:set>
                                    <p:animEffect filter="fade" transition="in">
                                      <p:cBhvr>
                                        <p:cTn dur="500"/>
                                        <p:tgtEl>
                                          <p:spTgt spid="2974"/>
                                        </p:tgtEl>
                                      </p:cBhvr>
                                    </p:animEffect>
                                  </p:childTnLst>
                                </p:cTn>
                              </p:par>
                              <p:par>
                                <p:cTn fill="hold" nodeType="withEffect" presetClass="entr" presetID="10" presetSubtype="0">
                                  <p:stCondLst>
                                    <p:cond delay="0"/>
                                  </p:stCondLst>
                                  <p:childTnLst>
                                    <p:set>
                                      <p:cBhvr>
                                        <p:cTn dur="1" fill="hold">
                                          <p:stCondLst>
                                            <p:cond delay="0"/>
                                          </p:stCondLst>
                                        </p:cTn>
                                        <p:tgtEl>
                                          <p:spTgt spid="2985"/>
                                        </p:tgtEl>
                                        <p:attrNameLst>
                                          <p:attrName>style.visibility</p:attrName>
                                        </p:attrNameLst>
                                      </p:cBhvr>
                                      <p:to>
                                        <p:strVal val="visible"/>
                                      </p:to>
                                    </p:set>
                                    <p:animEffect filter="fade" transition="in">
                                      <p:cBhvr>
                                        <p:cTn dur="500"/>
                                        <p:tgtEl>
                                          <p:spTgt spid="2985"/>
                                        </p:tgtEl>
                                      </p:cBhvr>
                                    </p:animEffect>
                                  </p:childTnLst>
                                </p:cTn>
                              </p:par>
                              <p:par>
                                <p:cTn fill="hold" nodeType="withEffect" presetClass="entr" presetID="10" presetSubtype="0">
                                  <p:stCondLst>
                                    <p:cond delay="0"/>
                                  </p:stCondLst>
                                  <p:childTnLst>
                                    <p:set>
                                      <p:cBhvr>
                                        <p:cTn dur="1" fill="hold">
                                          <p:stCondLst>
                                            <p:cond delay="0"/>
                                          </p:stCondLst>
                                        </p:cTn>
                                        <p:tgtEl>
                                          <p:spTgt spid="2996"/>
                                        </p:tgtEl>
                                        <p:attrNameLst>
                                          <p:attrName>style.visibility</p:attrName>
                                        </p:attrNameLst>
                                      </p:cBhvr>
                                      <p:to>
                                        <p:strVal val="visible"/>
                                      </p:to>
                                    </p:set>
                                    <p:animEffect filter="fade" transition="in">
                                      <p:cBhvr>
                                        <p:cTn dur="500"/>
                                        <p:tgtEl>
                                          <p:spTgt spid="2996"/>
                                        </p:tgtEl>
                                      </p:cBhvr>
                                    </p:animEffect>
                                  </p:childTnLst>
                                </p:cTn>
                              </p:par>
                              <p:par>
                                <p:cTn fill="hold" nodeType="withEffect" presetClass="entr" presetID="10" presetSubtype="0">
                                  <p:stCondLst>
                                    <p:cond delay="0"/>
                                  </p:stCondLst>
                                  <p:childTnLst>
                                    <p:set>
                                      <p:cBhvr>
                                        <p:cTn dur="1" fill="hold">
                                          <p:stCondLst>
                                            <p:cond delay="0"/>
                                          </p:stCondLst>
                                        </p:cTn>
                                        <p:tgtEl>
                                          <p:spTgt spid="3007"/>
                                        </p:tgtEl>
                                        <p:attrNameLst>
                                          <p:attrName>style.visibility</p:attrName>
                                        </p:attrNameLst>
                                      </p:cBhvr>
                                      <p:to>
                                        <p:strVal val="visible"/>
                                      </p:to>
                                    </p:set>
                                    <p:animEffect filter="fade" transition="in">
                                      <p:cBhvr>
                                        <p:cTn dur="500"/>
                                        <p:tgtEl>
                                          <p:spTgt spid="300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18"/>
                                        </p:tgtEl>
                                        <p:attrNameLst>
                                          <p:attrName>style.visibility</p:attrName>
                                        </p:attrNameLst>
                                      </p:cBhvr>
                                      <p:to>
                                        <p:strVal val="visible"/>
                                      </p:to>
                                    </p:set>
                                    <p:animEffect filter="fade" transition="in">
                                      <p:cBhvr>
                                        <p:cTn dur="500"/>
                                        <p:tgtEl>
                                          <p:spTgt spid="3018"/>
                                        </p:tgtEl>
                                      </p:cBhvr>
                                    </p:animEffect>
                                  </p:childTnLst>
                                </p:cTn>
                              </p:par>
                              <p:par>
                                <p:cTn fill="hold" nodeType="withEffect" presetClass="entr" presetID="10" presetSubtype="0">
                                  <p:stCondLst>
                                    <p:cond delay="0"/>
                                  </p:stCondLst>
                                  <p:childTnLst>
                                    <p:set>
                                      <p:cBhvr>
                                        <p:cTn dur="1" fill="hold">
                                          <p:stCondLst>
                                            <p:cond delay="0"/>
                                          </p:stCondLst>
                                        </p:cTn>
                                        <p:tgtEl>
                                          <p:spTgt spid="3019"/>
                                        </p:tgtEl>
                                        <p:attrNameLst>
                                          <p:attrName>style.visibility</p:attrName>
                                        </p:attrNameLst>
                                      </p:cBhvr>
                                      <p:to>
                                        <p:strVal val="visible"/>
                                      </p:to>
                                    </p:set>
                                    <p:animEffect filter="fade" transition="in">
                                      <p:cBhvr>
                                        <p:cTn dur="500"/>
                                        <p:tgtEl>
                                          <p:spTgt spid="3019"/>
                                        </p:tgtEl>
                                      </p:cBhvr>
                                    </p:animEffect>
                                  </p:childTnLst>
                                </p:cTn>
                              </p:par>
                              <p:par>
                                <p:cTn fill="hold" nodeType="withEffect" presetClass="entr" presetID="10" presetSubtype="0">
                                  <p:stCondLst>
                                    <p:cond delay="0"/>
                                  </p:stCondLst>
                                  <p:childTnLst>
                                    <p:set>
                                      <p:cBhvr>
                                        <p:cTn dur="1" fill="hold">
                                          <p:stCondLst>
                                            <p:cond delay="0"/>
                                          </p:stCondLst>
                                        </p:cTn>
                                        <p:tgtEl>
                                          <p:spTgt spid="3020"/>
                                        </p:tgtEl>
                                        <p:attrNameLst>
                                          <p:attrName>style.visibility</p:attrName>
                                        </p:attrNameLst>
                                      </p:cBhvr>
                                      <p:to>
                                        <p:strVal val="visible"/>
                                      </p:to>
                                    </p:set>
                                    <p:animEffect filter="fade" transition="in">
                                      <p:cBhvr>
                                        <p:cTn dur="500"/>
                                        <p:tgtEl>
                                          <p:spTgt spid="3020"/>
                                        </p:tgtEl>
                                      </p:cBhvr>
                                    </p:animEffect>
                                  </p:childTnLst>
                                </p:cTn>
                              </p:par>
                              <p:par>
                                <p:cTn fill="hold" nodeType="withEffect" presetClass="entr" presetID="10" presetSubtype="0">
                                  <p:stCondLst>
                                    <p:cond delay="0"/>
                                  </p:stCondLst>
                                  <p:childTnLst>
                                    <p:set>
                                      <p:cBhvr>
                                        <p:cTn dur="1" fill="hold">
                                          <p:stCondLst>
                                            <p:cond delay="0"/>
                                          </p:stCondLst>
                                        </p:cTn>
                                        <p:tgtEl>
                                          <p:spTgt spid="3021"/>
                                        </p:tgtEl>
                                        <p:attrNameLst>
                                          <p:attrName>style.visibility</p:attrName>
                                        </p:attrNameLst>
                                      </p:cBhvr>
                                      <p:to>
                                        <p:strVal val="visible"/>
                                      </p:to>
                                    </p:set>
                                    <p:animEffect filter="fade" transition="in">
                                      <p:cBhvr>
                                        <p:cTn dur="500"/>
                                        <p:tgtEl>
                                          <p:spTgt spid="3021"/>
                                        </p:tgtEl>
                                      </p:cBhvr>
                                    </p:animEffect>
                                  </p:childTnLst>
                                </p:cTn>
                              </p:par>
                              <p:par>
                                <p:cTn fill="hold" nodeType="withEffect" presetClass="entr" presetID="10" presetSubtype="0">
                                  <p:stCondLst>
                                    <p:cond delay="0"/>
                                  </p:stCondLst>
                                  <p:childTnLst>
                                    <p:set>
                                      <p:cBhvr>
                                        <p:cTn dur="1" fill="hold">
                                          <p:stCondLst>
                                            <p:cond delay="0"/>
                                          </p:stCondLst>
                                        </p:cTn>
                                        <p:tgtEl>
                                          <p:spTgt spid="3022"/>
                                        </p:tgtEl>
                                        <p:attrNameLst>
                                          <p:attrName>style.visibility</p:attrName>
                                        </p:attrNameLst>
                                      </p:cBhvr>
                                      <p:to>
                                        <p:strVal val="visible"/>
                                      </p:to>
                                    </p:set>
                                    <p:animEffect filter="fade" transition="in">
                                      <p:cBhvr>
                                        <p:cTn dur="500"/>
                                        <p:tgtEl>
                                          <p:spTgt spid="3022"/>
                                        </p:tgtEl>
                                      </p:cBhvr>
                                    </p:animEffect>
                                  </p:childTnLst>
                                </p:cTn>
                              </p:par>
                              <p:par>
                                <p:cTn fill="hold" nodeType="withEffect" presetClass="entr" presetID="10" presetSubtype="0">
                                  <p:stCondLst>
                                    <p:cond delay="0"/>
                                  </p:stCondLst>
                                  <p:childTnLst>
                                    <p:set>
                                      <p:cBhvr>
                                        <p:cTn dur="1" fill="hold">
                                          <p:stCondLst>
                                            <p:cond delay="0"/>
                                          </p:stCondLst>
                                        </p:cTn>
                                        <p:tgtEl>
                                          <p:spTgt spid="3023"/>
                                        </p:tgtEl>
                                        <p:attrNameLst>
                                          <p:attrName>style.visibility</p:attrName>
                                        </p:attrNameLst>
                                      </p:cBhvr>
                                      <p:to>
                                        <p:strVal val="visible"/>
                                      </p:to>
                                    </p:set>
                                    <p:animEffect filter="fade" transition="in">
                                      <p:cBhvr>
                                        <p:cTn dur="500"/>
                                        <p:tgtEl>
                                          <p:spTgt spid="30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4"/>
                                        </p:tgtEl>
                                        <p:attrNameLst>
                                          <p:attrName>style.visibility</p:attrName>
                                        </p:attrNameLst>
                                      </p:cBhvr>
                                      <p:to>
                                        <p:strVal val="visible"/>
                                      </p:to>
                                    </p:set>
                                    <p:animEffect filter="fade" transition="in">
                                      <p:cBhvr>
                                        <p:cTn dur="500"/>
                                        <p:tgtEl>
                                          <p:spTgt spid="3024"/>
                                        </p:tgtEl>
                                      </p:cBhvr>
                                    </p:animEffect>
                                  </p:childTnLst>
                                </p:cTn>
                              </p:par>
                              <p:par>
                                <p:cTn fill="hold" nodeType="withEffect" presetClass="entr" presetID="10" presetSubtype="0">
                                  <p:stCondLst>
                                    <p:cond delay="0"/>
                                  </p:stCondLst>
                                  <p:childTnLst>
                                    <p:set>
                                      <p:cBhvr>
                                        <p:cTn dur="1" fill="hold">
                                          <p:stCondLst>
                                            <p:cond delay="0"/>
                                          </p:stCondLst>
                                        </p:cTn>
                                        <p:tgtEl>
                                          <p:spTgt spid="3025"/>
                                        </p:tgtEl>
                                        <p:attrNameLst>
                                          <p:attrName>style.visibility</p:attrName>
                                        </p:attrNameLst>
                                      </p:cBhvr>
                                      <p:to>
                                        <p:strVal val="visible"/>
                                      </p:to>
                                    </p:set>
                                    <p:animEffect filter="fade" transition="in">
                                      <p:cBhvr>
                                        <p:cTn dur="500"/>
                                        <p:tgtEl>
                                          <p:spTgt spid="30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6"/>
                                        </p:tgtEl>
                                        <p:attrNameLst>
                                          <p:attrName>style.visibility</p:attrName>
                                        </p:attrNameLst>
                                      </p:cBhvr>
                                      <p:to>
                                        <p:strVal val="visible"/>
                                      </p:to>
                                    </p:set>
                                    <p:animEffect filter="fade" transition="in">
                                      <p:cBhvr>
                                        <p:cTn dur="500"/>
                                        <p:tgtEl>
                                          <p:spTgt spid="30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0">
                                            <p:txEl>
                                              <p:pRg end="0" st="0"/>
                                            </p:txEl>
                                          </p:spTgt>
                                        </p:tgtEl>
                                        <p:attrNameLst>
                                          <p:attrName>style.visibility</p:attrName>
                                        </p:attrNameLst>
                                      </p:cBhvr>
                                      <p:to>
                                        <p:strVal val="visible"/>
                                      </p:to>
                                    </p:set>
                                    <p:animEffect filter="fade" transition="in">
                                      <p:cBhvr>
                                        <p:cTn dur="500"/>
                                        <p:tgtEl>
                                          <p:spTgt spid="30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1">
                                            <p:txEl>
                                              <p:pRg end="0" st="0"/>
                                            </p:txEl>
                                          </p:spTgt>
                                        </p:tgtEl>
                                        <p:attrNameLst>
                                          <p:attrName>style.visibility</p:attrName>
                                        </p:attrNameLst>
                                      </p:cBhvr>
                                      <p:to>
                                        <p:strVal val="visible"/>
                                      </p:to>
                                    </p:set>
                                    <p:animEffect filter="fade" transition="in">
                                      <p:cBhvr>
                                        <p:cTn dur="500"/>
                                        <p:tgtEl>
                                          <p:spTgt spid="30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1"/>
                                        </p:tgtEl>
                                        <p:attrNameLst>
                                          <p:attrName>style.visibility</p:attrName>
                                        </p:attrNameLst>
                                      </p:cBhvr>
                                      <p:to>
                                        <p:strVal val="visible"/>
                                      </p:to>
                                    </p:set>
                                    <p:animEffect filter="fade" transition="in">
                                      <p:cBhvr>
                                        <p:cTn dur="500"/>
                                        <p:tgtEl>
                                          <p:spTgt spid="3031"/>
                                        </p:tgtEl>
                                      </p:cBhvr>
                                    </p:animEffect>
                                  </p:childTnLst>
                                </p:cTn>
                              </p:par>
                              <p:par>
                                <p:cTn fill="hold" nodeType="withEffect" presetClass="entr" presetID="10" presetSubtype="0">
                                  <p:stCondLst>
                                    <p:cond delay="0"/>
                                  </p:stCondLst>
                                  <p:childTnLst>
                                    <p:set>
                                      <p:cBhvr>
                                        <p:cTn dur="1" fill="hold">
                                          <p:stCondLst>
                                            <p:cond delay="0"/>
                                          </p:stCondLst>
                                        </p:cTn>
                                        <p:tgtEl>
                                          <p:spTgt spid="3032"/>
                                        </p:tgtEl>
                                        <p:attrNameLst>
                                          <p:attrName>style.visibility</p:attrName>
                                        </p:attrNameLst>
                                      </p:cBhvr>
                                      <p:to>
                                        <p:strVal val="visible"/>
                                      </p:to>
                                    </p:set>
                                    <p:animEffect filter="fade" transition="in">
                                      <p:cBhvr>
                                        <p:cTn dur="500"/>
                                        <p:tgtEl>
                                          <p:spTgt spid="3032"/>
                                        </p:tgtEl>
                                      </p:cBhvr>
                                    </p:animEffect>
                                  </p:childTnLst>
                                </p:cTn>
                              </p:par>
                              <p:par>
                                <p:cTn fill="hold" nodeType="withEffect" presetClass="entr" presetID="10" presetSubtype="0">
                                  <p:stCondLst>
                                    <p:cond delay="0"/>
                                  </p:stCondLst>
                                  <p:childTnLst>
                                    <p:set>
                                      <p:cBhvr>
                                        <p:cTn dur="1" fill="hold">
                                          <p:stCondLst>
                                            <p:cond delay="0"/>
                                          </p:stCondLst>
                                        </p:cTn>
                                        <p:tgtEl>
                                          <p:spTgt spid="3033"/>
                                        </p:tgtEl>
                                        <p:attrNameLst>
                                          <p:attrName>style.visibility</p:attrName>
                                        </p:attrNameLst>
                                      </p:cBhvr>
                                      <p:to>
                                        <p:strVal val="visible"/>
                                      </p:to>
                                    </p:set>
                                    <p:animEffect filter="fade" transition="in">
                                      <p:cBhvr>
                                        <p:cTn dur="500"/>
                                        <p:tgtEl>
                                          <p:spTgt spid="3033"/>
                                        </p:tgtEl>
                                      </p:cBhvr>
                                    </p:animEffect>
                                  </p:childTnLst>
                                </p:cTn>
                              </p:par>
                              <p:par>
                                <p:cTn fill="hold" nodeType="withEffect" presetClass="entr" presetID="10" presetSubtype="0">
                                  <p:stCondLst>
                                    <p:cond delay="0"/>
                                  </p:stCondLst>
                                  <p:childTnLst>
                                    <p:set>
                                      <p:cBhvr>
                                        <p:cTn dur="1" fill="hold">
                                          <p:stCondLst>
                                            <p:cond delay="0"/>
                                          </p:stCondLst>
                                        </p:cTn>
                                        <p:tgtEl>
                                          <p:spTgt spid="3034"/>
                                        </p:tgtEl>
                                        <p:attrNameLst>
                                          <p:attrName>style.visibility</p:attrName>
                                        </p:attrNameLst>
                                      </p:cBhvr>
                                      <p:to>
                                        <p:strVal val="visible"/>
                                      </p:to>
                                    </p:set>
                                    <p:animEffect filter="fade" transition="in">
                                      <p:cBhvr>
                                        <p:cTn dur="500"/>
                                        <p:tgtEl>
                                          <p:spTgt spid="3034"/>
                                        </p:tgtEl>
                                      </p:cBhvr>
                                    </p:animEffect>
                                  </p:childTnLst>
                                </p:cTn>
                              </p:par>
                              <p:par>
                                <p:cTn fill="hold" nodeType="withEffect" presetClass="entr" presetID="10" presetSubtype="0">
                                  <p:stCondLst>
                                    <p:cond delay="0"/>
                                  </p:stCondLst>
                                  <p:childTnLst>
                                    <p:set>
                                      <p:cBhvr>
                                        <p:cTn dur="1" fill="hold">
                                          <p:stCondLst>
                                            <p:cond delay="0"/>
                                          </p:stCondLst>
                                        </p:cTn>
                                        <p:tgtEl>
                                          <p:spTgt spid="3035"/>
                                        </p:tgtEl>
                                        <p:attrNameLst>
                                          <p:attrName>style.visibility</p:attrName>
                                        </p:attrNameLst>
                                      </p:cBhvr>
                                      <p:to>
                                        <p:strVal val="visible"/>
                                      </p:to>
                                    </p:set>
                                    <p:animEffect filter="fade" transition="in">
                                      <p:cBhvr>
                                        <p:cTn dur="500"/>
                                        <p:tgtEl>
                                          <p:spTgt spid="3035"/>
                                        </p:tgtEl>
                                      </p:cBhvr>
                                    </p:animEffect>
                                  </p:childTnLst>
                                </p:cTn>
                              </p:par>
                              <p:par>
                                <p:cTn fill="hold" nodeType="withEffect" presetClass="entr" presetID="10" presetSubtype="0">
                                  <p:stCondLst>
                                    <p:cond delay="0"/>
                                  </p:stCondLst>
                                  <p:childTnLst>
                                    <p:set>
                                      <p:cBhvr>
                                        <p:cTn dur="1" fill="hold">
                                          <p:stCondLst>
                                            <p:cond delay="0"/>
                                          </p:stCondLst>
                                        </p:cTn>
                                        <p:tgtEl>
                                          <p:spTgt spid="3036"/>
                                        </p:tgtEl>
                                        <p:attrNameLst>
                                          <p:attrName>style.visibility</p:attrName>
                                        </p:attrNameLst>
                                      </p:cBhvr>
                                      <p:to>
                                        <p:strVal val="visible"/>
                                      </p:to>
                                    </p:set>
                                    <p:animEffect filter="fade" transition="in">
                                      <p:cBhvr>
                                        <p:cTn dur="500"/>
                                        <p:tgtEl>
                                          <p:spTgt spid="3036"/>
                                        </p:tgtEl>
                                      </p:cBhvr>
                                    </p:animEffect>
                                  </p:childTnLst>
                                </p:cTn>
                              </p:par>
                              <p:par>
                                <p:cTn fill="hold" nodeType="withEffect" presetClass="entr" presetID="10" presetSubtype="0">
                                  <p:stCondLst>
                                    <p:cond delay="0"/>
                                  </p:stCondLst>
                                  <p:childTnLst>
                                    <p:set>
                                      <p:cBhvr>
                                        <p:cTn dur="1" fill="hold">
                                          <p:stCondLst>
                                            <p:cond delay="0"/>
                                          </p:stCondLst>
                                        </p:cTn>
                                        <p:tgtEl>
                                          <p:spTgt spid="3037"/>
                                        </p:tgtEl>
                                        <p:attrNameLst>
                                          <p:attrName>style.visibility</p:attrName>
                                        </p:attrNameLst>
                                      </p:cBhvr>
                                      <p:to>
                                        <p:strVal val="visible"/>
                                      </p:to>
                                    </p:set>
                                    <p:animEffect filter="fade" transition="in">
                                      <p:cBhvr>
                                        <p:cTn dur="500"/>
                                        <p:tgtEl>
                                          <p:spTgt spid="3037"/>
                                        </p:tgtEl>
                                      </p:cBhvr>
                                    </p:animEffect>
                                  </p:childTnLst>
                                </p:cTn>
                              </p:par>
                              <p:par>
                                <p:cTn fill="hold" nodeType="withEffect" presetClass="entr" presetID="10" presetSubtype="0">
                                  <p:stCondLst>
                                    <p:cond delay="0"/>
                                  </p:stCondLst>
                                  <p:childTnLst>
                                    <p:set>
                                      <p:cBhvr>
                                        <p:cTn dur="1" fill="hold">
                                          <p:stCondLst>
                                            <p:cond delay="0"/>
                                          </p:stCondLst>
                                        </p:cTn>
                                        <p:tgtEl>
                                          <p:spTgt spid="3038"/>
                                        </p:tgtEl>
                                        <p:attrNameLst>
                                          <p:attrName>style.visibility</p:attrName>
                                        </p:attrNameLst>
                                      </p:cBhvr>
                                      <p:to>
                                        <p:strVal val="visible"/>
                                      </p:to>
                                    </p:set>
                                    <p:animEffect filter="fade" transition="in">
                                      <p:cBhvr>
                                        <p:cTn dur="500"/>
                                        <p:tgtEl>
                                          <p:spTgt spid="3038"/>
                                        </p:tgtEl>
                                      </p:cBhvr>
                                    </p:animEffect>
                                  </p:childTnLst>
                                </p:cTn>
                              </p:par>
                              <p:par>
                                <p:cTn fill="hold" nodeType="withEffect" presetClass="entr" presetID="10" presetSubtype="0">
                                  <p:stCondLst>
                                    <p:cond delay="0"/>
                                  </p:stCondLst>
                                  <p:childTnLst>
                                    <p:set>
                                      <p:cBhvr>
                                        <p:cTn dur="1" fill="hold">
                                          <p:stCondLst>
                                            <p:cond delay="0"/>
                                          </p:stCondLst>
                                        </p:cTn>
                                        <p:tgtEl>
                                          <p:spTgt spid="3039"/>
                                        </p:tgtEl>
                                        <p:attrNameLst>
                                          <p:attrName>style.visibility</p:attrName>
                                        </p:attrNameLst>
                                      </p:cBhvr>
                                      <p:to>
                                        <p:strVal val="visible"/>
                                      </p:to>
                                    </p:set>
                                    <p:animEffect filter="fade" transition="in">
                                      <p:cBhvr>
                                        <p:cTn dur="500"/>
                                        <p:tgtEl>
                                          <p:spTgt spid="3039"/>
                                        </p:tgtEl>
                                      </p:cBhvr>
                                    </p:animEffect>
                                  </p:childTnLst>
                                </p:cTn>
                              </p:par>
                              <p:par>
                                <p:cTn fill="hold" nodeType="withEffect" presetClass="entr" presetID="10" presetSubtype="0">
                                  <p:stCondLst>
                                    <p:cond delay="0"/>
                                  </p:stCondLst>
                                  <p:childTnLst>
                                    <p:set>
                                      <p:cBhvr>
                                        <p:cTn dur="1" fill="hold">
                                          <p:stCondLst>
                                            <p:cond delay="0"/>
                                          </p:stCondLst>
                                        </p:cTn>
                                        <p:tgtEl>
                                          <p:spTgt spid="3040"/>
                                        </p:tgtEl>
                                        <p:attrNameLst>
                                          <p:attrName>style.visibility</p:attrName>
                                        </p:attrNameLst>
                                      </p:cBhvr>
                                      <p:to>
                                        <p:strVal val="visible"/>
                                      </p:to>
                                    </p:set>
                                    <p:animEffect filter="fade" transition="in">
                                      <p:cBhvr>
                                        <p:cTn dur="500"/>
                                        <p:tgtEl>
                                          <p:spTgt spid="304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42"/>
                                        </p:tgtEl>
                                        <p:attrNameLst>
                                          <p:attrName>style.visibility</p:attrName>
                                        </p:attrNameLst>
                                      </p:cBhvr>
                                      <p:to>
                                        <p:strVal val="visible"/>
                                      </p:to>
                                    </p:set>
                                    <p:animEffect filter="fade" transition="in">
                                      <p:cBhvr>
                                        <p:cTn dur="250"/>
                                        <p:tgtEl>
                                          <p:spTgt spid="3042"/>
                                        </p:tgtEl>
                                      </p:cBhvr>
                                    </p:animEffect>
                                  </p:childTnLst>
                                </p:cTn>
                              </p:par>
                              <p:par>
                                <p:cTn fill="hold" nodeType="withEffect" presetClass="entr" presetID="10" presetSubtype="0">
                                  <p:stCondLst>
                                    <p:cond delay="0"/>
                                  </p:stCondLst>
                                  <p:childTnLst>
                                    <p:set>
                                      <p:cBhvr>
                                        <p:cTn dur="1" fill="hold">
                                          <p:stCondLst>
                                            <p:cond delay="0"/>
                                          </p:stCondLst>
                                        </p:cTn>
                                        <p:tgtEl>
                                          <p:spTgt spid="3043"/>
                                        </p:tgtEl>
                                        <p:attrNameLst>
                                          <p:attrName>style.visibility</p:attrName>
                                        </p:attrNameLst>
                                      </p:cBhvr>
                                      <p:to>
                                        <p:strVal val="visible"/>
                                      </p:to>
                                    </p:set>
                                    <p:animEffect filter="fade" transition="in">
                                      <p:cBhvr>
                                        <p:cTn dur="250"/>
                                        <p:tgtEl>
                                          <p:spTgt spid="3043"/>
                                        </p:tgtEl>
                                      </p:cBhvr>
                                    </p:animEffect>
                                  </p:childTnLst>
                                </p:cTn>
                              </p:par>
                              <p:par>
                                <p:cTn fill="hold" nodeType="withEffect" presetClass="entr" presetID="10" presetSubtype="0">
                                  <p:stCondLst>
                                    <p:cond delay="0"/>
                                  </p:stCondLst>
                                  <p:childTnLst>
                                    <p:set>
                                      <p:cBhvr>
                                        <p:cTn dur="1" fill="hold">
                                          <p:stCondLst>
                                            <p:cond delay="0"/>
                                          </p:stCondLst>
                                        </p:cTn>
                                        <p:tgtEl>
                                          <p:spTgt spid="3044"/>
                                        </p:tgtEl>
                                        <p:attrNameLst>
                                          <p:attrName>style.visibility</p:attrName>
                                        </p:attrNameLst>
                                      </p:cBhvr>
                                      <p:to>
                                        <p:strVal val="visible"/>
                                      </p:to>
                                    </p:set>
                                    <p:animEffect filter="fade" transition="in">
                                      <p:cBhvr>
                                        <p:cTn dur="250"/>
                                        <p:tgtEl>
                                          <p:spTgt spid="3044"/>
                                        </p:tgtEl>
                                      </p:cBhvr>
                                    </p:animEffect>
                                  </p:childTnLst>
                                </p:cTn>
                              </p:par>
                              <p:par>
                                <p:cTn fill="hold" nodeType="withEffect" presetClass="entr" presetID="10" presetSubtype="0">
                                  <p:stCondLst>
                                    <p:cond delay="0"/>
                                  </p:stCondLst>
                                  <p:childTnLst>
                                    <p:set>
                                      <p:cBhvr>
                                        <p:cTn dur="1" fill="hold">
                                          <p:stCondLst>
                                            <p:cond delay="0"/>
                                          </p:stCondLst>
                                        </p:cTn>
                                        <p:tgtEl>
                                          <p:spTgt spid="3045"/>
                                        </p:tgtEl>
                                        <p:attrNameLst>
                                          <p:attrName>style.visibility</p:attrName>
                                        </p:attrNameLst>
                                      </p:cBhvr>
                                      <p:to>
                                        <p:strVal val="visible"/>
                                      </p:to>
                                    </p:set>
                                    <p:animEffect filter="fade" transition="in">
                                      <p:cBhvr>
                                        <p:cTn dur="250"/>
                                        <p:tgtEl>
                                          <p:spTgt spid="3045"/>
                                        </p:tgtEl>
                                      </p:cBhvr>
                                    </p:animEffect>
                                  </p:childTnLst>
                                </p:cTn>
                              </p:par>
                              <p:par>
                                <p:cTn fill="hold" nodeType="withEffect" presetClass="entr" presetID="10" presetSubtype="0">
                                  <p:stCondLst>
                                    <p:cond delay="0"/>
                                  </p:stCondLst>
                                  <p:childTnLst>
                                    <p:set>
                                      <p:cBhvr>
                                        <p:cTn dur="1" fill="hold">
                                          <p:stCondLst>
                                            <p:cond delay="0"/>
                                          </p:stCondLst>
                                        </p:cTn>
                                        <p:tgtEl>
                                          <p:spTgt spid="3046"/>
                                        </p:tgtEl>
                                        <p:attrNameLst>
                                          <p:attrName>style.visibility</p:attrName>
                                        </p:attrNameLst>
                                      </p:cBhvr>
                                      <p:to>
                                        <p:strVal val="visible"/>
                                      </p:to>
                                    </p:set>
                                    <p:animEffect filter="fade" transition="in">
                                      <p:cBhvr>
                                        <p:cTn dur="250"/>
                                        <p:tgtEl>
                                          <p:spTgt spid="3046"/>
                                        </p:tgtEl>
                                      </p:cBhvr>
                                    </p:animEffect>
                                  </p:childTnLst>
                                </p:cTn>
                              </p:par>
                              <p:par>
                                <p:cTn fill="hold" nodeType="withEffect" presetClass="entr" presetID="10" presetSubtype="0">
                                  <p:stCondLst>
                                    <p:cond delay="0"/>
                                  </p:stCondLst>
                                  <p:childTnLst>
                                    <p:set>
                                      <p:cBhvr>
                                        <p:cTn dur="1" fill="hold">
                                          <p:stCondLst>
                                            <p:cond delay="0"/>
                                          </p:stCondLst>
                                        </p:cTn>
                                        <p:tgtEl>
                                          <p:spTgt spid="3047"/>
                                        </p:tgtEl>
                                        <p:attrNameLst>
                                          <p:attrName>style.visibility</p:attrName>
                                        </p:attrNameLst>
                                      </p:cBhvr>
                                      <p:to>
                                        <p:strVal val="visible"/>
                                      </p:to>
                                    </p:set>
                                    <p:animEffect filter="fade" transition="in">
                                      <p:cBhvr>
                                        <p:cTn dur="250"/>
                                        <p:tgtEl>
                                          <p:spTgt spid="3047"/>
                                        </p:tgtEl>
                                      </p:cBhvr>
                                    </p:animEffect>
                                  </p:childTnLst>
                                </p:cTn>
                              </p:par>
                              <p:par>
                                <p:cTn fill="hold" nodeType="withEffect" presetClass="entr" presetID="10" presetSubtype="0">
                                  <p:stCondLst>
                                    <p:cond delay="0"/>
                                  </p:stCondLst>
                                  <p:childTnLst>
                                    <p:set>
                                      <p:cBhvr>
                                        <p:cTn dur="1" fill="hold">
                                          <p:stCondLst>
                                            <p:cond delay="0"/>
                                          </p:stCondLst>
                                        </p:cTn>
                                        <p:tgtEl>
                                          <p:spTgt spid="3048"/>
                                        </p:tgtEl>
                                        <p:attrNameLst>
                                          <p:attrName>style.visibility</p:attrName>
                                        </p:attrNameLst>
                                      </p:cBhvr>
                                      <p:to>
                                        <p:strVal val="visible"/>
                                      </p:to>
                                    </p:set>
                                    <p:animEffect filter="fade" transition="in">
                                      <p:cBhvr>
                                        <p:cTn dur="250"/>
                                        <p:tgtEl>
                                          <p:spTgt spid="3048"/>
                                        </p:tgtEl>
                                      </p:cBhvr>
                                    </p:animEffect>
                                  </p:childTnLst>
                                </p:cTn>
                              </p:par>
                              <p:par>
                                <p:cTn fill="hold" nodeType="withEffect" presetClass="entr" presetID="10" presetSubtype="0">
                                  <p:stCondLst>
                                    <p:cond delay="0"/>
                                  </p:stCondLst>
                                  <p:childTnLst>
                                    <p:set>
                                      <p:cBhvr>
                                        <p:cTn dur="1" fill="hold">
                                          <p:stCondLst>
                                            <p:cond delay="0"/>
                                          </p:stCondLst>
                                        </p:cTn>
                                        <p:tgtEl>
                                          <p:spTgt spid="3049"/>
                                        </p:tgtEl>
                                        <p:attrNameLst>
                                          <p:attrName>style.visibility</p:attrName>
                                        </p:attrNameLst>
                                      </p:cBhvr>
                                      <p:to>
                                        <p:strVal val="visible"/>
                                      </p:to>
                                    </p:set>
                                    <p:animEffect filter="fade" transition="in">
                                      <p:cBhvr>
                                        <p:cTn dur="250"/>
                                        <p:tgtEl>
                                          <p:spTgt spid="3049"/>
                                        </p:tgtEl>
                                      </p:cBhvr>
                                    </p:animEffect>
                                  </p:childTnLst>
                                </p:cTn>
                              </p:par>
                              <p:par>
                                <p:cTn fill="hold" nodeType="withEffect" presetClass="entr" presetID="10" presetSubtype="0">
                                  <p:stCondLst>
                                    <p:cond delay="0"/>
                                  </p:stCondLst>
                                  <p:childTnLst>
                                    <p:set>
                                      <p:cBhvr>
                                        <p:cTn dur="1" fill="hold">
                                          <p:stCondLst>
                                            <p:cond delay="0"/>
                                          </p:stCondLst>
                                        </p:cTn>
                                        <p:tgtEl>
                                          <p:spTgt spid="3050"/>
                                        </p:tgtEl>
                                        <p:attrNameLst>
                                          <p:attrName>style.visibility</p:attrName>
                                        </p:attrNameLst>
                                      </p:cBhvr>
                                      <p:to>
                                        <p:strVal val="visible"/>
                                      </p:to>
                                    </p:set>
                                    <p:animEffect filter="fade" transition="in">
                                      <p:cBhvr>
                                        <p:cTn dur="250"/>
                                        <p:tgtEl>
                                          <p:spTgt spid="30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1">
                                            <p:txEl>
                                              <p:pRg end="0" st="0"/>
                                            </p:txEl>
                                          </p:spTgt>
                                        </p:tgtEl>
                                        <p:attrNameLst>
                                          <p:attrName>style.visibility</p:attrName>
                                        </p:attrNameLst>
                                      </p:cBhvr>
                                      <p:to>
                                        <p:strVal val="visible"/>
                                      </p:to>
                                    </p:set>
                                    <p:animEffect filter="fade" transition="in">
                                      <p:cBhvr>
                                        <p:cTn dur="500"/>
                                        <p:tgtEl>
                                          <p:spTgt spid="3051">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27"/>
                                        </p:tgtEl>
                                        <p:attrNameLst>
                                          <p:attrName>style.visibility</p:attrName>
                                        </p:attrNameLst>
                                      </p:cBhvr>
                                      <p:to>
                                        <p:strVal val="visible"/>
                                      </p:to>
                                    </p:set>
                                    <p:animEffect filter="fade" transition="in">
                                      <p:cBhvr>
                                        <p:cTn dur="500"/>
                                        <p:tgtEl>
                                          <p:spTgt spid="30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2">
                                            <p:txEl>
                                              <p:pRg end="0" st="0"/>
                                            </p:txEl>
                                          </p:spTgt>
                                        </p:tgtEl>
                                        <p:attrNameLst>
                                          <p:attrName>style.visibility</p:attrName>
                                        </p:attrNameLst>
                                      </p:cBhvr>
                                      <p:to>
                                        <p:strVal val="visible"/>
                                      </p:to>
                                    </p:set>
                                    <p:animEffect filter="fade" transition="in">
                                      <p:cBhvr>
                                        <p:cTn dur="500"/>
                                        <p:tgtEl>
                                          <p:spTgt spid="30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3"/>
                                        </p:tgtEl>
                                        <p:attrNameLst>
                                          <p:attrName>style.visibility</p:attrName>
                                        </p:attrNameLst>
                                      </p:cBhvr>
                                      <p:to>
                                        <p:strVal val="visible"/>
                                      </p:to>
                                    </p:set>
                                    <p:animEffect filter="fade" transition="in">
                                      <p:cBhvr>
                                        <p:cTn dur="500"/>
                                        <p:tgtEl>
                                          <p:spTgt spid="3053"/>
                                        </p:tgtEl>
                                      </p:cBhvr>
                                    </p:animEffect>
                                  </p:childTnLst>
                                </p:cTn>
                              </p:par>
                              <p:par>
                                <p:cTn fill="hold" nodeType="withEffect" presetClass="entr" presetID="10" presetSubtype="0">
                                  <p:stCondLst>
                                    <p:cond delay="0"/>
                                  </p:stCondLst>
                                  <p:childTnLst>
                                    <p:set>
                                      <p:cBhvr>
                                        <p:cTn dur="1" fill="hold">
                                          <p:stCondLst>
                                            <p:cond delay="0"/>
                                          </p:stCondLst>
                                        </p:cTn>
                                        <p:tgtEl>
                                          <p:spTgt spid="3054"/>
                                        </p:tgtEl>
                                        <p:attrNameLst>
                                          <p:attrName>style.visibility</p:attrName>
                                        </p:attrNameLst>
                                      </p:cBhvr>
                                      <p:to>
                                        <p:strVal val="visible"/>
                                      </p:to>
                                    </p:set>
                                    <p:animEffect filter="fade" transition="in">
                                      <p:cBhvr>
                                        <p:cTn dur="500"/>
                                        <p:tgtEl>
                                          <p:spTgt spid="30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963"/>
                                        </p:tgtEl>
                                      </p:cBhvr>
                                    </p:animEffect>
                                    <p:set>
                                      <p:cBhvr>
                                        <p:cTn dur="1" fill="hold">
                                          <p:stCondLst>
                                            <p:cond delay="500"/>
                                          </p:stCondLst>
                                        </p:cTn>
                                        <p:tgtEl>
                                          <p:spTgt spid="29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8">
                                            <p:txEl>
                                              <p:pRg end="0" st="0"/>
                                            </p:txEl>
                                          </p:spTgt>
                                        </p:tgtEl>
                                        <p:attrNameLst>
                                          <p:attrName>style.visibility</p:attrName>
                                        </p:attrNameLst>
                                      </p:cBhvr>
                                      <p:to>
                                        <p:strVal val="visible"/>
                                      </p:to>
                                    </p:set>
                                    <p:animEffect filter="fade" transition="in">
                                      <p:cBhvr>
                                        <p:cTn dur="500"/>
                                        <p:tgtEl>
                                          <p:spTgt spid="3058">
                                            <p:txEl>
                                              <p:pRg end="0" st="0"/>
                                            </p:txEl>
                                          </p:spTgt>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3053"/>
                                        </p:tgtEl>
                                      </p:cBhvr>
                                    </p:animEffect>
                                    <p:set>
                                      <p:cBhvr>
                                        <p:cTn dur="1" fill="hold">
                                          <p:stCondLst>
                                            <p:cond delay="500"/>
                                          </p:stCondLst>
                                        </p:cTn>
                                        <p:tgtEl>
                                          <p:spTgt spid="305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054"/>
                                        </p:tgtEl>
                                      </p:cBhvr>
                                    </p:animEffect>
                                    <p:set>
                                      <p:cBhvr>
                                        <p:cTn dur="1" fill="hold">
                                          <p:stCondLst>
                                            <p:cond delay="500"/>
                                          </p:stCondLst>
                                        </p:cTn>
                                        <p:tgtEl>
                                          <p:spTgt spid="30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5">
                                            <p:txEl>
                                              <p:pRg end="0" st="0"/>
                                            </p:txEl>
                                          </p:spTgt>
                                        </p:tgtEl>
                                        <p:attrNameLst>
                                          <p:attrName>style.visibility</p:attrName>
                                        </p:attrNameLst>
                                      </p:cBhvr>
                                      <p:to>
                                        <p:strVal val="visible"/>
                                      </p:to>
                                    </p:set>
                                    <p:animEffect filter="fade" transition="in">
                                      <p:cBhvr>
                                        <p:cTn dur="500"/>
                                        <p:tgtEl>
                                          <p:spTgt spid="3055">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56"/>
                                        </p:tgtEl>
                                        <p:attrNameLst>
                                          <p:attrName>style.visibility</p:attrName>
                                        </p:attrNameLst>
                                      </p:cBhvr>
                                      <p:to>
                                        <p:strVal val="visible"/>
                                      </p:to>
                                    </p:set>
                                    <p:animEffect filter="fade" transition="in">
                                      <p:cBhvr>
                                        <p:cTn dur="250"/>
                                        <p:tgtEl>
                                          <p:spTgt spid="30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7">
                                            <p:txEl>
                                              <p:pRg end="0" st="0"/>
                                            </p:txEl>
                                          </p:spTgt>
                                        </p:tgtEl>
                                        <p:attrNameLst>
                                          <p:attrName>style.visibility</p:attrName>
                                        </p:attrNameLst>
                                      </p:cBhvr>
                                      <p:to>
                                        <p:strVal val="visible"/>
                                      </p:to>
                                    </p:set>
                                    <p:animEffect filter="fade" transition="in">
                                      <p:cBhvr>
                                        <p:cTn dur="500"/>
                                        <p:tgtEl>
                                          <p:spTgt spid="30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8"/>
                                        </p:tgtEl>
                                        <p:attrNameLst>
                                          <p:attrName>style.visibility</p:attrName>
                                        </p:attrNameLst>
                                      </p:cBhvr>
                                      <p:to>
                                        <p:strVal val="visible"/>
                                      </p:to>
                                    </p:set>
                                    <p:animEffect filter="fade" transition="in">
                                      <p:cBhvr>
                                        <p:cTn dur="500"/>
                                        <p:tgtEl>
                                          <p:spTgt spid="30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9">
                                            <p:txEl>
                                              <p:pRg end="0" st="0"/>
                                            </p:txEl>
                                          </p:spTgt>
                                        </p:tgtEl>
                                        <p:attrNameLst>
                                          <p:attrName>style.visibility</p:attrName>
                                        </p:attrNameLst>
                                      </p:cBhvr>
                                      <p:to>
                                        <p:strVal val="visible"/>
                                      </p:to>
                                    </p:set>
                                    <p:animEffect filter="fade" transition="in">
                                      <p:cBhvr>
                                        <p:cTn dur="500"/>
                                        <p:tgtEl>
                                          <p:spTgt spid="3059">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60"/>
                                        </p:tgtEl>
                                        <p:attrNameLst>
                                          <p:attrName>style.visibility</p:attrName>
                                        </p:attrNameLst>
                                      </p:cBhvr>
                                      <p:to>
                                        <p:strVal val="visible"/>
                                      </p:to>
                                    </p:set>
                                    <p:animEffect filter="fade" transition="in">
                                      <p:cBhvr>
                                        <p:cTn dur="250"/>
                                        <p:tgtEl>
                                          <p:spTgt spid="30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1">
                                            <p:txEl>
                                              <p:pRg end="0" st="0"/>
                                            </p:txEl>
                                          </p:spTgt>
                                        </p:tgtEl>
                                        <p:attrNameLst>
                                          <p:attrName>style.visibility</p:attrName>
                                        </p:attrNameLst>
                                      </p:cBhvr>
                                      <p:to>
                                        <p:strVal val="visible"/>
                                      </p:to>
                                    </p:set>
                                    <p:animEffect filter="fade" transition="in">
                                      <p:cBhvr>
                                        <p:cTn dur="500"/>
                                        <p:tgtEl>
                                          <p:spTgt spid="30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9"/>
                                        </p:tgtEl>
                                        <p:attrNameLst>
                                          <p:attrName>style.visibility</p:attrName>
                                        </p:attrNameLst>
                                      </p:cBhvr>
                                      <p:to>
                                        <p:strVal val="visible"/>
                                      </p:to>
                                    </p:set>
                                    <p:animEffect filter="fade" transition="in">
                                      <p:cBhvr>
                                        <p:cTn dur="500"/>
                                        <p:tgtEl>
                                          <p:spTgt spid="30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2"/>
                                        </p:tgtEl>
                                        <p:attrNameLst>
                                          <p:attrName>style.visibility</p:attrName>
                                        </p:attrNameLst>
                                      </p:cBhvr>
                                      <p:to>
                                        <p:strVal val="visible"/>
                                      </p:to>
                                    </p:set>
                                    <p:animEffect filter="fade" transition="in">
                                      <p:cBhvr>
                                        <p:cTn dur="500"/>
                                        <p:tgtEl>
                                          <p:spTgt spid="30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8" name="Shape 306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2" name="Shape 3072"/>
        <p:cNvGrpSpPr/>
        <p:nvPr/>
      </p:nvGrpSpPr>
      <p:grpSpPr>
        <a:xfrm>
          <a:off x="0" y="0"/>
          <a:ext cx="0" cy="0"/>
          <a:chOff x="0" y="0"/>
          <a:chExt cx="0" cy="0"/>
        </a:xfrm>
      </p:grpSpPr>
      <p:sp>
        <p:nvSpPr>
          <p:cNvPr id="3073" name="Google Shape;3073;p6"/>
          <p:cNvSpPr/>
          <p:nvPr/>
        </p:nvSpPr>
        <p:spPr>
          <a:xfrm>
            <a:off x="1135582" y="1905000"/>
            <a:ext cx="9443518" cy="2730500"/>
          </a:xfrm>
          <a:prstGeom prst="rect">
            <a:avLst/>
          </a:prstGeom>
          <a:solidFill>
            <a:srgbClr val="B6DD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074" name="Google Shape;3074;p6"/>
          <p:cNvGrpSpPr/>
          <p:nvPr/>
        </p:nvGrpSpPr>
        <p:grpSpPr>
          <a:xfrm>
            <a:off x="995882" y="1477770"/>
            <a:ext cx="2025471" cy="570588"/>
            <a:chOff x="1296327" y="1647588"/>
            <a:chExt cx="2025471" cy="570588"/>
          </a:xfrm>
        </p:grpSpPr>
        <p:sp>
          <p:nvSpPr>
            <p:cNvPr id="3075" name="Google Shape;3075;p6"/>
            <p:cNvSpPr txBox="1"/>
            <p:nvPr/>
          </p:nvSpPr>
          <p:spPr>
            <a:xfrm>
              <a:off x="1866915" y="1694956"/>
              <a:ext cx="145488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076" name="Google Shape;3076;p6"/>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1</a:t>
              </a:r>
              <a:endParaRPr b="1" sz="3600">
                <a:solidFill>
                  <a:schemeClr val="lt1"/>
                </a:solidFill>
                <a:latin typeface="Arial"/>
                <a:ea typeface="Arial"/>
                <a:cs typeface="Arial"/>
                <a:sym typeface="Arial"/>
              </a:endParaRPr>
            </a:p>
          </p:txBody>
        </p:sp>
      </p:grpSp>
      <p:grpSp>
        <p:nvGrpSpPr>
          <p:cNvPr id="3077" name="Google Shape;3077;p6"/>
          <p:cNvGrpSpPr/>
          <p:nvPr/>
        </p:nvGrpSpPr>
        <p:grpSpPr>
          <a:xfrm>
            <a:off x="1566470" y="2184626"/>
            <a:ext cx="1147790" cy="1384995"/>
            <a:chOff x="1566470" y="2095726"/>
            <a:chExt cx="1147790" cy="1384995"/>
          </a:xfrm>
        </p:grpSpPr>
        <p:grpSp>
          <p:nvGrpSpPr>
            <p:cNvPr id="3078" name="Google Shape;3078;p6"/>
            <p:cNvGrpSpPr/>
            <p:nvPr/>
          </p:nvGrpSpPr>
          <p:grpSpPr>
            <a:xfrm>
              <a:off x="1566470" y="2095726"/>
              <a:ext cx="1147790" cy="1384995"/>
              <a:chOff x="1697011" y="2095726"/>
              <a:chExt cx="1147790" cy="1384995"/>
            </a:xfrm>
          </p:grpSpPr>
          <p:sp>
            <p:nvSpPr>
              <p:cNvPr id="3079" name="Google Shape;3079;p6"/>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241</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138</a:t>
                </a:r>
                <a:endParaRPr/>
              </a:p>
            </p:txBody>
          </p:sp>
          <p:sp>
            <p:nvSpPr>
              <p:cNvPr id="3080" name="Google Shape;3080;p6"/>
              <p:cNvSpPr txBox="1"/>
              <p:nvPr/>
            </p:nvSpPr>
            <p:spPr>
              <a:xfrm>
                <a:off x="1697011" y="2418890"/>
                <a:ext cx="376630" cy="73866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1" name="Google Shape;3081;p6"/>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082" name="Google Shape;3082;p6"/>
          <p:cNvGrpSpPr/>
          <p:nvPr/>
        </p:nvGrpSpPr>
        <p:grpSpPr>
          <a:xfrm>
            <a:off x="4077687" y="2184626"/>
            <a:ext cx="1147790" cy="1384995"/>
            <a:chOff x="1566470" y="2095726"/>
            <a:chExt cx="1147790" cy="1384995"/>
          </a:xfrm>
        </p:grpSpPr>
        <p:grpSp>
          <p:nvGrpSpPr>
            <p:cNvPr id="3083" name="Google Shape;3083;p6"/>
            <p:cNvGrpSpPr/>
            <p:nvPr/>
          </p:nvGrpSpPr>
          <p:grpSpPr>
            <a:xfrm>
              <a:off x="1566470" y="2095726"/>
              <a:ext cx="1147790" cy="1384995"/>
              <a:chOff x="1697011" y="2095726"/>
              <a:chExt cx="1147790" cy="1384995"/>
            </a:xfrm>
          </p:grpSpPr>
          <p:sp>
            <p:nvSpPr>
              <p:cNvPr id="3084" name="Google Shape;3084;p6"/>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424</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085" name="Google Shape;3085;p6"/>
              <p:cNvSpPr txBox="1"/>
              <p:nvPr/>
            </p:nvSpPr>
            <p:spPr>
              <a:xfrm>
                <a:off x="1697011" y="2418890"/>
                <a:ext cx="3639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6" name="Google Shape;3086;p6"/>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087" name="Google Shape;3087;p6"/>
          <p:cNvGrpSpPr/>
          <p:nvPr/>
        </p:nvGrpSpPr>
        <p:grpSpPr>
          <a:xfrm>
            <a:off x="6588905" y="2184626"/>
            <a:ext cx="1147790" cy="1384995"/>
            <a:chOff x="1566470" y="2095726"/>
            <a:chExt cx="1147790" cy="1384995"/>
          </a:xfrm>
        </p:grpSpPr>
        <p:grpSp>
          <p:nvGrpSpPr>
            <p:cNvPr id="3088" name="Google Shape;3088;p6"/>
            <p:cNvGrpSpPr/>
            <p:nvPr/>
          </p:nvGrpSpPr>
          <p:grpSpPr>
            <a:xfrm>
              <a:off x="1566470" y="2095726"/>
              <a:ext cx="1147790" cy="1384995"/>
              <a:chOff x="1697011" y="2095726"/>
              <a:chExt cx="1147790" cy="1384995"/>
            </a:xfrm>
          </p:grpSpPr>
          <p:sp>
            <p:nvSpPr>
              <p:cNvPr id="3089" name="Google Shape;3089;p6"/>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623</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617</a:t>
                </a:r>
                <a:endParaRPr/>
              </a:p>
            </p:txBody>
          </p:sp>
          <p:sp>
            <p:nvSpPr>
              <p:cNvPr id="3090" name="Google Shape;3090;p6"/>
              <p:cNvSpPr txBox="1"/>
              <p:nvPr/>
            </p:nvSpPr>
            <p:spPr>
              <a:xfrm>
                <a:off x="1697011" y="2418890"/>
                <a:ext cx="3639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91" name="Google Shape;3091;p6"/>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092" name="Google Shape;3092;p6"/>
          <p:cNvGrpSpPr/>
          <p:nvPr/>
        </p:nvGrpSpPr>
        <p:grpSpPr>
          <a:xfrm>
            <a:off x="8932470" y="2184626"/>
            <a:ext cx="1147790" cy="1384995"/>
            <a:chOff x="1566470" y="2095726"/>
            <a:chExt cx="1147790" cy="1384995"/>
          </a:xfrm>
        </p:grpSpPr>
        <p:grpSp>
          <p:nvGrpSpPr>
            <p:cNvPr id="3093" name="Google Shape;3093;p6"/>
            <p:cNvGrpSpPr/>
            <p:nvPr/>
          </p:nvGrpSpPr>
          <p:grpSpPr>
            <a:xfrm>
              <a:off x="1566470" y="2095726"/>
              <a:ext cx="1147790" cy="1384995"/>
              <a:chOff x="1697011" y="2095726"/>
              <a:chExt cx="1147790" cy="1384995"/>
            </a:xfrm>
          </p:grpSpPr>
          <p:sp>
            <p:nvSpPr>
              <p:cNvPr id="3094" name="Google Shape;3094;p6"/>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562</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338</a:t>
                </a:r>
                <a:endParaRPr/>
              </a:p>
            </p:txBody>
          </p:sp>
          <p:sp>
            <p:nvSpPr>
              <p:cNvPr id="3095" name="Google Shape;3095;p6"/>
              <p:cNvSpPr txBox="1"/>
              <p:nvPr/>
            </p:nvSpPr>
            <p:spPr>
              <a:xfrm>
                <a:off x="1697011" y="2418890"/>
                <a:ext cx="3639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096" name="Google Shape;3096;p6"/>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sp>
        <p:nvSpPr>
          <p:cNvPr id="3097" name="Google Shape;3097;p6"/>
          <p:cNvSpPr txBox="1"/>
          <p:nvPr/>
        </p:nvSpPr>
        <p:spPr>
          <a:xfrm>
            <a:off x="1786950" y="3340310"/>
            <a:ext cx="9100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103</a:t>
            </a:r>
            <a:endParaRPr/>
          </a:p>
        </p:txBody>
      </p:sp>
      <p:sp>
        <p:nvSpPr>
          <p:cNvPr id="3098" name="Google Shape;3098;p6"/>
          <p:cNvSpPr txBox="1"/>
          <p:nvPr/>
        </p:nvSpPr>
        <p:spPr>
          <a:xfrm>
            <a:off x="4305459" y="3340310"/>
            <a:ext cx="825342"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217</a:t>
            </a:r>
            <a:endParaRPr/>
          </a:p>
        </p:txBody>
      </p:sp>
      <p:sp>
        <p:nvSpPr>
          <p:cNvPr id="3099" name="Google Shape;3099;p6"/>
          <p:cNvSpPr txBox="1"/>
          <p:nvPr/>
        </p:nvSpPr>
        <p:spPr>
          <a:xfrm>
            <a:off x="6819899" y="3340310"/>
            <a:ext cx="972636"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  6</a:t>
            </a:r>
            <a:endParaRPr/>
          </a:p>
        </p:txBody>
      </p:sp>
      <p:sp>
        <p:nvSpPr>
          <p:cNvPr id="3100" name="Google Shape;3100;p6"/>
          <p:cNvSpPr txBox="1"/>
          <p:nvPr/>
        </p:nvSpPr>
        <p:spPr>
          <a:xfrm>
            <a:off x="9179586" y="3340310"/>
            <a:ext cx="972636"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224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4"/>
                                        </p:tgtEl>
                                        <p:attrNameLst>
                                          <p:attrName>style.visibility</p:attrName>
                                        </p:attrNameLst>
                                      </p:cBhvr>
                                      <p:to>
                                        <p:strVal val="visible"/>
                                      </p:to>
                                    </p:set>
                                    <p:animEffect filter="fade" transition="in">
                                      <p:cBhvr>
                                        <p:cTn dur="500"/>
                                        <p:tgtEl>
                                          <p:spTgt spid="30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3"/>
                                        </p:tgtEl>
                                        <p:attrNameLst>
                                          <p:attrName>style.visibility</p:attrName>
                                        </p:attrNameLst>
                                      </p:cBhvr>
                                      <p:to>
                                        <p:strVal val="visible"/>
                                      </p:to>
                                    </p:set>
                                    <p:animEffect filter="fade" transition="in">
                                      <p:cBhvr>
                                        <p:cTn dur="500"/>
                                        <p:tgtEl>
                                          <p:spTgt spid="3073"/>
                                        </p:tgtEl>
                                      </p:cBhvr>
                                    </p:animEffect>
                                  </p:childTnLst>
                                </p:cTn>
                              </p:par>
                              <p:par>
                                <p:cTn fill="hold" nodeType="withEffect" presetClass="entr" presetID="10" presetSubtype="0">
                                  <p:stCondLst>
                                    <p:cond delay="0"/>
                                  </p:stCondLst>
                                  <p:childTnLst>
                                    <p:set>
                                      <p:cBhvr>
                                        <p:cTn dur="1" fill="hold">
                                          <p:stCondLst>
                                            <p:cond delay="0"/>
                                          </p:stCondLst>
                                        </p:cTn>
                                        <p:tgtEl>
                                          <p:spTgt spid="3077"/>
                                        </p:tgtEl>
                                        <p:attrNameLst>
                                          <p:attrName>style.visibility</p:attrName>
                                        </p:attrNameLst>
                                      </p:cBhvr>
                                      <p:to>
                                        <p:strVal val="visible"/>
                                      </p:to>
                                    </p:set>
                                    <p:animEffect filter="fade" transition="in">
                                      <p:cBhvr>
                                        <p:cTn dur="500"/>
                                        <p:tgtEl>
                                          <p:spTgt spid="3077"/>
                                        </p:tgtEl>
                                      </p:cBhvr>
                                    </p:animEffect>
                                  </p:childTnLst>
                                </p:cTn>
                              </p:par>
                              <p:par>
                                <p:cTn fill="hold" nodeType="withEffect" presetClass="entr" presetID="10" presetSubtype="0">
                                  <p:stCondLst>
                                    <p:cond delay="0"/>
                                  </p:stCondLst>
                                  <p:childTnLst>
                                    <p:set>
                                      <p:cBhvr>
                                        <p:cTn dur="1" fill="hold">
                                          <p:stCondLst>
                                            <p:cond delay="0"/>
                                          </p:stCondLst>
                                        </p:cTn>
                                        <p:tgtEl>
                                          <p:spTgt spid="3082"/>
                                        </p:tgtEl>
                                        <p:attrNameLst>
                                          <p:attrName>style.visibility</p:attrName>
                                        </p:attrNameLst>
                                      </p:cBhvr>
                                      <p:to>
                                        <p:strVal val="visible"/>
                                      </p:to>
                                    </p:set>
                                    <p:animEffect filter="fade" transition="in">
                                      <p:cBhvr>
                                        <p:cTn dur="500"/>
                                        <p:tgtEl>
                                          <p:spTgt spid="3082"/>
                                        </p:tgtEl>
                                      </p:cBhvr>
                                    </p:animEffect>
                                  </p:childTnLst>
                                </p:cTn>
                              </p:par>
                              <p:par>
                                <p:cTn fill="hold" nodeType="withEffect" presetClass="entr" presetID="10" presetSubtype="0">
                                  <p:stCondLst>
                                    <p:cond delay="0"/>
                                  </p:stCondLst>
                                  <p:childTnLst>
                                    <p:set>
                                      <p:cBhvr>
                                        <p:cTn dur="1" fill="hold">
                                          <p:stCondLst>
                                            <p:cond delay="0"/>
                                          </p:stCondLst>
                                        </p:cTn>
                                        <p:tgtEl>
                                          <p:spTgt spid="3087"/>
                                        </p:tgtEl>
                                        <p:attrNameLst>
                                          <p:attrName>style.visibility</p:attrName>
                                        </p:attrNameLst>
                                      </p:cBhvr>
                                      <p:to>
                                        <p:strVal val="visible"/>
                                      </p:to>
                                    </p:set>
                                    <p:animEffect filter="fade" transition="in">
                                      <p:cBhvr>
                                        <p:cTn dur="500"/>
                                        <p:tgtEl>
                                          <p:spTgt spid="3087"/>
                                        </p:tgtEl>
                                      </p:cBhvr>
                                    </p:animEffect>
                                  </p:childTnLst>
                                </p:cTn>
                              </p:par>
                              <p:par>
                                <p:cTn fill="hold" nodeType="withEffect" presetClass="entr" presetID="10" presetSubtype="0">
                                  <p:stCondLst>
                                    <p:cond delay="0"/>
                                  </p:stCondLst>
                                  <p:childTnLst>
                                    <p:set>
                                      <p:cBhvr>
                                        <p:cTn dur="1" fill="hold">
                                          <p:stCondLst>
                                            <p:cond delay="0"/>
                                          </p:stCondLst>
                                        </p:cTn>
                                        <p:tgtEl>
                                          <p:spTgt spid="3092"/>
                                        </p:tgtEl>
                                        <p:attrNameLst>
                                          <p:attrName>style.visibility</p:attrName>
                                        </p:attrNameLst>
                                      </p:cBhvr>
                                      <p:to>
                                        <p:strVal val="visible"/>
                                      </p:to>
                                    </p:set>
                                    <p:animEffect filter="fade" transition="in">
                                      <p:cBhvr>
                                        <p:cTn dur="500"/>
                                        <p:tgtEl>
                                          <p:spTgt spid="30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7"/>
                                        </p:tgtEl>
                                        <p:attrNameLst>
                                          <p:attrName>style.visibility</p:attrName>
                                        </p:attrNameLst>
                                      </p:cBhvr>
                                      <p:to>
                                        <p:strVal val="visible"/>
                                      </p:to>
                                    </p:set>
                                    <p:animEffect filter="fade" transition="in">
                                      <p:cBhvr>
                                        <p:cTn dur="1000"/>
                                        <p:tgtEl>
                                          <p:spTgt spid="30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8"/>
                                        </p:tgtEl>
                                        <p:attrNameLst>
                                          <p:attrName>style.visibility</p:attrName>
                                        </p:attrNameLst>
                                      </p:cBhvr>
                                      <p:to>
                                        <p:strVal val="visible"/>
                                      </p:to>
                                    </p:set>
                                    <p:animEffect filter="fade" transition="in">
                                      <p:cBhvr>
                                        <p:cTn dur="1000"/>
                                        <p:tgtEl>
                                          <p:spTgt spid="30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9"/>
                                        </p:tgtEl>
                                        <p:attrNameLst>
                                          <p:attrName>style.visibility</p:attrName>
                                        </p:attrNameLst>
                                      </p:cBhvr>
                                      <p:to>
                                        <p:strVal val="visible"/>
                                      </p:to>
                                    </p:set>
                                    <p:animEffect filter="fade" transition="in">
                                      <p:cBhvr>
                                        <p:cTn dur="1000"/>
                                        <p:tgtEl>
                                          <p:spTgt spid="30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0"/>
                                        </p:tgtEl>
                                        <p:attrNameLst>
                                          <p:attrName>style.visibility</p:attrName>
                                        </p:attrNameLst>
                                      </p:cBhvr>
                                      <p:to>
                                        <p:strVal val="visible"/>
                                      </p:to>
                                    </p:set>
                                    <p:animEffect filter="fade" transition="in">
                                      <p:cBhvr>
                                        <p:cTn dur="1000"/>
                                        <p:tgtEl>
                                          <p:spTgt spid="3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4" name="Shape 3104"/>
        <p:cNvGrpSpPr/>
        <p:nvPr/>
      </p:nvGrpSpPr>
      <p:grpSpPr>
        <a:xfrm>
          <a:off x="0" y="0"/>
          <a:ext cx="0" cy="0"/>
          <a:chOff x="0" y="0"/>
          <a:chExt cx="0" cy="0"/>
        </a:xfrm>
      </p:grpSpPr>
      <p:sp>
        <p:nvSpPr>
          <p:cNvPr id="3105" name="Google Shape;3105;p7"/>
          <p:cNvSpPr/>
          <p:nvPr/>
        </p:nvSpPr>
        <p:spPr>
          <a:xfrm>
            <a:off x="1100429" y="1859202"/>
            <a:ext cx="9964218" cy="1592431"/>
          </a:xfrm>
          <a:prstGeom prst="rect">
            <a:avLst/>
          </a:prstGeom>
          <a:solidFill>
            <a:srgbClr val="B6DD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106" name="Google Shape;3106;p7"/>
          <p:cNvGrpSpPr/>
          <p:nvPr/>
        </p:nvGrpSpPr>
        <p:grpSpPr>
          <a:xfrm>
            <a:off x="995882" y="1477770"/>
            <a:ext cx="3614218" cy="570588"/>
            <a:chOff x="1296327" y="1647588"/>
            <a:chExt cx="3614218" cy="570588"/>
          </a:xfrm>
        </p:grpSpPr>
        <p:sp>
          <p:nvSpPr>
            <p:cNvPr id="3107" name="Google Shape;3107;p7"/>
            <p:cNvSpPr txBox="1"/>
            <p:nvPr/>
          </p:nvSpPr>
          <p:spPr>
            <a:xfrm>
              <a:off x="1866915" y="1694956"/>
              <a:ext cx="304363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108" name="Google Shape;3108;p7"/>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2</a:t>
              </a:r>
              <a:endParaRPr b="1" sz="3600">
                <a:solidFill>
                  <a:schemeClr val="lt1"/>
                </a:solidFill>
                <a:latin typeface="Arial"/>
                <a:ea typeface="Arial"/>
                <a:cs typeface="Arial"/>
                <a:sym typeface="Arial"/>
              </a:endParaRPr>
            </a:p>
          </p:txBody>
        </p:sp>
      </p:grpSp>
      <p:grpSp>
        <p:nvGrpSpPr>
          <p:cNvPr id="3109" name="Google Shape;3109;p7"/>
          <p:cNvGrpSpPr/>
          <p:nvPr/>
        </p:nvGrpSpPr>
        <p:grpSpPr>
          <a:xfrm>
            <a:off x="1566470" y="3103664"/>
            <a:ext cx="1147790" cy="1384995"/>
            <a:chOff x="1566470" y="2095726"/>
            <a:chExt cx="1147790" cy="1384995"/>
          </a:xfrm>
        </p:grpSpPr>
        <p:grpSp>
          <p:nvGrpSpPr>
            <p:cNvPr id="3110" name="Google Shape;3110;p7"/>
            <p:cNvGrpSpPr/>
            <p:nvPr/>
          </p:nvGrpSpPr>
          <p:grpSpPr>
            <a:xfrm>
              <a:off x="1566470" y="2095726"/>
              <a:ext cx="1147790" cy="1384995"/>
              <a:chOff x="1697011" y="2095726"/>
              <a:chExt cx="1147790" cy="1384995"/>
            </a:xfrm>
          </p:grpSpPr>
          <p:sp>
            <p:nvSpPr>
              <p:cNvPr id="3111" name="Google Shape;3111;p7"/>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362</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  36</a:t>
                </a:r>
                <a:endParaRPr/>
              </a:p>
            </p:txBody>
          </p:sp>
          <p:sp>
            <p:nvSpPr>
              <p:cNvPr id="3112" name="Google Shape;3112;p7"/>
              <p:cNvSpPr txBox="1"/>
              <p:nvPr/>
            </p:nvSpPr>
            <p:spPr>
              <a:xfrm>
                <a:off x="1697011" y="2418890"/>
                <a:ext cx="23776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3" name="Google Shape;3113;p7"/>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114" name="Google Shape;3114;p7"/>
          <p:cNvGrpSpPr/>
          <p:nvPr/>
        </p:nvGrpSpPr>
        <p:grpSpPr>
          <a:xfrm>
            <a:off x="4077687" y="3103664"/>
            <a:ext cx="1147790" cy="1384995"/>
            <a:chOff x="1566470" y="2095726"/>
            <a:chExt cx="1147790" cy="1384995"/>
          </a:xfrm>
        </p:grpSpPr>
        <p:grpSp>
          <p:nvGrpSpPr>
            <p:cNvPr id="3115" name="Google Shape;3115;p7"/>
            <p:cNvGrpSpPr/>
            <p:nvPr/>
          </p:nvGrpSpPr>
          <p:grpSpPr>
            <a:xfrm>
              <a:off x="1566470" y="2095726"/>
              <a:ext cx="1147790" cy="1384995"/>
              <a:chOff x="1697011" y="2095726"/>
              <a:chExt cx="1147790" cy="1384995"/>
            </a:xfrm>
          </p:grpSpPr>
          <p:sp>
            <p:nvSpPr>
              <p:cNvPr id="3116" name="Google Shape;3116;p7"/>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485</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128</a:t>
                </a:r>
                <a:endParaRPr/>
              </a:p>
            </p:txBody>
          </p:sp>
          <p:sp>
            <p:nvSpPr>
              <p:cNvPr id="3117" name="Google Shape;3117;p7"/>
              <p:cNvSpPr txBox="1"/>
              <p:nvPr/>
            </p:nvSpPr>
            <p:spPr>
              <a:xfrm>
                <a:off x="1697011" y="2418890"/>
                <a:ext cx="3639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8" name="Google Shape;3118;p7"/>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119" name="Google Shape;3119;p7"/>
          <p:cNvGrpSpPr/>
          <p:nvPr/>
        </p:nvGrpSpPr>
        <p:grpSpPr>
          <a:xfrm>
            <a:off x="6804805" y="3103664"/>
            <a:ext cx="1147790" cy="1384995"/>
            <a:chOff x="1566470" y="2095726"/>
            <a:chExt cx="1147790" cy="1384995"/>
          </a:xfrm>
        </p:grpSpPr>
        <p:grpSp>
          <p:nvGrpSpPr>
            <p:cNvPr id="3120" name="Google Shape;3120;p7"/>
            <p:cNvGrpSpPr/>
            <p:nvPr/>
          </p:nvGrpSpPr>
          <p:grpSpPr>
            <a:xfrm>
              <a:off x="1566470" y="2095726"/>
              <a:ext cx="1147790" cy="1384995"/>
              <a:chOff x="1697011" y="2095726"/>
              <a:chExt cx="1147790" cy="1384995"/>
            </a:xfrm>
          </p:grpSpPr>
          <p:sp>
            <p:nvSpPr>
              <p:cNvPr id="3121" name="Google Shape;3121;p7"/>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651</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635</a:t>
                </a:r>
                <a:endParaRPr/>
              </a:p>
            </p:txBody>
          </p:sp>
          <p:sp>
            <p:nvSpPr>
              <p:cNvPr id="3122" name="Google Shape;3122;p7"/>
              <p:cNvSpPr txBox="1"/>
              <p:nvPr/>
            </p:nvSpPr>
            <p:spPr>
              <a:xfrm>
                <a:off x="1697011" y="2418890"/>
                <a:ext cx="3639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3" name="Google Shape;3123;p7"/>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124" name="Google Shape;3124;p7"/>
          <p:cNvGrpSpPr/>
          <p:nvPr/>
        </p:nvGrpSpPr>
        <p:grpSpPr>
          <a:xfrm>
            <a:off x="9249970" y="3103664"/>
            <a:ext cx="1147790" cy="1384995"/>
            <a:chOff x="1566470" y="2095726"/>
            <a:chExt cx="1147790" cy="1384995"/>
          </a:xfrm>
        </p:grpSpPr>
        <p:grpSp>
          <p:nvGrpSpPr>
            <p:cNvPr id="3125" name="Google Shape;3125;p7"/>
            <p:cNvGrpSpPr/>
            <p:nvPr/>
          </p:nvGrpSpPr>
          <p:grpSpPr>
            <a:xfrm>
              <a:off x="1566470" y="2095726"/>
              <a:ext cx="1147790" cy="1384995"/>
              <a:chOff x="1697011" y="2095726"/>
              <a:chExt cx="1147790" cy="1384995"/>
            </a:xfrm>
          </p:grpSpPr>
          <p:sp>
            <p:nvSpPr>
              <p:cNvPr id="3126" name="Google Shape;3126;p7"/>
              <p:cNvSpPr txBox="1"/>
              <p:nvPr/>
            </p:nvSpPr>
            <p:spPr>
              <a:xfrm>
                <a:off x="1934771" y="2095726"/>
                <a:ext cx="91003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780</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  68</a:t>
                </a:r>
                <a:endParaRPr/>
              </a:p>
            </p:txBody>
          </p:sp>
          <p:sp>
            <p:nvSpPr>
              <p:cNvPr id="3127" name="Google Shape;3127;p7"/>
              <p:cNvSpPr txBox="1"/>
              <p:nvPr/>
            </p:nvSpPr>
            <p:spPr>
              <a:xfrm>
                <a:off x="1697011" y="2418890"/>
                <a:ext cx="3639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8" name="Google Shape;3128;p7"/>
            <p:cNvCxnSpPr/>
            <p:nvPr/>
          </p:nvCxnSpPr>
          <p:spPr>
            <a:xfrm>
              <a:off x="1689100" y="3378200"/>
              <a:ext cx="889000" cy="0"/>
            </a:xfrm>
            <a:prstGeom prst="straightConnector1">
              <a:avLst/>
            </a:prstGeom>
            <a:noFill/>
            <a:ln cap="flat" cmpd="sng" w="19050">
              <a:solidFill>
                <a:schemeClr val="dk1"/>
              </a:solidFill>
              <a:prstDash val="solid"/>
              <a:miter lim="800000"/>
              <a:headEnd len="sm" w="sm" type="none"/>
              <a:tailEnd len="sm" w="sm" type="none"/>
            </a:ln>
          </p:spPr>
        </p:cxnSp>
      </p:grpSp>
      <p:sp>
        <p:nvSpPr>
          <p:cNvPr id="3129" name="Google Shape;3129;p7"/>
          <p:cNvSpPr txBox="1"/>
          <p:nvPr/>
        </p:nvSpPr>
        <p:spPr>
          <a:xfrm>
            <a:off x="1786950" y="4259348"/>
            <a:ext cx="910030"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326</a:t>
            </a:r>
            <a:endParaRPr/>
          </a:p>
        </p:txBody>
      </p:sp>
      <p:sp>
        <p:nvSpPr>
          <p:cNvPr id="3130" name="Google Shape;3130;p7"/>
          <p:cNvSpPr txBox="1"/>
          <p:nvPr/>
        </p:nvSpPr>
        <p:spPr>
          <a:xfrm>
            <a:off x="4305459" y="4259348"/>
            <a:ext cx="825342"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357</a:t>
            </a:r>
            <a:endParaRPr/>
          </a:p>
        </p:txBody>
      </p:sp>
      <p:sp>
        <p:nvSpPr>
          <p:cNvPr id="3131" name="Google Shape;3131;p7"/>
          <p:cNvSpPr txBox="1"/>
          <p:nvPr/>
        </p:nvSpPr>
        <p:spPr>
          <a:xfrm>
            <a:off x="7035799" y="4259348"/>
            <a:ext cx="972636"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  16</a:t>
            </a:r>
            <a:endParaRPr/>
          </a:p>
        </p:txBody>
      </p:sp>
      <p:sp>
        <p:nvSpPr>
          <p:cNvPr id="3132" name="Google Shape;3132;p7"/>
          <p:cNvSpPr txBox="1"/>
          <p:nvPr/>
        </p:nvSpPr>
        <p:spPr>
          <a:xfrm>
            <a:off x="9497086" y="4259348"/>
            <a:ext cx="972636" cy="658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rgbClr val="C00000"/>
                </a:solidFill>
                <a:latin typeface="Arial"/>
                <a:ea typeface="Arial"/>
                <a:cs typeface="Arial"/>
                <a:sym typeface="Arial"/>
              </a:rPr>
              <a:t>712</a:t>
            </a:r>
            <a:endParaRPr/>
          </a:p>
        </p:txBody>
      </p:sp>
      <p:sp>
        <p:nvSpPr>
          <p:cNvPr id="3133" name="Google Shape;3133;p7"/>
          <p:cNvSpPr txBox="1"/>
          <p:nvPr/>
        </p:nvSpPr>
        <p:spPr>
          <a:xfrm>
            <a:off x="1281176" y="2396369"/>
            <a:ext cx="960272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362 – 36         485 – 128              651 - 635           780 - 68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6"/>
                                        </p:tgtEl>
                                        <p:attrNameLst>
                                          <p:attrName>style.visibility</p:attrName>
                                        </p:attrNameLst>
                                      </p:cBhvr>
                                      <p:to>
                                        <p:strVal val="visible"/>
                                      </p:to>
                                    </p:set>
                                    <p:animEffect filter="fade" transition="in">
                                      <p:cBhvr>
                                        <p:cTn dur="500"/>
                                        <p:tgtEl>
                                          <p:spTgt spid="3106"/>
                                        </p:tgtEl>
                                      </p:cBhvr>
                                    </p:animEffect>
                                  </p:childTnLst>
                                </p:cTn>
                              </p:par>
                              <p:par>
                                <p:cTn fill="hold" nodeType="withEffect" presetClass="entr" presetID="10" presetSubtype="0">
                                  <p:stCondLst>
                                    <p:cond delay="0"/>
                                  </p:stCondLst>
                                  <p:childTnLst>
                                    <p:set>
                                      <p:cBhvr>
                                        <p:cTn dur="1" fill="hold">
                                          <p:stCondLst>
                                            <p:cond delay="0"/>
                                          </p:stCondLst>
                                        </p:cTn>
                                        <p:tgtEl>
                                          <p:spTgt spid="3133"/>
                                        </p:tgtEl>
                                        <p:attrNameLst>
                                          <p:attrName>style.visibility</p:attrName>
                                        </p:attrNameLst>
                                      </p:cBhvr>
                                      <p:to>
                                        <p:strVal val="visible"/>
                                      </p:to>
                                    </p:set>
                                    <p:animEffect filter="fade" transition="in">
                                      <p:cBhvr>
                                        <p:cTn dur="500"/>
                                        <p:tgtEl>
                                          <p:spTgt spid="3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9"/>
                                        </p:tgtEl>
                                        <p:attrNameLst>
                                          <p:attrName>style.visibility</p:attrName>
                                        </p:attrNameLst>
                                      </p:cBhvr>
                                      <p:to>
                                        <p:strVal val="visible"/>
                                      </p:to>
                                    </p:set>
                                    <p:animEffect filter="fade" transition="in">
                                      <p:cBhvr>
                                        <p:cTn dur="500"/>
                                        <p:tgtEl>
                                          <p:spTgt spid="3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9"/>
                                        </p:tgtEl>
                                        <p:attrNameLst>
                                          <p:attrName>style.visibility</p:attrName>
                                        </p:attrNameLst>
                                      </p:cBhvr>
                                      <p:to>
                                        <p:strVal val="visible"/>
                                      </p:to>
                                    </p:set>
                                    <p:animEffect filter="fade" transition="in">
                                      <p:cBhvr>
                                        <p:cTn dur="1000"/>
                                        <p:tgtEl>
                                          <p:spTgt spid="3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4"/>
                                        </p:tgtEl>
                                        <p:attrNameLst>
                                          <p:attrName>style.visibility</p:attrName>
                                        </p:attrNameLst>
                                      </p:cBhvr>
                                      <p:to>
                                        <p:strVal val="visible"/>
                                      </p:to>
                                    </p:set>
                                    <p:animEffect filter="fade" transition="in">
                                      <p:cBhvr>
                                        <p:cTn dur="500"/>
                                        <p:tgtEl>
                                          <p:spTgt spid="3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0"/>
                                        </p:tgtEl>
                                        <p:attrNameLst>
                                          <p:attrName>style.visibility</p:attrName>
                                        </p:attrNameLst>
                                      </p:cBhvr>
                                      <p:to>
                                        <p:strVal val="visible"/>
                                      </p:to>
                                    </p:set>
                                    <p:animEffect filter="fade" transition="in">
                                      <p:cBhvr>
                                        <p:cTn dur="1000"/>
                                        <p:tgtEl>
                                          <p:spTgt spid="3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9"/>
                                        </p:tgtEl>
                                        <p:attrNameLst>
                                          <p:attrName>style.visibility</p:attrName>
                                        </p:attrNameLst>
                                      </p:cBhvr>
                                      <p:to>
                                        <p:strVal val="visible"/>
                                      </p:to>
                                    </p:set>
                                    <p:animEffect filter="fade" transition="in">
                                      <p:cBhvr>
                                        <p:cTn dur="500"/>
                                        <p:tgtEl>
                                          <p:spTgt spid="3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1"/>
                                        </p:tgtEl>
                                        <p:attrNameLst>
                                          <p:attrName>style.visibility</p:attrName>
                                        </p:attrNameLst>
                                      </p:cBhvr>
                                      <p:to>
                                        <p:strVal val="visible"/>
                                      </p:to>
                                    </p:set>
                                    <p:animEffect filter="fade" transition="in">
                                      <p:cBhvr>
                                        <p:cTn dur="1000"/>
                                        <p:tgtEl>
                                          <p:spTgt spid="3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4"/>
                                        </p:tgtEl>
                                        <p:attrNameLst>
                                          <p:attrName>style.visibility</p:attrName>
                                        </p:attrNameLst>
                                      </p:cBhvr>
                                      <p:to>
                                        <p:strVal val="visible"/>
                                      </p:to>
                                    </p:set>
                                    <p:animEffect filter="fade" transition="in">
                                      <p:cBhvr>
                                        <p:cTn dur="500"/>
                                        <p:tgtEl>
                                          <p:spTgt spid="3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2"/>
                                        </p:tgtEl>
                                        <p:attrNameLst>
                                          <p:attrName>style.visibility</p:attrName>
                                        </p:attrNameLst>
                                      </p:cBhvr>
                                      <p:to>
                                        <p:strVal val="visible"/>
                                      </p:to>
                                    </p:set>
                                    <p:animEffect filter="fade" transition="in">
                                      <p:cBhvr>
                                        <p:cTn dur="1000"/>
                                        <p:tgtEl>
                                          <p:spTgt spid="3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7" name="Shape 3137"/>
        <p:cNvGrpSpPr/>
        <p:nvPr/>
      </p:nvGrpSpPr>
      <p:grpSpPr>
        <a:xfrm>
          <a:off x="0" y="0"/>
          <a:ext cx="0" cy="0"/>
          <a:chOff x="0" y="0"/>
          <a:chExt cx="0" cy="0"/>
        </a:xfrm>
      </p:grpSpPr>
      <p:grpSp>
        <p:nvGrpSpPr>
          <p:cNvPr id="3138" name="Google Shape;3138;p8"/>
          <p:cNvGrpSpPr/>
          <p:nvPr/>
        </p:nvGrpSpPr>
        <p:grpSpPr>
          <a:xfrm>
            <a:off x="983182" y="614170"/>
            <a:ext cx="10243488" cy="1432768"/>
            <a:chOff x="1296327" y="1647588"/>
            <a:chExt cx="10243488" cy="1432768"/>
          </a:xfrm>
        </p:grpSpPr>
        <p:sp>
          <p:nvSpPr>
            <p:cNvPr id="3139" name="Google Shape;3139;p8"/>
            <p:cNvSpPr txBox="1"/>
            <p:nvPr/>
          </p:nvSpPr>
          <p:spPr>
            <a:xfrm>
              <a:off x="1866915" y="1694956"/>
              <a:ext cx="96729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Trong vườn ươm có 456 cây giống. Người ta lấy đi 148 cây giống để tr</a:t>
              </a:r>
              <a:r>
                <a:rPr lang="en-US" sz="2800">
                  <a:solidFill>
                    <a:schemeClr val="dk1"/>
                  </a:solidFill>
                </a:rPr>
                <a:t>ồ</a:t>
              </a:r>
              <a:r>
                <a:rPr lang="en-US" sz="2800">
                  <a:solidFill>
                    <a:schemeClr val="dk1"/>
                  </a:solidFill>
                  <a:latin typeface="Arial"/>
                  <a:ea typeface="Arial"/>
                  <a:cs typeface="Arial"/>
                  <a:sym typeface="Arial"/>
                </a:rPr>
                <a:t>ng rừng. Hỏi trong vườn ươm còn lại bao nhiêu cây giống?</a:t>
              </a:r>
              <a:endParaRPr/>
            </a:p>
          </p:txBody>
        </p:sp>
        <p:sp>
          <p:nvSpPr>
            <p:cNvPr id="3140" name="Google Shape;3140;p8"/>
            <p:cNvSpPr/>
            <p:nvPr/>
          </p:nvSpPr>
          <p:spPr>
            <a:xfrm>
              <a:off x="1296327" y="1647588"/>
              <a:ext cx="570588" cy="570588"/>
            </a:xfrm>
            <a:prstGeom prst="ellipse">
              <a:avLst/>
            </a:prstGeom>
            <a:solidFill>
              <a:schemeClr val="accent4"/>
            </a:solidFill>
            <a:ln cap="flat" cmpd="sng" w="12700">
              <a:solidFill>
                <a:srgbClr val="D6E3B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3</a:t>
              </a:r>
              <a:endParaRPr b="1" sz="3600">
                <a:solidFill>
                  <a:schemeClr val="lt1"/>
                </a:solidFill>
                <a:latin typeface="Arial"/>
                <a:ea typeface="Arial"/>
                <a:cs typeface="Arial"/>
                <a:sym typeface="Arial"/>
              </a:endParaRPr>
            </a:p>
          </p:txBody>
        </p:sp>
      </p:grpSp>
      <p:sp>
        <p:nvSpPr>
          <p:cNvPr id="3141" name="Google Shape;3141;p8"/>
          <p:cNvSpPr txBox="1"/>
          <p:nvPr/>
        </p:nvSpPr>
        <p:spPr>
          <a:xfrm>
            <a:off x="950976" y="2373301"/>
            <a:ext cx="3036824" cy="267765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Tóm tắt:</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Có       : 456 cây </a:t>
            </a:r>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Lấy đi  : 148 cây</a:t>
            </a:r>
            <a:endParaRPr sz="2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Còn lại: …. cây ?</a:t>
            </a:r>
            <a:endParaRPr/>
          </a:p>
        </p:txBody>
      </p:sp>
      <p:sp>
        <p:nvSpPr>
          <p:cNvPr id="3142" name="Google Shape;3142;p8"/>
          <p:cNvSpPr txBox="1"/>
          <p:nvPr/>
        </p:nvSpPr>
        <p:spPr>
          <a:xfrm>
            <a:off x="4445000" y="2325933"/>
            <a:ext cx="6642100" cy="267765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indent="0" lvl="0" marL="0" marR="0" rtl="0" algn="l">
              <a:lnSpc>
                <a:spcPct val="150000"/>
              </a:lnSpc>
              <a:spcBef>
                <a:spcPts val="0"/>
              </a:spcBef>
              <a:spcAft>
                <a:spcPts val="0"/>
              </a:spcAft>
              <a:buNone/>
            </a:pPr>
            <a:r>
              <a:rPr lang="en-US" sz="2800">
                <a:solidFill>
                  <a:srgbClr val="E36C09"/>
                </a:solidFill>
                <a:latin typeface="Arial"/>
                <a:ea typeface="Arial"/>
                <a:cs typeface="Arial"/>
                <a:sym typeface="Arial"/>
              </a:rPr>
              <a:t>Trong vườn ươm còn lại số cây giống là:</a:t>
            </a:r>
            <a:endParaRPr/>
          </a:p>
          <a:p>
            <a:pPr indent="0" lvl="0" marL="0" marR="0" rtl="0" algn="l">
              <a:lnSpc>
                <a:spcPct val="150000"/>
              </a:lnSpc>
              <a:spcBef>
                <a:spcPts val="0"/>
              </a:spcBef>
              <a:spcAft>
                <a:spcPts val="0"/>
              </a:spcAft>
              <a:buNone/>
            </a:pPr>
            <a:r>
              <a:rPr lang="en-US" sz="2800">
                <a:solidFill>
                  <a:srgbClr val="E36C09"/>
                </a:solidFill>
                <a:latin typeface="Arial"/>
                <a:ea typeface="Arial"/>
                <a:cs typeface="Arial"/>
                <a:sym typeface="Arial"/>
              </a:rPr>
              <a:t>            456 – 148 = 308 (cây)</a:t>
            </a:r>
            <a:endParaRPr/>
          </a:p>
          <a:p>
            <a:pPr indent="0" lvl="0" marL="0" marR="0" rtl="0" algn="l">
              <a:lnSpc>
                <a:spcPct val="150000"/>
              </a:lnSpc>
              <a:spcBef>
                <a:spcPts val="0"/>
              </a:spcBef>
              <a:spcAft>
                <a:spcPts val="0"/>
              </a:spcAft>
              <a:buNone/>
            </a:pPr>
            <a:r>
              <a:rPr lang="en-US" sz="2800">
                <a:solidFill>
                  <a:srgbClr val="E36C09"/>
                </a:solidFill>
                <a:latin typeface="Arial"/>
                <a:ea typeface="Arial"/>
                <a:cs typeface="Arial"/>
                <a:sym typeface="Arial"/>
              </a:rPr>
              <a:t>                            Đáp số: 308 cây giống</a:t>
            </a:r>
            <a:endParaRPr sz="2800">
              <a:solidFill>
                <a:srgbClr val="E36C09"/>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8"/>
                                        </p:tgtEl>
                                        <p:attrNameLst>
                                          <p:attrName>style.visibility</p:attrName>
                                        </p:attrNameLst>
                                      </p:cBhvr>
                                      <p:to>
                                        <p:strVal val="visible"/>
                                      </p:to>
                                    </p:set>
                                    <p:animEffect filter="fade" transition="in">
                                      <p:cBhvr>
                                        <p:cTn dur="500"/>
                                        <p:tgtEl>
                                          <p:spTgt spid="3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1"/>
                                        </p:tgtEl>
                                        <p:attrNameLst>
                                          <p:attrName>style.visibility</p:attrName>
                                        </p:attrNameLst>
                                      </p:cBhvr>
                                      <p:to>
                                        <p:strVal val="visible"/>
                                      </p:to>
                                    </p:set>
                                    <p:animEffect filter="fade" transition="in">
                                      <p:cBhvr>
                                        <p:cTn dur="500"/>
                                        <p:tgtEl>
                                          <p:spTgt spid="3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2"/>
                                        </p:tgtEl>
                                        <p:attrNameLst>
                                          <p:attrName>style.visibility</p:attrName>
                                        </p:attrNameLst>
                                      </p:cBhvr>
                                      <p:to>
                                        <p:strVal val="visible"/>
                                      </p:to>
                                    </p:set>
                                    <p:animEffect filter="fade" transition="in">
                                      <p:cBhvr>
                                        <p:cTn dur="500"/>
                                        <p:tgtEl>
                                          <p:spTgt spid="3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6" name="Shape 3146"/>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2021-06-02T01:34:28Z</dcterms:created>
  <dc:creator>Phạm Thanh Hằng (ADAS – GV)</dc:creator>
</cp:coreProperties>
</file>