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ooki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oki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7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9" name="Google Shape;25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7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9" name="Google Shape;27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6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8" name="Google Shape;27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0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2" name="Google Shape;27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8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0" name="Google Shape;26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5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7" name="Google Shape;26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3" name="Google Shape;26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0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2" name="Google Shape;26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2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4" name="Google Shape;27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6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0" name="Google Shape;27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4F6128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002060"/>
        </a:solidFill>
      </p:bgPr>
    </p:bg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bg>
      <p:bgPr>
        <a:solidFill>
          <a:srgbClr val="002060"/>
        </a:solidFill>
      </p:bgPr>
    </p:bg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</a:t>
            </a: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bg>
      <p:bgPr>
        <a:solidFill>
          <a:srgbClr val="002060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bg>
      <p:bgPr>
        <a:solidFill>
          <a:srgbClr val="002060"/>
        </a:solidFill>
      </p:bgPr>
    </p:bg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1832" name="Google Shape;183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bg>
      <p:bgPr>
        <a:solidFill>
          <a:srgbClr val="002060"/>
        </a:solidFill>
      </p:bgPr>
    </p:bg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1902" name="Google Shape;190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bg>
      <p:bgPr>
        <a:solidFill>
          <a:srgbClr val="002060"/>
        </a:solidFill>
      </p:bgPr>
    </p:bg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bg>
      <p:bgPr>
        <a:solidFill>
          <a:srgbClr val="002060"/>
        </a:solidFill>
      </p:bgPr>
    </p:bg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4F6128"/>
        </a:solidFill>
      </p:bgPr>
    </p:bg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bg>
      <p:bgPr>
        <a:solidFill>
          <a:srgbClr val="4F6128"/>
        </a:solidFill>
      </p:bgPr>
    </p:bg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bg>
      <p:bgPr>
        <a:solidFill>
          <a:srgbClr val="4F6128"/>
        </a:solidFill>
      </p:bgPr>
    </p:bg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bg>
      <p:bgPr>
        <a:solidFill>
          <a:srgbClr val="4F6128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b="0" i="0" sz="11500" u="none" cap="none" strike="noStrik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bg>
      <p:bgPr>
        <a:solidFill>
          <a:srgbClr val="4F6128"/>
        </a:solidFill>
      </p:bgPr>
    </p:bg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hông có mô tả." id="2526" name="Google Shape;252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bg>
      <p:bgPr>
        <a:solidFill>
          <a:srgbClr val="4F6128"/>
        </a:solidFill>
      </p:bgPr>
    </p:bg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bg>
      <p:bgPr>
        <a:solidFill>
          <a:srgbClr val="4F6128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UAN\Downloads\Luyện tập 1.png" id="478" name="Google Shape;47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bg>
      <p:bgPr>
        <a:solidFill>
          <a:srgbClr val="4F6128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bg>
      <p:bgPr>
        <a:solidFill>
          <a:srgbClr val="4F6128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</a:t>
            </a: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060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rgbClr val="002060"/>
        </a:solidFill>
      </p:bgPr>
    </p:bg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002060"/>
        </a:solidFill>
      </p:bgPr>
    </p:bg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b="0" i="0" sz="4400" u="none" cap="none" strike="noStrik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76923C"/>
              </a:solidFill>
              <a:ln cap="flat" cmpd="sng" w="12700">
                <a:solidFill>
                  <a:srgbClr val="4F6128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2700">
                <a:solidFill>
                  <a:srgbClr val="4F6128"/>
                </a:solidFill>
                <a:prstDash val="lg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b="0" i="0" sz="3200" u="none" cap="none" strike="noStrik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b="0" i="0" sz="3600" u="none" cap="none" strike="noStrik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b="0" i="0" sz="6000" u="none" cap="none" strike="noStrik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4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cap="flat" cmpd="sng" w="57150">
              <a:solidFill>
                <a:srgbClr val="F8D5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fmla="val 16667" name="adj"/>
            </a:avLst>
          </a:prstGeom>
          <a:solidFill>
            <a:srgbClr val="F8D5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818" name="Google Shape;28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819" name="Google Shape;28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fmla="val 25000" name="adj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fmla="val 25000" name="adj"/>
            </a:avLst>
          </a:prstGeom>
          <a:solidFill>
            <a:srgbClr val="92CCD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fmla="val 25000" name="adj"/>
            </a:avLst>
          </a:prstGeom>
          <a:solidFill>
            <a:srgbClr val="F4928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3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694" name="Google Shape;26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b="1" sz="280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b="1"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5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9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cap="flat" cmpd="sng" w="12700">
            <a:solidFill>
              <a:srgbClr val="395E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cap="flat" cmpd="sng" w="12700">
            <a:solidFill>
              <a:srgbClr val="395E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cap="flat" cmpd="sng" w="12700">
            <a:solidFill>
              <a:srgbClr val="395E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cap="flat" cmpd="sng" w="12700">
            <a:solidFill>
              <a:srgbClr val="395E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714" name="Google Shape;27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D6E3B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cap="flat" cmpd="sng" w="38100">
            <a:solidFill>
              <a:srgbClr val="F147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cap="flat" cmpd="sng" w="38100">
            <a:solidFill>
              <a:srgbClr val="F147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fmla="val 16667" name="adj"/>
              </a:avLst>
            </a:prstGeom>
            <a:solidFill>
              <a:srgbClr val="FBD4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cap="flat" cmpd="sng" w="12700">
                <a:solidFill>
                  <a:srgbClr val="D6E3B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1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descr="Screen Clipping" id="2758" name="Google Shape;275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fmla="val 10648" name="adj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rect b="b" l="l" r="r" t="t"/>
              <a:pathLst>
                <a:path extrusionOk="0" h="1152525" w="2981325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rect b="b" l="l" r="r" t="t"/>
              <a:pathLst>
                <a:path extrusionOk="0" h="1114425" w="2962275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2021-06-02T01:34:28Z</dcterms:created>
  <dc:creator>Phạm Thanh Hằng (ADAS – GV)</dc:creator>
</cp:coreProperties>
</file>