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97" r:id="rId3"/>
    <p:sldId id="298" r:id="rId4"/>
    <p:sldId id="272" r:id="rId5"/>
    <p:sldId id="299" r:id="rId6"/>
    <p:sldId id="301" r:id="rId7"/>
    <p:sldId id="302" r:id="rId8"/>
    <p:sldId id="308" r:id="rId9"/>
    <p:sldId id="303" r:id="rId10"/>
    <p:sldId id="304" r:id="rId11"/>
    <p:sldId id="305" r:id="rId12"/>
    <p:sldId id="284" r:id="rId13"/>
    <p:sldId id="307" r:id="rId14"/>
    <p:sldId id="286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pPr/>
              <a:t>14/01/2024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108" y="2437339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808829" y="3583818"/>
            <a:ext cx="2830073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191069"/>
            <a:ext cx="8715404" cy="423806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41340" y="450638"/>
            <a:ext cx="2702661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976" y="1696698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Hoạt động trải nghiệm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fptshop\OneDrive\Hình ảnh\Ảnh chụp màn hình\Ảnh chụp màn hình (19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5831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9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5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:\Users\fptshop\OneDrive\Hình ảnh\Ảnh chụp màn hình\Ảnh chụp màn hình (17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:\Users\fptshop\OneDrive\Hình ảnh\Ảnh chụp màn hình\Ảnh chụp màn hình (19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:\Users\fptshop\OneDrive\Hình ảnh\Ảnh chụp màn hình\Ảnh chụp màn hình (14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shop\OneDrive\Hình ảnh\Ảnh chụp màn hình\Ảnh chụp màn hình (18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18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4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fptshop\OneDrive\Hình ảnh\Ảnh chụp màn hình\Ảnh chụp màn hình (18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214290"/>
            <a:ext cx="9001156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8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fptshop\OneDrive\Hình ảnh\Ảnh chụp màn hình\Ảnh chụp màn hình (19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9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8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9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</Words>
  <Application>Microsoft Office PowerPoint</Application>
  <PresentationFormat>On-screen Show (4:3)</PresentationFormat>
  <Paragraphs>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fptshop</cp:lastModifiedBy>
  <cp:revision>11</cp:revision>
  <dcterms:created xsi:type="dcterms:W3CDTF">2024-01-07T16:45:43Z</dcterms:created>
  <dcterms:modified xsi:type="dcterms:W3CDTF">2024-01-14T02:22:26Z</dcterms:modified>
</cp:coreProperties>
</file>