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71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5/11/2025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:\Users\Administrator\Desktop\0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0" y="23446"/>
            <a:ext cx="9133449" cy="6682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018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C:\Users\Administrator\Desktop\03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"/>
            <a:ext cx="9144000" cy="6248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0839560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C:\Users\Administrator\Desktop\04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52400"/>
            <a:ext cx="8915400" cy="6705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2860860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C:\Users\Administrator\Desktop\05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144000" cy="6087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0521511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2590800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Qua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xóm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152400" y="4876800"/>
            <a:ext cx="88392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CHÀO CÁC EM – CHÚC CÁC EM HỌC GIỎI CHĂM NGOAN</a:t>
            </a:r>
            <a:r>
              <a:rPr lang="en-US" sz="2400" dirty="0">
                <a:solidFill>
                  <a:srgbClr val="FF0000"/>
                </a:solidFill>
                <a:latin typeface=".VnTime" pitchFamily="34" charset="0"/>
              </a:rPr>
              <a:t>. 	</a:t>
            </a:r>
          </a:p>
        </p:txBody>
      </p:sp>
    </p:spTree>
    <p:extLst>
      <p:ext uri="{BB962C8B-B14F-4D97-AF65-F5344CB8AC3E}">
        <p14:creationId xmlns:p14="http://schemas.microsoft.com/office/powerpoint/2010/main" val="352638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</TotalTime>
  <Words>31</Words>
  <Application>Microsoft Office PowerPoint</Application>
  <PresentationFormat>Trình chiếu Trên màn hình (4:3)</PresentationFormat>
  <Paragraphs>2</Paragraphs>
  <Slides>5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5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5</vt:i4>
      </vt:variant>
    </vt:vector>
  </HeadingPairs>
  <TitlesOfParts>
    <vt:vector size="11" baseType="lpstr">
      <vt:lpstr>.VnTime</vt:lpstr>
      <vt:lpstr>Calibri</vt:lpstr>
      <vt:lpstr>Constantia</vt:lpstr>
      <vt:lpstr>Times New Roman</vt:lpstr>
      <vt:lpstr>Wingdings 2</vt:lpstr>
      <vt:lpstr>Flow</vt:lpstr>
      <vt:lpstr>Bản trình bày PowerPoint</vt:lpstr>
      <vt:lpstr>Bản trình bày PowerPoint</vt:lpstr>
      <vt:lpstr>Bản trình bày PowerPoint</vt:lpstr>
      <vt:lpstr>Bản trình bày PowerPoint</vt:lpstr>
      <vt:lpstr>Qua bài học hôm nay các em nghĩ gì về người bạn hàng xóm của mình nào?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Chào các em đến với lớp học trực tuyến</dc:title>
  <dc:creator>Administrator</dc:creator>
  <cp:lastModifiedBy>nguyennhan102009@outlook.com.vn</cp:lastModifiedBy>
  <cp:revision>5</cp:revision>
  <dcterms:created xsi:type="dcterms:W3CDTF">2006-08-16T00:00:00Z</dcterms:created>
  <dcterms:modified xsi:type="dcterms:W3CDTF">2025-05-11T15:34:29Z</dcterms:modified>
</cp:coreProperties>
</file>