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5" r:id="rId3"/>
  </p:sldMasterIdLst>
  <p:notesMasterIdLst>
    <p:notesMasterId r:id="rId22"/>
  </p:notesMasterIdLst>
  <p:sldIdLst>
    <p:sldId id="389" r:id="rId4"/>
    <p:sldId id="390" r:id="rId5"/>
    <p:sldId id="374" r:id="rId6"/>
    <p:sldId id="430" r:id="rId7"/>
    <p:sldId id="431" r:id="rId8"/>
    <p:sldId id="416" r:id="rId9"/>
    <p:sldId id="370" r:id="rId10"/>
    <p:sldId id="420" r:id="rId11"/>
    <p:sldId id="422" r:id="rId12"/>
    <p:sldId id="432" r:id="rId13"/>
    <p:sldId id="441" r:id="rId14"/>
    <p:sldId id="440" r:id="rId15"/>
    <p:sldId id="442" r:id="rId16"/>
    <p:sldId id="443" r:id="rId17"/>
    <p:sldId id="426" r:id="rId18"/>
    <p:sldId id="428" r:id="rId19"/>
    <p:sldId id="435" r:id="rId20"/>
    <p:sldId id="3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822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6" y="3786761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70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8" y="5179013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4" y="473537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5813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30" y="170510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8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4" y="34109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0ED8C-3261-481A-B486-7973A9D3C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352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EE48B-C380-42FF-8A95-25111DB37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99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1" y="5455267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2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2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57468-D64D-4954-AA2D-C26DBD4B7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166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72C01-9CCF-4DFC-BC85-4E37A8736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55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E7CDA-9D52-4702-8558-E2E7C2374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894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1FA4A-A4EF-4863-B5DA-7EEEEB7F84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769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FB02-A58E-49CF-A0A3-8989152DB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575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4CED9-7E23-49D9-9BB6-9D7CC6ED5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672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309AD-5788-42C6-A62A-EB19D2B960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096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E4253-36B9-4674-91ED-1F7EDEB51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460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35A74-6ED2-46EE-AAB1-C6662334F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9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91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60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1" y="4063069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5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5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8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3C2AD59-87EB-4CA0-97BC-8AC39748379F}" type="slidenum">
              <a:rPr lang="vi-VN" altLang="en-US" smtClean="0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9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3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3" y="3167010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9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8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6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1" y="5038588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3584165" y="2664570"/>
            <a:ext cx="5226739" cy="2051410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42091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-1139824"/>
            <a:ext cx="12190412" cy="782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14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91169-5845-4BBF-B2A9-54832591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576776"/>
            <a:ext cx="10902461" cy="55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E7D377-3A10-4B5C-87A0-56833B7BE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3" y="309489"/>
            <a:ext cx="10199076" cy="59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76200"/>
            <a:ext cx="58928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3675070"/>
            <a:ext cx="5825067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69" y="66675"/>
            <a:ext cx="546946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5" y="3651250"/>
            <a:ext cx="546946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1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76200"/>
            <a:ext cx="5892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76200"/>
            <a:ext cx="568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203200" y="5638803"/>
            <a:ext cx="1259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Thầy cô và HS quyên góp ủng hộ giúp đỡ các bạn khuyết tật</a:t>
            </a:r>
            <a:endParaRPr lang="en-US" altLang="en-US" sz="2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5992837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37" y="41275"/>
            <a:ext cx="619916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44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12192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239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êu thương cho đi là yêu thương còn mã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908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9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3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3" y="3167010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9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8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55301" y="5038588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823703" y="2886430"/>
            <a:ext cx="653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2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" y="-506438"/>
            <a:ext cx="12304543" cy="73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86043"/>
            <a:ext cx="12192000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696375" y="111732"/>
            <a:ext cx="680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5032" y="636096"/>
            <a:ext cx="739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8807" y="1158846"/>
            <a:ext cx="10227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Chia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27: Chia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310;p40"/>
          <p:cNvSpPr txBox="1">
            <a:spLocks/>
          </p:cNvSpPr>
          <p:nvPr/>
        </p:nvSpPr>
        <p:spPr>
          <a:xfrm>
            <a:off x="534573" y="2728399"/>
            <a:ext cx="11437035" cy="140059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0" indent="-857250">
              <a:buAutoNum type="romanUcPeriod"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27</a:t>
            </a:r>
          </a:p>
        </p:txBody>
      </p:sp>
    </p:spTree>
    <p:extLst>
      <p:ext uri="{BB962C8B-B14F-4D97-AF65-F5344CB8AC3E}">
        <p14:creationId xmlns:p14="http://schemas.microsoft.com/office/powerpoint/2010/main" val="23666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235" y="537143"/>
            <a:ext cx="116058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0" y="54455"/>
            <a:ext cx="12192000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28</a:t>
            </a:r>
            <a:endParaRPr lang="x-none" sz="3600" b="1" kern="0" dirty="0">
              <a:solidFill>
                <a:srgbClr val="0000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00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86043"/>
            <a:ext cx="12192000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696375" y="111732"/>
            <a:ext cx="680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1861" y="3821676"/>
            <a:ext cx="1011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2876" y="1158846"/>
            <a:ext cx="10691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Chia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27: Chia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310;p40"/>
          <p:cNvSpPr txBox="1">
            <a:spLocks/>
          </p:cNvSpPr>
          <p:nvPr/>
        </p:nvSpPr>
        <p:spPr>
          <a:xfrm>
            <a:off x="1012873" y="2530857"/>
            <a:ext cx="11437035" cy="140059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5032" y="636096"/>
            <a:ext cx="739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hát bạn bè mình 2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51" y="4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98477" y="54455"/>
            <a:ext cx="12093527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 Chia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x-none" sz="3200" b="1" kern="0" dirty="0">
              <a:solidFill>
                <a:srgbClr val="0000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190068"/>
              </p:ext>
            </p:extLst>
          </p:nvPr>
        </p:nvGraphicFramePr>
        <p:xfrm>
          <a:off x="98478" y="618980"/>
          <a:ext cx="11943473" cy="714497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9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6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6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1: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khuyết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tật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2: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đỡ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3: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khuyết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endParaRPr lang="en-US" sz="2800" b="0" baseline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Tặng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vở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bút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,..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ủng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khuyết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huyện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tỉnh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Tặng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bút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,..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Ủng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Hội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mù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huyện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Mua</a:t>
                      </a: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ủng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Tặng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Ngọc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khuyết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tật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Trung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tâm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nuôi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dạy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trẻ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mồ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côi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Quảng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Ninh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Tặng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bưu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thiếp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.,..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57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" y="-1139824"/>
            <a:ext cx="12190412" cy="799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72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05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80" y="0"/>
            <a:ext cx="60882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175984"/>
      </p:ext>
    </p:extLst>
  </p:cSld>
  <p:clrMapOvr>
    <a:masterClrMapping/>
  </p:clrMapOvr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537</Words>
  <Application>Microsoft Office PowerPoint</Application>
  <PresentationFormat>Màn hình rộng</PresentationFormat>
  <Paragraphs>52</Paragraphs>
  <Slides>18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33" baseType="lpstr">
      <vt:lpstr>Abel</vt:lpstr>
      <vt:lpstr>Arial</vt:lpstr>
      <vt:lpstr>Arial-Rounded</vt:lpstr>
      <vt:lpstr>Bellota Text</vt:lpstr>
      <vt:lpstr>Calibri</vt:lpstr>
      <vt:lpstr>Calibri Light</vt:lpstr>
      <vt:lpstr>Didact Gothic</vt:lpstr>
      <vt:lpstr>Kalam</vt:lpstr>
      <vt:lpstr>Montserrat</vt:lpstr>
      <vt:lpstr>Odibee Sans</vt:lpstr>
      <vt:lpstr>Roboto Condensed</vt:lpstr>
      <vt:lpstr>Times New Roman</vt:lpstr>
      <vt:lpstr>End of the School Year by Slidesgo</vt:lpstr>
      <vt:lpstr>1_Doodle Sketchbook by Slidesgo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nguyennhan102009@outlook.com.vn</cp:lastModifiedBy>
  <cp:revision>202</cp:revision>
  <dcterms:created xsi:type="dcterms:W3CDTF">2021-07-31T15:12:34Z</dcterms:created>
  <dcterms:modified xsi:type="dcterms:W3CDTF">2025-05-11T15:35:07Z</dcterms:modified>
</cp:coreProperties>
</file>