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8"/>
  </p:notesMasterIdLst>
  <p:sldIdLst>
    <p:sldId id="269" r:id="rId3"/>
    <p:sldId id="290" r:id="rId4"/>
    <p:sldId id="270" r:id="rId5"/>
    <p:sldId id="287" r:id="rId6"/>
    <p:sldId id="288" r:id="rId7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6" d="100"/>
          <a:sy n="56" d="100"/>
        </p:scale>
        <p:origin x="-516" y="19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2376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839378" y="4561563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B</a:t>
            </a:r>
            <a:r>
              <a:rPr lang="vi-VN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690519" y="1189759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743200"/>
            <a:ext cx="16276638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Một buổi sáng cửa hàng bán được 10 máy tính, buổi chiều cửa hàng bán được ít hơn buổi sáng 4 máy tính. Hỏi cả hai buổi cửa hàng bán được bao nhiêu máy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302432" y="1617238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9259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5209529"/>
            <a:ext cx="805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chiều cửa hàng bán được số máy tính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964198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10 - 4 = 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191573" y="4744998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389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8421469"/>
            <a:ext cx="441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6726198"/>
            <a:ext cx="805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ngày cửa hàng bán được số máy tính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7579061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+ 6 = 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33123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49" y="7109210"/>
            <a:ext cx="23392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28519" y="5973105"/>
            <a:ext cx="1230912" cy="1563811"/>
            <a:chOff x="5699919" y="5723691"/>
            <a:chExt cx="1230912" cy="17141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919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1109" y="5371513"/>
            <a:ext cx="3121918" cy="717603"/>
            <a:chOff x="2425601" y="4512715"/>
            <a:chExt cx="3121918" cy="717603"/>
          </a:xfrm>
        </p:grpSpPr>
        <p:grpSp>
          <p:nvGrpSpPr>
            <p:cNvPr id="36" name="Group 35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840128" y="6070826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91268" y="7334582"/>
            <a:ext cx="3121759" cy="237012"/>
            <a:chOff x="2425760" y="6475784"/>
            <a:chExt cx="3121759" cy="237012"/>
          </a:xfrm>
        </p:grpSpPr>
        <p:grpSp>
          <p:nvGrpSpPr>
            <p:cNvPr id="45" name="Group 44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53" y="6726198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93" y="2743200"/>
            <a:ext cx="1505589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Đường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 khúc ABC có AB = 9 cm, đoạn BC dài gấp 2 lần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oạn AB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đường gấp khúc ABC dài bao nhiêu xăng – ti – mét?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617238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AB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BC: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53800" y="4975868"/>
            <a:ext cx="1065660" cy="639232"/>
            <a:chOff x="2347119" y="5303728"/>
            <a:chExt cx="2131318" cy="639232"/>
          </a:xfrm>
        </p:grpSpPr>
        <p:grpSp>
          <p:nvGrpSpPr>
            <p:cNvPr id="19" name="Group 18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193" y="5303728"/>
              <a:ext cx="17831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cm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9987" y="5323152"/>
            <a:ext cx="1327132" cy="1563811"/>
            <a:chOff x="5699919" y="5723691"/>
            <a:chExt cx="1327132" cy="17141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299" y="6304300"/>
              <a:ext cx="87075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423319" y="6614398"/>
            <a:ext cx="2197595" cy="232937"/>
            <a:chOff x="3105046" y="6212800"/>
            <a:chExt cx="2197595" cy="232937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046" y="6212800"/>
              <a:ext cx="2197595" cy="232022"/>
              <a:chOff x="2691070" y="6212800"/>
              <a:chExt cx="2129195" cy="233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91070" y="6214034"/>
                <a:ext cx="2129195" cy="232022"/>
                <a:chOff x="2578001" y="5522045"/>
                <a:chExt cx="1453591" cy="23202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78001" y="5638058"/>
                  <a:ext cx="1453591" cy="157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BC của đường gấp khúc dài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624" y="5659398"/>
            <a:ext cx="3076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2 = 18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524" y="8116669"/>
            <a:ext cx="4634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xăng-ti-mét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519" y="6421398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dài đường gấp khúc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296" y="7274261"/>
            <a:ext cx="3339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+ 18 = 27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7699" r="62121" b="21080"/>
          <a:stretch/>
        </p:blipFill>
        <p:spPr bwMode="auto">
          <a:xfrm>
            <a:off x="920790" y="2681086"/>
            <a:ext cx="7294253" cy="25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896768" y="3052309"/>
            <a:ext cx="6726547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30 kg,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 kg.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kg?</a:t>
            </a:r>
            <a:endParaRPr lang="vi-VN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5240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98" y="5105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261" y="569908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 gạo cân nặng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01" y="6308680"/>
            <a:ext cx="346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+ 10 = 40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059" y="8345269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ki-lô-gam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61" y="6878811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bao cân nặng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023" y="7583269"/>
            <a:ext cx="346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+ 40 = 70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273</Words>
  <Application>Microsoft Office PowerPoint</Application>
  <PresentationFormat>Custom</PresentationFormat>
  <Paragraphs>38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128</cp:revision>
  <dcterms:created xsi:type="dcterms:W3CDTF">2006-10-26T15:18:53Z</dcterms:created>
  <dcterms:modified xsi:type="dcterms:W3CDTF">2025-01-09T09:15:46Z</dcterms:modified>
</cp:coreProperties>
</file>