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80" r:id="rId2"/>
    <p:sldId id="263" r:id="rId3"/>
    <p:sldId id="281" r:id="rId4"/>
    <p:sldId id="265" r:id="rId5"/>
    <p:sldId id="267" r:id="rId6"/>
    <p:sldId id="268" r:id="rId7"/>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893C44-0B72-407A-996E-DE7C4A7CF537}" type="datetimeFigureOut">
              <a:rPr lang="vi-VN" smtClean="0"/>
              <a:pPr/>
              <a:t>09/01/2025</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6ED481-80C3-44D5-BBA6-C2DA67C9C493}" type="slidenum">
              <a:rPr lang="vi-VN" smtClean="0"/>
              <a:pPr/>
              <a:t>‹#›</a:t>
            </a:fld>
            <a:endParaRPr lang="vi-VN"/>
          </a:p>
        </p:txBody>
      </p:sp>
    </p:spTree>
    <p:extLst>
      <p:ext uri="{BB962C8B-B14F-4D97-AF65-F5344CB8AC3E}">
        <p14:creationId xmlns:p14="http://schemas.microsoft.com/office/powerpoint/2010/main" val="1272014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54293753-334F-4BF3-A422-E8BD372ECE96}" type="datetimeFigureOut">
              <a:rPr lang="vi-VN" smtClean="0"/>
              <a:pPr/>
              <a:t>09/01/2025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8F3131C-C226-4B60-8A03-FEF90EED9981}"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4293753-334F-4BF3-A422-E8BD372ECE96}" type="datetimeFigureOut">
              <a:rPr lang="vi-VN" smtClean="0"/>
              <a:pPr/>
              <a:t>09/01/2025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8F3131C-C226-4B60-8A03-FEF90EED9981}"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4293753-334F-4BF3-A422-E8BD372ECE96}" type="datetimeFigureOut">
              <a:rPr lang="vi-VN" smtClean="0"/>
              <a:pPr/>
              <a:t>09/01/2025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8F3131C-C226-4B60-8A03-FEF90EED9981}"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4293753-334F-4BF3-A422-E8BD372ECE96}" type="datetimeFigureOut">
              <a:rPr lang="vi-VN" smtClean="0"/>
              <a:pPr/>
              <a:t>09/01/2025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8F3131C-C226-4B60-8A03-FEF90EED9981}"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293753-334F-4BF3-A422-E8BD372ECE96}" type="datetimeFigureOut">
              <a:rPr lang="vi-VN" smtClean="0"/>
              <a:pPr/>
              <a:t>09/01/2025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8F3131C-C226-4B60-8A03-FEF90EED9981}"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54293753-334F-4BF3-A422-E8BD372ECE96}" type="datetimeFigureOut">
              <a:rPr lang="vi-VN" smtClean="0"/>
              <a:pPr/>
              <a:t>09/01/2025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8F3131C-C226-4B60-8A03-FEF90EED9981}"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54293753-334F-4BF3-A422-E8BD372ECE96}" type="datetimeFigureOut">
              <a:rPr lang="vi-VN" smtClean="0"/>
              <a:pPr/>
              <a:t>09/01/2025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8F3131C-C226-4B60-8A03-FEF90EED9981}"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54293753-334F-4BF3-A422-E8BD372ECE96}" type="datetimeFigureOut">
              <a:rPr lang="vi-VN" smtClean="0"/>
              <a:pPr/>
              <a:t>09/01/2025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8F3131C-C226-4B60-8A03-FEF90EED9981}"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293753-334F-4BF3-A422-E8BD372ECE96}" type="datetimeFigureOut">
              <a:rPr lang="vi-VN" smtClean="0"/>
              <a:pPr/>
              <a:t>09/01/2025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8F3131C-C226-4B60-8A03-FEF90EED9981}"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293753-334F-4BF3-A422-E8BD372ECE96}" type="datetimeFigureOut">
              <a:rPr lang="vi-VN" smtClean="0"/>
              <a:pPr/>
              <a:t>09/01/2025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8F3131C-C226-4B60-8A03-FEF90EED9981}"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293753-334F-4BF3-A422-E8BD372ECE96}" type="datetimeFigureOut">
              <a:rPr lang="vi-VN" smtClean="0"/>
              <a:pPr/>
              <a:t>09/01/2025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8F3131C-C226-4B60-8A03-FEF90EED9981}"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293753-334F-4BF3-A422-E8BD372ECE96}" type="datetimeFigureOut">
              <a:rPr lang="vi-VN" smtClean="0"/>
              <a:pPr/>
              <a:t>09/01/2025</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3131C-C226-4B60-8A03-FEF90EED9981}"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6.svg"/></Relationships>
</file>

<file path=ppt/slides/_rels/slide4.xml.rels><?xml version="1.0" encoding="UTF-8" standalone="yes"?>
<Relationships xmlns="http://schemas.openxmlformats.org/package/2006/relationships"><Relationship Id="rId3" Type="http://schemas.openxmlformats.org/officeDocument/2006/relationships/video" Target="NULL" TargetMode="Externa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85860"/>
            <a:ext cx="3429000" cy="482593"/>
          </a:xfrm>
          <a:prstGeom prst="rect">
            <a:avLst/>
          </a:prstGeom>
          <a:noFill/>
        </p:spPr>
        <p:txBody>
          <a:bodyPr wrap="square" lIns="51206" tIns="25603" rIns="51206" bIns="25603"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Tìm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hiểu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bài</a:t>
            </a:r>
            <a:endParaRPr lang="en-US" sz="2800" b="1" dirty="0">
              <a:solidFill>
                <a:srgbClr val="0000FF"/>
              </a:solidFill>
              <a:latin typeface="Times New Roman" pitchFamily="18" charset="0"/>
              <a:cs typeface="Times New Roman" pitchFamily="18" charset="0"/>
            </a:endParaRPr>
          </a:p>
        </p:txBody>
      </p:sp>
      <p:sp>
        <p:nvSpPr>
          <p:cNvPr id="5" name="TextBox 4"/>
          <p:cNvSpPr txBox="1"/>
          <p:nvPr/>
        </p:nvSpPr>
        <p:spPr>
          <a:xfrm>
            <a:off x="0" y="428604"/>
            <a:ext cx="9144000" cy="523220"/>
          </a:xfrm>
          <a:prstGeom prst="rect">
            <a:avLst/>
          </a:prstGeom>
          <a:noFill/>
        </p:spPr>
        <p:txBody>
          <a:bodyPr wrap="square" lIns="91438" tIns="45720" rIns="91438" bIns="45720" rtlCol="0">
            <a:spAutoFit/>
          </a:bodyPr>
          <a:lstStyle/>
          <a:p>
            <a:pPr algn="ctr"/>
            <a:r>
              <a:rPr lang="en-US" sz="2800" b="1" dirty="0" err="1" smtClean="0">
                <a:solidFill>
                  <a:srgbClr val="0000CC"/>
                </a:solidFill>
                <a:latin typeface="Times New Roman" pitchFamily="18" charset="0"/>
                <a:cs typeface="Times New Roman" pitchFamily="18" charset="0"/>
              </a:rPr>
              <a:t>Tiếng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6" name="TextBox 5"/>
          <p:cNvSpPr txBox="1"/>
          <p:nvPr/>
        </p:nvSpPr>
        <p:spPr>
          <a:xfrm>
            <a:off x="0" y="857232"/>
            <a:ext cx="9144000" cy="523220"/>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Để</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cháu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nắm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tay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ông</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7" name="Rectangle 6"/>
          <p:cNvSpPr/>
          <p:nvPr/>
        </p:nvSpPr>
        <p:spPr>
          <a:xfrm>
            <a:off x="0" y="1714488"/>
            <a:ext cx="8895623" cy="497658"/>
          </a:xfrm>
          <a:prstGeom prst="rect">
            <a:avLst/>
          </a:prstGeom>
        </p:spPr>
        <p:txBody>
          <a:bodyPr wrap="square" lIns="57552" tIns="28776" rIns="57552" bIns="28776">
            <a:spAutoFit/>
          </a:bodyPr>
          <a:lstStyle/>
          <a:p>
            <a:pPr algn="just">
              <a:lnSpc>
                <a:spcPct val="115000"/>
              </a:lnSpc>
            </a:pPr>
            <a:r>
              <a:rPr lang="en-US" sz="2700" b="1" dirty="0" smtClean="0">
                <a:solidFill>
                  <a:srgbClr val="008000"/>
                </a:solidFill>
                <a:latin typeface="Times New Roman" pitchFamily="18" charset="0"/>
                <a:cs typeface="Times New Roman" pitchFamily="18" charset="0"/>
              </a:rPr>
              <a:t>1. </a:t>
            </a:r>
            <a:r>
              <a:rPr lang="en-US" sz="2700" b="1" dirty="0" err="1" smtClean="0">
                <a:solidFill>
                  <a:srgbClr val="008000"/>
                </a:solidFill>
                <a:latin typeface="Times New Roman"/>
                <a:ea typeface="Times New Roman"/>
              </a:rPr>
              <a:t>Điểm</a:t>
            </a:r>
            <a:r>
              <a:rPr lang="en-US" sz="2700" b="1" dirty="0" smtClean="0">
                <a:solidFill>
                  <a:srgbClr val="008000"/>
                </a:solidFill>
                <a:latin typeface="Times New Roman"/>
                <a:ea typeface="Times New Roman"/>
              </a:rPr>
              <a:t> </a:t>
            </a:r>
            <a:r>
              <a:rPr lang="en-US" sz="2700" b="1" dirty="0" err="1">
                <a:solidFill>
                  <a:srgbClr val="008000"/>
                </a:solidFill>
                <a:latin typeface="Times New Roman"/>
                <a:ea typeface="Times New Roman"/>
              </a:rPr>
              <a:t>tham</a:t>
            </a:r>
            <a:r>
              <a:rPr lang="en-US" sz="2700" b="1" dirty="0">
                <a:solidFill>
                  <a:srgbClr val="008000"/>
                </a:solidFill>
                <a:latin typeface="Times New Roman"/>
                <a:ea typeface="Times New Roman"/>
              </a:rPr>
              <a:t> </a:t>
            </a:r>
            <a:r>
              <a:rPr lang="en-US" sz="2700" b="1" dirty="0" err="1">
                <a:solidFill>
                  <a:srgbClr val="008000"/>
                </a:solidFill>
                <a:latin typeface="Times New Roman"/>
                <a:ea typeface="Times New Roman"/>
              </a:rPr>
              <a:t>quan</a:t>
            </a:r>
            <a:r>
              <a:rPr lang="en-US" sz="2700" b="1" dirty="0">
                <a:solidFill>
                  <a:srgbClr val="008000"/>
                </a:solidFill>
                <a:latin typeface="Times New Roman"/>
                <a:ea typeface="Times New Roman"/>
              </a:rPr>
              <a:t> </a:t>
            </a:r>
            <a:r>
              <a:rPr lang="en-US" sz="2700" b="1" dirty="0" err="1">
                <a:solidFill>
                  <a:srgbClr val="008000"/>
                </a:solidFill>
                <a:latin typeface="Times New Roman"/>
                <a:ea typeface="Times New Roman"/>
              </a:rPr>
              <a:t>cuối</a:t>
            </a:r>
            <a:r>
              <a:rPr lang="en-US" sz="2700" b="1" dirty="0">
                <a:solidFill>
                  <a:srgbClr val="008000"/>
                </a:solidFill>
                <a:latin typeface="Times New Roman"/>
                <a:ea typeface="Times New Roman"/>
              </a:rPr>
              <a:t> </a:t>
            </a:r>
            <a:r>
              <a:rPr lang="en-US" sz="2700" b="1" dirty="0" err="1">
                <a:solidFill>
                  <a:srgbClr val="008000"/>
                </a:solidFill>
                <a:latin typeface="Times New Roman"/>
                <a:ea typeface="Times New Roman"/>
              </a:rPr>
              <a:t>cùng</a:t>
            </a:r>
            <a:r>
              <a:rPr lang="en-US" sz="2700" b="1" dirty="0">
                <a:solidFill>
                  <a:srgbClr val="008000"/>
                </a:solidFill>
                <a:latin typeface="Times New Roman"/>
                <a:ea typeface="Times New Roman"/>
              </a:rPr>
              <a:t> </a:t>
            </a:r>
            <a:r>
              <a:rPr lang="en-US" sz="2700" b="1" dirty="0" err="1">
                <a:solidFill>
                  <a:srgbClr val="008000"/>
                </a:solidFill>
                <a:latin typeface="Times New Roman"/>
                <a:ea typeface="Times New Roman"/>
              </a:rPr>
              <a:t>của</a:t>
            </a:r>
            <a:r>
              <a:rPr lang="en-US" sz="2700" b="1" dirty="0">
                <a:solidFill>
                  <a:srgbClr val="008000"/>
                </a:solidFill>
                <a:latin typeface="Times New Roman"/>
                <a:ea typeface="Times New Roman"/>
              </a:rPr>
              <a:t> </a:t>
            </a:r>
            <a:r>
              <a:rPr lang="en-US" sz="2700" b="1" dirty="0" err="1">
                <a:solidFill>
                  <a:srgbClr val="008000"/>
                </a:solidFill>
                <a:latin typeface="Times New Roman"/>
                <a:ea typeface="Times New Roman"/>
              </a:rPr>
              <a:t>gia</a:t>
            </a:r>
            <a:r>
              <a:rPr lang="en-US" sz="2700" b="1" dirty="0">
                <a:solidFill>
                  <a:srgbClr val="008000"/>
                </a:solidFill>
                <a:latin typeface="Times New Roman"/>
                <a:ea typeface="Times New Roman"/>
              </a:rPr>
              <a:t> </a:t>
            </a:r>
            <a:r>
              <a:rPr lang="en-US" sz="2700" b="1" dirty="0" err="1">
                <a:solidFill>
                  <a:srgbClr val="008000"/>
                </a:solidFill>
                <a:latin typeface="Times New Roman"/>
                <a:ea typeface="Times New Roman"/>
              </a:rPr>
              <a:t>đình</a:t>
            </a:r>
            <a:r>
              <a:rPr lang="en-US" sz="2700" b="1" dirty="0">
                <a:solidFill>
                  <a:srgbClr val="008000"/>
                </a:solidFill>
                <a:latin typeface="Times New Roman"/>
                <a:ea typeface="Times New Roman"/>
              </a:rPr>
              <a:t> </a:t>
            </a:r>
            <a:r>
              <a:rPr lang="en-US" sz="2700" b="1" dirty="0" err="1">
                <a:solidFill>
                  <a:srgbClr val="008000"/>
                </a:solidFill>
                <a:latin typeface="Times New Roman"/>
                <a:ea typeface="Times New Roman"/>
              </a:rPr>
              <a:t>Dương</a:t>
            </a:r>
            <a:r>
              <a:rPr lang="en-US" sz="2700" b="1" dirty="0">
                <a:solidFill>
                  <a:srgbClr val="008000"/>
                </a:solidFill>
                <a:latin typeface="Times New Roman"/>
                <a:ea typeface="Times New Roman"/>
              </a:rPr>
              <a:t> </a:t>
            </a:r>
            <a:r>
              <a:rPr lang="en-US" sz="2700" b="1" dirty="0" err="1">
                <a:solidFill>
                  <a:srgbClr val="008000"/>
                </a:solidFill>
                <a:latin typeface="Times New Roman"/>
                <a:ea typeface="Times New Roman"/>
              </a:rPr>
              <a:t>là</a:t>
            </a:r>
            <a:r>
              <a:rPr lang="en-US" sz="2700" b="1" dirty="0">
                <a:solidFill>
                  <a:srgbClr val="008000"/>
                </a:solidFill>
                <a:latin typeface="Times New Roman"/>
                <a:ea typeface="Times New Roman"/>
              </a:rPr>
              <a:t> ở </a:t>
            </a:r>
            <a:r>
              <a:rPr lang="en-US" sz="2700" b="1" dirty="0" err="1">
                <a:solidFill>
                  <a:srgbClr val="008000"/>
                </a:solidFill>
                <a:latin typeface="Times New Roman"/>
                <a:ea typeface="Times New Roman"/>
              </a:rPr>
              <a:t>đâu</a:t>
            </a:r>
            <a:r>
              <a:rPr lang="en-US" sz="2700" b="1" dirty="0">
                <a:solidFill>
                  <a:srgbClr val="008000"/>
                </a:solidFill>
                <a:latin typeface="Times New Roman"/>
                <a:ea typeface="Times New Roman"/>
              </a:rPr>
              <a:t>?</a:t>
            </a:r>
          </a:p>
        </p:txBody>
      </p:sp>
      <p:sp>
        <p:nvSpPr>
          <p:cNvPr id="8" name="Rectangle 7"/>
          <p:cNvSpPr/>
          <p:nvPr/>
        </p:nvSpPr>
        <p:spPr>
          <a:xfrm>
            <a:off x="0" y="2285992"/>
            <a:ext cx="8824349" cy="553634"/>
          </a:xfrm>
          <a:prstGeom prst="rect">
            <a:avLst/>
          </a:prstGeom>
        </p:spPr>
        <p:txBody>
          <a:bodyPr wrap="square" lIns="57552" tIns="28776" rIns="57552" bIns="28776">
            <a:spAutoFit/>
          </a:bodyPr>
          <a:lstStyle/>
          <a:p>
            <a:pPr algn="just">
              <a:lnSpc>
                <a:spcPct val="115000"/>
              </a:lnSpc>
            </a:pPr>
            <a:r>
              <a:rPr lang="vi-VN"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a:ea typeface="Times New Roman"/>
              </a:rPr>
              <a:t>* </a:t>
            </a:r>
            <a:r>
              <a:rPr lang="en-US" sz="2800" b="1" dirty="0" err="1" smtClean="0">
                <a:solidFill>
                  <a:srgbClr val="0000CC"/>
                </a:solidFill>
                <a:latin typeface="Times New Roman"/>
                <a:ea typeface="Times New Roman"/>
              </a:rPr>
              <a:t>Tháp</a:t>
            </a:r>
            <a:r>
              <a:rPr lang="en-US" sz="2800" b="1" dirty="0" smtClean="0">
                <a:solidFill>
                  <a:srgbClr val="0000CC"/>
                </a:solidFill>
                <a:latin typeface="Times New Roman"/>
                <a:ea typeface="Times New Roman"/>
              </a:rPr>
              <a:t> </a:t>
            </a:r>
            <a:r>
              <a:rPr lang="en-US" sz="2800" b="1" dirty="0" err="1">
                <a:solidFill>
                  <a:srgbClr val="0000CC"/>
                </a:solidFill>
                <a:latin typeface="Times New Roman"/>
                <a:ea typeface="Times New Roman"/>
              </a:rPr>
              <a:t>Bà</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Pô-na-ga</a:t>
            </a:r>
            <a:r>
              <a:rPr lang="en-US" sz="2800" b="1" dirty="0">
                <a:solidFill>
                  <a:srgbClr val="0000CC"/>
                </a:solidFill>
                <a:latin typeface="Times New Roman"/>
                <a:ea typeface="Times New Roman"/>
              </a:rPr>
              <a:t> – </a:t>
            </a:r>
            <a:r>
              <a:rPr lang="en-US" sz="2800" b="1" dirty="0" err="1">
                <a:solidFill>
                  <a:srgbClr val="0000CC"/>
                </a:solidFill>
                <a:latin typeface="Times New Roman"/>
                <a:ea typeface="Times New Roman"/>
              </a:rPr>
              <a:t>Nha</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Trang</a:t>
            </a:r>
            <a:endParaRPr lang="en-US" sz="2800" b="1" dirty="0">
              <a:solidFill>
                <a:srgbClr val="0000CC"/>
              </a:solidFill>
              <a:latin typeface="Times New Roman"/>
              <a:ea typeface="Times New Roman"/>
            </a:endParaRPr>
          </a:p>
        </p:txBody>
      </p:sp>
      <p:sp>
        <p:nvSpPr>
          <p:cNvPr id="9" name="Rectangle 8"/>
          <p:cNvSpPr/>
          <p:nvPr/>
        </p:nvSpPr>
        <p:spPr>
          <a:xfrm>
            <a:off x="0" y="2786058"/>
            <a:ext cx="8958890" cy="919888"/>
          </a:xfrm>
          <a:prstGeom prst="rect">
            <a:avLst/>
          </a:prstGeom>
        </p:spPr>
        <p:txBody>
          <a:bodyPr wrap="square" lIns="57552" tIns="28776" rIns="57552" bIns="28776">
            <a:spAutoFit/>
          </a:bodyPr>
          <a:lstStyle/>
          <a:p>
            <a:pPr algn="just"/>
            <a:r>
              <a:rPr lang="en-US" sz="2800" b="1" dirty="0">
                <a:solidFill>
                  <a:srgbClr val="008000"/>
                </a:solidFill>
                <a:latin typeface="Times New Roman" pitchFamily="18" charset="0"/>
                <a:cs typeface="Times New Roman" pitchFamily="18" charset="0"/>
              </a:rPr>
              <a:t>     </a:t>
            </a:r>
            <a:r>
              <a:rPr lang="en-US" sz="2800" b="1" dirty="0" smtClean="0">
                <a:solidFill>
                  <a:srgbClr val="008000"/>
                </a:solidFill>
                <a:latin typeface="Times New Roman" pitchFamily="18" charset="0"/>
                <a:cs typeface="Times New Roman" pitchFamily="18" charset="0"/>
              </a:rPr>
              <a:t>2. </a:t>
            </a:r>
            <a:r>
              <a:rPr lang="en-US" sz="2800" b="1" dirty="0" err="1" smtClean="0">
                <a:solidFill>
                  <a:srgbClr val="008000"/>
                </a:solidFill>
                <a:latin typeface="Times New Roman"/>
                <a:ea typeface="Times New Roman"/>
              </a:rPr>
              <a:t>Tìm</a:t>
            </a:r>
            <a:r>
              <a:rPr lang="en-US" sz="2800" b="1" dirty="0" smtClean="0">
                <a:solidFill>
                  <a:srgbClr val="008000"/>
                </a:solidFill>
                <a:latin typeface="Times New Roman"/>
                <a:ea typeface="Times New Roman"/>
              </a:rPr>
              <a:t> </a:t>
            </a:r>
            <a:r>
              <a:rPr lang="en-US" sz="2800" b="1" dirty="0" err="1">
                <a:solidFill>
                  <a:srgbClr val="008000"/>
                </a:solidFill>
                <a:latin typeface="Times New Roman"/>
                <a:ea typeface="Times New Roman"/>
              </a:rPr>
              <a:t>những</a:t>
            </a:r>
            <a:r>
              <a:rPr lang="en-US" sz="2800" b="1" dirty="0">
                <a:solidFill>
                  <a:srgbClr val="008000"/>
                </a:solidFill>
                <a:latin typeface="Times New Roman"/>
                <a:ea typeface="Times New Roman"/>
              </a:rPr>
              <a:t> chi </a:t>
            </a:r>
            <a:r>
              <a:rPr lang="en-US" sz="2800" b="1" dirty="0" err="1">
                <a:solidFill>
                  <a:srgbClr val="008000"/>
                </a:solidFill>
                <a:latin typeface="Times New Roman"/>
                <a:ea typeface="Times New Roman"/>
              </a:rPr>
              <a:t>tiết</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cho</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thấy</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ông</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ngoại</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ngắm</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ngôi</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đền</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rất</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kĩ</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và</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đầy</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xúc</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động</a:t>
            </a:r>
            <a:r>
              <a:rPr lang="en-US" sz="2800" b="1" dirty="0">
                <a:solidFill>
                  <a:srgbClr val="008000"/>
                </a:solidFill>
                <a:latin typeface="Times New Roman"/>
                <a:ea typeface="Times New Roman"/>
              </a:rPr>
              <a:t>?</a:t>
            </a:r>
            <a:endParaRPr lang="en-US" sz="2800" b="1" dirty="0">
              <a:solidFill>
                <a:srgbClr val="008000"/>
              </a:solidFill>
              <a:latin typeface="Times New Roman" pitchFamily="18" charset="0"/>
              <a:cs typeface="Times New Roman" pitchFamily="18" charset="0"/>
            </a:endParaRPr>
          </a:p>
        </p:txBody>
      </p:sp>
      <p:sp>
        <p:nvSpPr>
          <p:cNvPr id="10" name="Rectangle 9"/>
          <p:cNvSpPr/>
          <p:nvPr/>
        </p:nvSpPr>
        <p:spPr>
          <a:xfrm>
            <a:off x="0" y="3714752"/>
            <a:ext cx="8857380" cy="1049155"/>
          </a:xfrm>
          <a:prstGeom prst="rect">
            <a:avLst/>
          </a:prstGeom>
        </p:spPr>
        <p:txBody>
          <a:bodyPr wrap="square" lIns="57552" tIns="28776" rIns="57552" bIns="28776">
            <a:spAutoFit/>
          </a:bodyPr>
          <a:lstStyle/>
          <a:p>
            <a:pPr algn="just">
              <a:lnSpc>
                <a:spcPct val="115000"/>
              </a:lnSpc>
            </a:pPr>
            <a:r>
              <a:rPr lang="vi-VN" sz="2800" b="1" dirty="0" smtClean="0">
                <a:solidFill>
                  <a:srgbClr val="0000CC"/>
                </a:solidFill>
                <a:latin typeface="Times New Roman"/>
                <a:ea typeface="Times New Roman"/>
              </a:rPr>
              <a:t>* </a:t>
            </a:r>
            <a:r>
              <a:rPr lang="en-US" sz="2800" b="1" dirty="0" err="1" smtClean="0">
                <a:solidFill>
                  <a:srgbClr val="0000CC"/>
                </a:solidFill>
                <a:latin typeface="Times New Roman"/>
                <a:ea typeface="Times New Roman"/>
              </a:rPr>
              <a:t>Ông</a:t>
            </a:r>
            <a:r>
              <a:rPr lang="en-US" sz="2800" b="1" dirty="0" smtClean="0">
                <a:solidFill>
                  <a:srgbClr val="0000CC"/>
                </a:solidFill>
                <a:latin typeface="Times New Roman"/>
                <a:ea typeface="Times New Roman"/>
              </a:rPr>
              <a:t> </a:t>
            </a:r>
            <a:r>
              <a:rPr lang="en-US" sz="2800" b="1" dirty="0" err="1">
                <a:solidFill>
                  <a:srgbClr val="0000CC"/>
                </a:solidFill>
                <a:latin typeface="Times New Roman"/>
                <a:ea typeface="Times New Roman"/>
              </a:rPr>
              <a:t>đứng</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trầm</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ngâm</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trước</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những</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bức</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vẽ</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bàn</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tay</a:t>
            </a:r>
            <a:r>
              <a:rPr lang="en-US" sz="2800" b="1" dirty="0">
                <a:solidFill>
                  <a:srgbClr val="0000CC"/>
                </a:solidFill>
                <a:latin typeface="Times New Roman"/>
                <a:ea typeface="Times New Roman"/>
              </a:rPr>
              <a:t> run </a:t>
            </a:r>
            <a:r>
              <a:rPr lang="en-US" sz="2800" b="1" dirty="0" err="1">
                <a:solidFill>
                  <a:srgbClr val="0000CC"/>
                </a:solidFill>
                <a:latin typeface="Times New Roman"/>
                <a:ea typeface="Times New Roman"/>
              </a:rPr>
              <a:t>run</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chạm</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vào</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cột</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đá</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chần</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chừ</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chưa</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muốn</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đi</a:t>
            </a:r>
            <a:r>
              <a:rPr lang="vi-VN" sz="2800" b="1" dirty="0">
                <a:solidFill>
                  <a:srgbClr val="0000CC"/>
                </a:solidFill>
                <a:latin typeface="Times New Roman"/>
                <a:ea typeface="Times New Roman"/>
              </a:rPr>
              <a:t>.</a:t>
            </a:r>
            <a:endParaRPr lang="en-US" sz="2800" b="1" dirty="0">
              <a:solidFill>
                <a:srgbClr val="0000CC"/>
              </a:solidFill>
              <a:latin typeface="Times New Roman"/>
              <a:ea typeface="Times New Roman"/>
            </a:endParaRPr>
          </a:p>
        </p:txBody>
      </p:sp>
      <p:sp>
        <p:nvSpPr>
          <p:cNvPr id="11" name="Rectangle 10"/>
          <p:cNvSpPr/>
          <p:nvPr/>
        </p:nvSpPr>
        <p:spPr>
          <a:xfrm>
            <a:off x="0" y="4714884"/>
            <a:ext cx="9144000" cy="553634"/>
          </a:xfrm>
          <a:prstGeom prst="rect">
            <a:avLst/>
          </a:prstGeom>
        </p:spPr>
        <p:txBody>
          <a:bodyPr wrap="square" lIns="57552" tIns="28776" rIns="57552" bIns="28776">
            <a:spAutoFit/>
          </a:bodyPr>
          <a:lstStyle/>
          <a:p>
            <a:pPr>
              <a:lnSpc>
                <a:spcPct val="115000"/>
              </a:lnSpc>
            </a:pPr>
            <a:r>
              <a:rPr lang="en-US" sz="2800" b="1" dirty="0" smtClean="0">
                <a:solidFill>
                  <a:srgbClr val="008000"/>
                </a:solidFill>
                <a:latin typeface="Times New Roman" pitchFamily="18" charset="0"/>
                <a:cs typeface="Times New Roman" pitchFamily="18" charset="0"/>
              </a:rPr>
              <a:t>3. </a:t>
            </a:r>
            <a:r>
              <a:rPr lang="en-US" sz="2800" b="1" dirty="0" err="1" smtClean="0">
                <a:solidFill>
                  <a:srgbClr val="008000"/>
                </a:solidFill>
                <a:latin typeface="Times New Roman"/>
                <a:ea typeface="Times New Roman"/>
              </a:rPr>
              <a:t>Dương</a:t>
            </a:r>
            <a:r>
              <a:rPr lang="en-US" sz="2800" b="1" dirty="0" smtClean="0">
                <a:solidFill>
                  <a:srgbClr val="008000"/>
                </a:solidFill>
                <a:latin typeface="Times New Roman"/>
                <a:ea typeface="Times New Roman"/>
              </a:rPr>
              <a:t> </a:t>
            </a:r>
            <a:r>
              <a:rPr lang="en-US" sz="2800" b="1" dirty="0" err="1">
                <a:solidFill>
                  <a:srgbClr val="008000"/>
                </a:solidFill>
                <a:latin typeface="Times New Roman"/>
                <a:ea typeface="Times New Roman"/>
              </a:rPr>
              <a:t>đã</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thay</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đổi</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những</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suy</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nghĩ</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về</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ông</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như</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thế</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nào</a:t>
            </a:r>
            <a:r>
              <a:rPr lang="en-US" sz="2800" b="1" dirty="0">
                <a:solidFill>
                  <a:srgbClr val="008000"/>
                </a:solidFill>
                <a:latin typeface="Times New Roman"/>
                <a:ea typeface="Times New Roman"/>
              </a:rPr>
              <a:t>?</a:t>
            </a:r>
          </a:p>
        </p:txBody>
      </p:sp>
      <p:sp>
        <p:nvSpPr>
          <p:cNvPr id="12" name="Rectangle 11"/>
          <p:cNvSpPr/>
          <p:nvPr/>
        </p:nvSpPr>
        <p:spPr>
          <a:xfrm>
            <a:off x="73264" y="5313325"/>
            <a:ext cx="9070736" cy="1544675"/>
          </a:xfrm>
          <a:prstGeom prst="rect">
            <a:avLst/>
          </a:prstGeom>
        </p:spPr>
        <p:txBody>
          <a:bodyPr wrap="square" lIns="57552" tIns="28776" rIns="57552" bIns="28776">
            <a:spAutoFit/>
          </a:bodyPr>
          <a:lstStyle/>
          <a:p>
            <a:pPr>
              <a:lnSpc>
                <a:spcPct val="115000"/>
              </a:lnSpc>
            </a:pPr>
            <a:r>
              <a:rPr lang="en-US" sz="2800" b="1" dirty="0" smtClean="0">
                <a:solidFill>
                  <a:srgbClr val="0000CC"/>
                </a:solidFill>
                <a:latin typeface="Times New Roman" pitchFamily="18" charset="0"/>
                <a:cs typeface="Times New Roman" pitchFamily="18" charset="0"/>
              </a:rPr>
              <a:t>* </a:t>
            </a:r>
            <a:r>
              <a:rPr lang="nl-NL" sz="2800" b="1" dirty="0" smtClean="0">
                <a:solidFill>
                  <a:srgbClr val="0000CC"/>
                </a:solidFill>
                <a:latin typeface="Times New Roman"/>
                <a:ea typeface="Times New Roman"/>
              </a:rPr>
              <a:t>Trước </a:t>
            </a:r>
            <a:r>
              <a:rPr lang="nl-NL" sz="2800" b="1" dirty="0">
                <a:solidFill>
                  <a:srgbClr val="0000CC"/>
                </a:solidFill>
                <a:latin typeface="Times New Roman"/>
                <a:ea typeface="Times New Roman"/>
              </a:rPr>
              <a:t>khi đi du lịch, Dương nghĩ ông rất nhanh nhẹn. Trong khi đi du lịch, Dương nhận ra ông không còn khoẻ như trước.</a:t>
            </a:r>
            <a:endParaRPr lang="en-US" sz="2800" b="1" dirty="0">
              <a:solidFill>
                <a:srgbClr val="0000CC"/>
              </a:solidFill>
              <a:latin typeface="Times New Roman"/>
              <a:ea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0" y="1714488"/>
            <a:ext cx="8895623" cy="1049155"/>
          </a:xfrm>
          <a:prstGeom prst="rect">
            <a:avLst/>
          </a:prstGeom>
        </p:spPr>
        <p:txBody>
          <a:bodyPr wrap="square" lIns="57552" tIns="28776" rIns="57552" bIns="28776">
            <a:spAutoFit/>
          </a:bodyPr>
          <a:lstStyle/>
          <a:p>
            <a:pPr algn="just">
              <a:lnSpc>
                <a:spcPct val="115000"/>
              </a:lnSpc>
            </a:pPr>
            <a:r>
              <a:rPr lang="en-US" sz="2800" b="1" dirty="0">
                <a:solidFill>
                  <a:srgbClr val="008000"/>
                </a:solidFill>
                <a:latin typeface="Times New Roman" pitchFamily="18" charset="0"/>
                <a:cs typeface="Times New Roman" pitchFamily="18" charset="0"/>
              </a:rPr>
              <a:t>     </a:t>
            </a:r>
            <a:r>
              <a:rPr lang="en-US" sz="2800" b="1" dirty="0" smtClean="0">
                <a:solidFill>
                  <a:srgbClr val="008000"/>
                </a:solidFill>
                <a:latin typeface="Times New Roman" pitchFamily="18" charset="0"/>
                <a:cs typeface="Times New Roman" pitchFamily="18" charset="0"/>
              </a:rPr>
              <a:t>4. </a:t>
            </a:r>
            <a:r>
              <a:rPr lang="en-US" sz="2800" b="1" dirty="0" smtClean="0">
                <a:solidFill>
                  <a:srgbClr val="008000"/>
                </a:solidFill>
                <a:latin typeface="Times New Roman"/>
                <a:ea typeface="Times New Roman"/>
              </a:rPr>
              <a:t>Theo </a:t>
            </a:r>
            <a:r>
              <a:rPr lang="en-US" sz="2800" b="1" dirty="0" err="1">
                <a:solidFill>
                  <a:srgbClr val="008000"/>
                </a:solidFill>
                <a:latin typeface="Times New Roman"/>
                <a:ea typeface="Times New Roman"/>
              </a:rPr>
              <a:t>em</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vì</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sao</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Dương</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nghĩ</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từ</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bây</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giờ</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mình</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mới</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là</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người</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đưa</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tay</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cho</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ông</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nắm</a:t>
            </a:r>
            <a:r>
              <a:rPr lang="en-US" sz="2800" b="1" dirty="0">
                <a:solidFill>
                  <a:srgbClr val="008000"/>
                </a:solidFill>
                <a:latin typeface="Times New Roman"/>
                <a:ea typeface="Times New Roman"/>
              </a:rPr>
              <a:t>?</a:t>
            </a:r>
          </a:p>
        </p:txBody>
      </p:sp>
      <p:sp>
        <p:nvSpPr>
          <p:cNvPr id="12" name="Rectangle 11"/>
          <p:cNvSpPr/>
          <p:nvPr/>
        </p:nvSpPr>
        <p:spPr>
          <a:xfrm>
            <a:off x="0" y="2714620"/>
            <a:ext cx="9144000" cy="975481"/>
          </a:xfrm>
          <a:prstGeom prst="rect">
            <a:avLst/>
          </a:prstGeom>
        </p:spPr>
        <p:txBody>
          <a:bodyPr wrap="square" lIns="57552" tIns="28776" rIns="57552" bIns="28776">
            <a:spAutoFit/>
          </a:bodyPr>
          <a:lstStyle/>
          <a:p>
            <a:pPr algn="just">
              <a:lnSpc>
                <a:spcPct val="115000"/>
              </a:lnSpc>
            </a:pPr>
            <a:r>
              <a:rPr lang="vi-VN" sz="2700" b="1" dirty="0">
                <a:solidFill>
                  <a:srgbClr val="0000CC"/>
                </a:solidFill>
                <a:latin typeface="Times New Roman" pitchFamily="18" charset="0"/>
                <a:cs typeface="Times New Roman" pitchFamily="18" charset="0"/>
              </a:rPr>
              <a:t> </a:t>
            </a:r>
            <a:r>
              <a:rPr lang="en-US" sz="2700" b="1" dirty="0">
                <a:solidFill>
                  <a:srgbClr val="0000CC"/>
                </a:solidFill>
                <a:latin typeface="Times New Roman" pitchFamily="18" charset="0"/>
                <a:cs typeface="Times New Roman" pitchFamily="18" charset="0"/>
              </a:rPr>
              <a:t>   </a:t>
            </a:r>
            <a:r>
              <a:rPr lang="en-US" sz="2700" b="1" dirty="0" smtClean="0">
                <a:solidFill>
                  <a:srgbClr val="0000CC"/>
                </a:solidFill>
                <a:latin typeface="Times New Roman" pitchFamily="18" charset="0"/>
                <a:ea typeface="Times New Roman"/>
                <a:cs typeface="Times New Roman" pitchFamily="18" charset="0"/>
              </a:rPr>
              <a:t>- </a:t>
            </a:r>
            <a:r>
              <a:rPr lang="en-US" sz="2700" b="1" dirty="0" err="1" smtClean="0">
                <a:solidFill>
                  <a:srgbClr val="0000CC"/>
                </a:solidFill>
                <a:latin typeface="Times New Roman" pitchFamily="18" charset="0"/>
                <a:ea typeface="Times New Roman"/>
                <a:cs typeface="Times New Roman" pitchFamily="18" charset="0"/>
              </a:rPr>
              <a:t>Vì</a:t>
            </a:r>
            <a:r>
              <a:rPr lang="en-US" sz="2700" b="1" dirty="0" smtClean="0">
                <a:solidFill>
                  <a:srgbClr val="0000CC"/>
                </a:solidFill>
                <a:latin typeface="Times New Roman" pitchFamily="18" charset="0"/>
                <a:ea typeface="Times New Roman"/>
                <a:cs typeface="Times New Roman" pitchFamily="18" charset="0"/>
              </a:rPr>
              <a:t> </a:t>
            </a:r>
            <a:r>
              <a:rPr lang="en-US" sz="2700" b="1" dirty="0" err="1">
                <a:solidFill>
                  <a:srgbClr val="0000CC"/>
                </a:solidFill>
                <a:latin typeface="Times New Roman" pitchFamily="18" charset="0"/>
                <a:ea typeface="Times New Roman"/>
                <a:cs typeface="Times New Roman" pitchFamily="18" charset="0"/>
              </a:rPr>
              <a:t>Dương</a:t>
            </a:r>
            <a:r>
              <a:rPr lang="en-US" sz="2700" b="1" dirty="0">
                <a:solidFill>
                  <a:srgbClr val="0000CC"/>
                </a:solidFill>
                <a:latin typeface="Times New Roman" pitchFamily="18" charset="0"/>
                <a:ea typeface="Times New Roman"/>
                <a:cs typeface="Times New Roman" pitchFamily="18" charset="0"/>
              </a:rPr>
              <a:t> </a:t>
            </a:r>
            <a:r>
              <a:rPr lang="en-US" sz="2700" b="1" dirty="0" err="1">
                <a:solidFill>
                  <a:srgbClr val="0000CC"/>
                </a:solidFill>
                <a:latin typeface="Times New Roman" pitchFamily="18" charset="0"/>
                <a:ea typeface="Times New Roman"/>
                <a:cs typeface="Times New Roman" pitchFamily="18" charset="0"/>
              </a:rPr>
              <a:t>tự</a:t>
            </a:r>
            <a:r>
              <a:rPr lang="en-US" sz="2700" b="1" dirty="0">
                <a:solidFill>
                  <a:srgbClr val="0000CC"/>
                </a:solidFill>
                <a:latin typeface="Times New Roman" pitchFamily="18" charset="0"/>
                <a:ea typeface="Times New Roman"/>
                <a:cs typeface="Times New Roman" pitchFamily="18" charset="0"/>
              </a:rPr>
              <a:t> </a:t>
            </a:r>
            <a:r>
              <a:rPr lang="en-US" sz="2700" b="1" dirty="0" err="1">
                <a:solidFill>
                  <a:srgbClr val="0000CC"/>
                </a:solidFill>
                <a:latin typeface="Times New Roman" pitchFamily="18" charset="0"/>
                <a:ea typeface="Times New Roman"/>
                <a:cs typeface="Times New Roman" pitchFamily="18" charset="0"/>
              </a:rPr>
              <a:t>cảm</a:t>
            </a:r>
            <a:r>
              <a:rPr lang="en-US" sz="2700" b="1" dirty="0">
                <a:solidFill>
                  <a:srgbClr val="0000CC"/>
                </a:solidFill>
                <a:latin typeface="Times New Roman" pitchFamily="18" charset="0"/>
                <a:ea typeface="Times New Roman"/>
                <a:cs typeface="Times New Roman" pitchFamily="18" charset="0"/>
              </a:rPr>
              <a:t> </a:t>
            </a:r>
            <a:r>
              <a:rPr lang="en-US" sz="2700" b="1" dirty="0" err="1">
                <a:solidFill>
                  <a:srgbClr val="0000CC"/>
                </a:solidFill>
                <a:latin typeface="Times New Roman" pitchFamily="18" charset="0"/>
                <a:ea typeface="Times New Roman"/>
                <a:cs typeface="Times New Roman" pitchFamily="18" charset="0"/>
              </a:rPr>
              <a:t>thấy</a:t>
            </a:r>
            <a:r>
              <a:rPr lang="en-US" sz="2700" b="1" dirty="0">
                <a:solidFill>
                  <a:srgbClr val="0000CC"/>
                </a:solidFill>
                <a:latin typeface="Times New Roman" pitchFamily="18" charset="0"/>
                <a:ea typeface="Times New Roman"/>
                <a:cs typeface="Times New Roman" pitchFamily="18" charset="0"/>
              </a:rPr>
              <a:t> </a:t>
            </a:r>
            <a:r>
              <a:rPr lang="en-US" sz="2700" b="1" dirty="0" err="1">
                <a:solidFill>
                  <a:srgbClr val="0000CC"/>
                </a:solidFill>
                <a:latin typeface="Times New Roman" pitchFamily="18" charset="0"/>
                <a:ea typeface="Times New Roman"/>
                <a:cs typeface="Times New Roman" pitchFamily="18" charset="0"/>
              </a:rPr>
              <a:t>mình</a:t>
            </a:r>
            <a:r>
              <a:rPr lang="en-US" sz="2700" b="1" dirty="0">
                <a:solidFill>
                  <a:srgbClr val="0000CC"/>
                </a:solidFill>
                <a:latin typeface="Times New Roman" pitchFamily="18" charset="0"/>
                <a:ea typeface="Times New Roman"/>
                <a:cs typeface="Times New Roman" pitchFamily="18" charset="0"/>
              </a:rPr>
              <a:t> </a:t>
            </a:r>
            <a:r>
              <a:rPr lang="en-US" sz="2700" b="1" dirty="0" err="1">
                <a:solidFill>
                  <a:srgbClr val="0000CC"/>
                </a:solidFill>
                <a:latin typeface="Times New Roman" pitchFamily="18" charset="0"/>
                <a:ea typeface="Times New Roman"/>
                <a:cs typeface="Times New Roman" pitchFamily="18" charset="0"/>
              </a:rPr>
              <a:t>đã</a:t>
            </a:r>
            <a:r>
              <a:rPr lang="en-US" sz="2700" b="1" dirty="0">
                <a:solidFill>
                  <a:srgbClr val="0000CC"/>
                </a:solidFill>
                <a:latin typeface="Times New Roman" pitchFamily="18" charset="0"/>
                <a:ea typeface="Times New Roman"/>
                <a:cs typeface="Times New Roman" pitchFamily="18" charset="0"/>
              </a:rPr>
              <a:t> </a:t>
            </a:r>
            <a:r>
              <a:rPr lang="en-US" sz="2700" b="1" dirty="0" err="1">
                <a:solidFill>
                  <a:srgbClr val="0000CC"/>
                </a:solidFill>
                <a:latin typeface="Times New Roman" pitchFamily="18" charset="0"/>
                <a:ea typeface="Times New Roman"/>
                <a:cs typeface="Times New Roman" pitchFamily="18" charset="0"/>
              </a:rPr>
              <a:t>lớn</a:t>
            </a:r>
            <a:r>
              <a:rPr lang="en-US" sz="2700" b="1" dirty="0">
                <a:solidFill>
                  <a:srgbClr val="0000CC"/>
                </a:solidFill>
                <a:latin typeface="Times New Roman" pitchFamily="18" charset="0"/>
                <a:ea typeface="Times New Roman"/>
                <a:cs typeface="Times New Roman" pitchFamily="18" charset="0"/>
              </a:rPr>
              <a:t>, </a:t>
            </a:r>
            <a:r>
              <a:rPr lang="en-US" sz="2700" b="1" dirty="0" err="1">
                <a:solidFill>
                  <a:srgbClr val="0000CC"/>
                </a:solidFill>
                <a:latin typeface="Times New Roman" pitchFamily="18" charset="0"/>
                <a:ea typeface="Times New Roman"/>
                <a:cs typeface="Times New Roman" pitchFamily="18" charset="0"/>
              </a:rPr>
              <a:t>trong</a:t>
            </a:r>
            <a:r>
              <a:rPr lang="en-US" sz="2700" b="1" dirty="0">
                <a:solidFill>
                  <a:srgbClr val="0000CC"/>
                </a:solidFill>
                <a:latin typeface="Times New Roman" pitchFamily="18" charset="0"/>
                <a:ea typeface="Times New Roman"/>
                <a:cs typeface="Times New Roman" pitchFamily="18" charset="0"/>
              </a:rPr>
              <a:t> </a:t>
            </a:r>
            <a:r>
              <a:rPr lang="en-US" sz="2700" b="1" dirty="0" err="1">
                <a:solidFill>
                  <a:srgbClr val="0000CC"/>
                </a:solidFill>
                <a:latin typeface="Times New Roman" pitchFamily="18" charset="0"/>
                <a:ea typeface="Times New Roman"/>
                <a:cs typeface="Times New Roman" pitchFamily="18" charset="0"/>
              </a:rPr>
              <a:t>khi</a:t>
            </a:r>
            <a:r>
              <a:rPr lang="en-US" sz="2700" b="1" dirty="0">
                <a:solidFill>
                  <a:srgbClr val="0000CC"/>
                </a:solidFill>
                <a:latin typeface="Times New Roman" pitchFamily="18" charset="0"/>
                <a:ea typeface="Times New Roman"/>
                <a:cs typeface="Times New Roman" pitchFamily="18" charset="0"/>
              </a:rPr>
              <a:t> </a:t>
            </a:r>
            <a:r>
              <a:rPr lang="en-US" sz="2700" b="1" dirty="0" err="1">
                <a:solidFill>
                  <a:srgbClr val="0000CC"/>
                </a:solidFill>
                <a:latin typeface="Times New Roman" pitchFamily="18" charset="0"/>
                <a:ea typeface="Times New Roman"/>
                <a:cs typeface="Times New Roman" pitchFamily="18" charset="0"/>
              </a:rPr>
              <a:t>ông</a:t>
            </a:r>
            <a:r>
              <a:rPr lang="en-US" sz="2700" b="1" dirty="0">
                <a:solidFill>
                  <a:srgbClr val="0000CC"/>
                </a:solidFill>
                <a:latin typeface="Times New Roman" pitchFamily="18" charset="0"/>
                <a:ea typeface="Times New Roman"/>
                <a:cs typeface="Times New Roman" pitchFamily="18" charset="0"/>
              </a:rPr>
              <a:t> </a:t>
            </a:r>
            <a:r>
              <a:rPr lang="en-US" sz="2700" b="1" dirty="0" err="1">
                <a:solidFill>
                  <a:srgbClr val="0000CC"/>
                </a:solidFill>
                <a:latin typeface="Times New Roman" pitchFamily="18" charset="0"/>
                <a:ea typeface="Times New Roman"/>
                <a:cs typeface="Times New Roman" pitchFamily="18" charset="0"/>
              </a:rPr>
              <a:t>đã</a:t>
            </a:r>
            <a:r>
              <a:rPr lang="en-US" sz="2700" b="1" dirty="0">
                <a:solidFill>
                  <a:srgbClr val="0000CC"/>
                </a:solidFill>
                <a:latin typeface="Times New Roman" pitchFamily="18" charset="0"/>
                <a:ea typeface="Times New Roman"/>
                <a:cs typeface="Times New Roman" pitchFamily="18" charset="0"/>
              </a:rPr>
              <a:t> </a:t>
            </a:r>
            <a:r>
              <a:rPr lang="en-US" sz="2700" b="1" dirty="0" err="1">
                <a:solidFill>
                  <a:srgbClr val="0000CC"/>
                </a:solidFill>
                <a:latin typeface="Times New Roman" pitchFamily="18" charset="0"/>
                <a:ea typeface="Times New Roman"/>
                <a:cs typeface="Times New Roman" pitchFamily="18" charset="0"/>
              </a:rPr>
              <a:t>già</a:t>
            </a:r>
            <a:r>
              <a:rPr lang="en-US" sz="2700" b="1" dirty="0">
                <a:solidFill>
                  <a:srgbClr val="0000CC"/>
                </a:solidFill>
                <a:latin typeface="Times New Roman" pitchFamily="18" charset="0"/>
                <a:ea typeface="Times New Roman"/>
                <a:cs typeface="Times New Roman" pitchFamily="18" charset="0"/>
              </a:rPr>
              <a:t> </a:t>
            </a:r>
            <a:r>
              <a:rPr lang="en-US" sz="2700" b="1" dirty="0" err="1">
                <a:solidFill>
                  <a:srgbClr val="0000CC"/>
                </a:solidFill>
                <a:latin typeface="Times New Roman" pitchFamily="18" charset="0"/>
                <a:ea typeface="Times New Roman"/>
                <a:cs typeface="Times New Roman" pitchFamily="18" charset="0"/>
              </a:rPr>
              <a:t>và</a:t>
            </a:r>
            <a:r>
              <a:rPr lang="en-US" sz="2700" b="1" dirty="0">
                <a:solidFill>
                  <a:srgbClr val="0000CC"/>
                </a:solidFill>
                <a:latin typeface="Times New Roman" pitchFamily="18" charset="0"/>
                <a:ea typeface="Times New Roman"/>
                <a:cs typeface="Times New Roman" pitchFamily="18" charset="0"/>
              </a:rPr>
              <a:t> </a:t>
            </a:r>
            <a:r>
              <a:rPr lang="en-US" sz="2700" b="1" dirty="0" err="1">
                <a:solidFill>
                  <a:srgbClr val="0000CC"/>
                </a:solidFill>
                <a:latin typeface="Times New Roman" pitchFamily="18" charset="0"/>
                <a:ea typeface="Times New Roman"/>
                <a:cs typeface="Times New Roman" pitchFamily="18" charset="0"/>
              </a:rPr>
              <a:t>yếu</a:t>
            </a:r>
            <a:r>
              <a:rPr lang="en-US" sz="2700" b="1" dirty="0">
                <a:solidFill>
                  <a:srgbClr val="0000CC"/>
                </a:solidFill>
                <a:latin typeface="Times New Roman" pitchFamily="18" charset="0"/>
                <a:ea typeface="Times New Roman"/>
                <a:cs typeface="Times New Roman" pitchFamily="18" charset="0"/>
              </a:rPr>
              <a:t>, do </a:t>
            </a:r>
            <a:r>
              <a:rPr lang="en-US" sz="2700" b="1" dirty="0" err="1">
                <a:solidFill>
                  <a:srgbClr val="0000CC"/>
                </a:solidFill>
                <a:latin typeface="Times New Roman" pitchFamily="18" charset="0"/>
                <a:ea typeface="Times New Roman"/>
                <a:cs typeface="Times New Roman" pitchFamily="18" charset="0"/>
              </a:rPr>
              <a:t>vậy</a:t>
            </a:r>
            <a:r>
              <a:rPr lang="en-US" sz="2700" b="1" dirty="0">
                <a:solidFill>
                  <a:srgbClr val="0000CC"/>
                </a:solidFill>
                <a:latin typeface="Times New Roman" pitchFamily="18" charset="0"/>
                <a:ea typeface="Times New Roman"/>
                <a:cs typeface="Times New Roman" pitchFamily="18" charset="0"/>
              </a:rPr>
              <a:t> </a:t>
            </a:r>
            <a:r>
              <a:rPr lang="en-US" sz="2700" b="1" dirty="0" err="1">
                <a:solidFill>
                  <a:srgbClr val="0000CC"/>
                </a:solidFill>
                <a:latin typeface="Times New Roman" pitchFamily="18" charset="0"/>
                <a:ea typeface="Times New Roman"/>
                <a:cs typeface="Times New Roman" pitchFamily="18" charset="0"/>
              </a:rPr>
              <a:t>mình</a:t>
            </a:r>
            <a:r>
              <a:rPr lang="en-US" sz="2700" b="1" dirty="0">
                <a:solidFill>
                  <a:srgbClr val="0000CC"/>
                </a:solidFill>
                <a:latin typeface="Times New Roman" pitchFamily="18" charset="0"/>
                <a:ea typeface="Times New Roman"/>
                <a:cs typeface="Times New Roman" pitchFamily="18" charset="0"/>
              </a:rPr>
              <a:t> </a:t>
            </a:r>
            <a:r>
              <a:rPr lang="en-US" sz="2700" b="1" dirty="0" err="1">
                <a:solidFill>
                  <a:srgbClr val="0000CC"/>
                </a:solidFill>
                <a:latin typeface="Times New Roman" pitchFamily="18" charset="0"/>
                <a:ea typeface="Times New Roman"/>
                <a:cs typeface="Times New Roman" pitchFamily="18" charset="0"/>
              </a:rPr>
              <a:t>phải</a:t>
            </a:r>
            <a:r>
              <a:rPr lang="en-US" sz="2700" b="1" dirty="0">
                <a:solidFill>
                  <a:srgbClr val="0000CC"/>
                </a:solidFill>
                <a:latin typeface="Times New Roman" pitchFamily="18" charset="0"/>
                <a:ea typeface="Times New Roman"/>
                <a:cs typeface="Times New Roman" pitchFamily="18" charset="0"/>
              </a:rPr>
              <a:t> </a:t>
            </a:r>
            <a:r>
              <a:rPr lang="en-US" sz="2700" b="1" dirty="0" err="1">
                <a:solidFill>
                  <a:srgbClr val="0000CC"/>
                </a:solidFill>
                <a:latin typeface="Times New Roman" pitchFamily="18" charset="0"/>
                <a:ea typeface="Times New Roman"/>
                <a:cs typeface="Times New Roman" pitchFamily="18" charset="0"/>
              </a:rPr>
              <a:t>là</a:t>
            </a:r>
            <a:r>
              <a:rPr lang="en-US" sz="2700" b="1" dirty="0">
                <a:solidFill>
                  <a:srgbClr val="0000CC"/>
                </a:solidFill>
                <a:latin typeface="Times New Roman" pitchFamily="18" charset="0"/>
                <a:ea typeface="Times New Roman"/>
                <a:cs typeface="Times New Roman" pitchFamily="18" charset="0"/>
              </a:rPr>
              <a:t> </a:t>
            </a:r>
            <a:r>
              <a:rPr lang="en-US" sz="2700" b="1" dirty="0" err="1">
                <a:solidFill>
                  <a:srgbClr val="0000CC"/>
                </a:solidFill>
                <a:latin typeface="Times New Roman" pitchFamily="18" charset="0"/>
                <a:ea typeface="Times New Roman"/>
                <a:cs typeface="Times New Roman" pitchFamily="18" charset="0"/>
              </a:rPr>
              <a:t>người</a:t>
            </a:r>
            <a:r>
              <a:rPr lang="en-US" sz="2700" b="1" dirty="0">
                <a:solidFill>
                  <a:srgbClr val="0000CC"/>
                </a:solidFill>
                <a:latin typeface="Times New Roman" pitchFamily="18" charset="0"/>
                <a:ea typeface="Times New Roman"/>
                <a:cs typeface="Times New Roman" pitchFamily="18" charset="0"/>
              </a:rPr>
              <a:t> </a:t>
            </a:r>
            <a:r>
              <a:rPr lang="en-US" sz="2700" b="1" dirty="0" err="1">
                <a:solidFill>
                  <a:srgbClr val="0000CC"/>
                </a:solidFill>
                <a:latin typeface="Times New Roman" pitchFamily="18" charset="0"/>
                <a:ea typeface="Times New Roman"/>
                <a:cs typeface="Times New Roman" pitchFamily="18" charset="0"/>
              </a:rPr>
              <a:t>bảo</a:t>
            </a:r>
            <a:r>
              <a:rPr lang="en-US" sz="2700" b="1" dirty="0">
                <a:solidFill>
                  <a:srgbClr val="0000CC"/>
                </a:solidFill>
                <a:latin typeface="Times New Roman" pitchFamily="18" charset="0"/>
                <a:ea typeface="Times New Roman"/>
                <a:cs typeface="Times New Roman" pitchFamily="18" charset="0"/>
              </a:rPr>
              <a:t> </a:t>
            </a:r>
            <a:r>
              <a:rPr lang="en-US" sz="2700" b="1" dirty="0" err="1">
                <a:solidFill>
                  <a:srgbClr val="0000CC"/>
                </a:solidFill>
                <a:latin typeface="Times New Roman" pitchFamily="18" charset="0"/>
                <a:ea typeface="Times New Roman"/>
                <a:cs typeface="Times New Roman" pitchFamily="18" charset="0"/>
              </a:rPr>
              <a:t>vệ</a:t>
            </a:r>
            <a:r>
              <a:rPr lang="en-US" sz="2700" b="1" dirty="0">
                <a:solidFill>
                  <a:srgbClr val="0000CC"/>
                </a:solidFill>
                <a:latin typeface="Times New Roman" pitchFamily="18" charset="0"/>
                <a:ea typeface="Times New Roman"/>
                <a:cs typeface="Times New Roman" pitchFamily="18" charset="0"/>
              </a:rPr>
              <a:t> </a:t>
            </a:r>
            <a:r>
              <a:rPr lang="en-US" sz="2700" b="1" dirty="0" err="1">
                <a:solidFill>
                  <a:srgbClr val="0000CC"/>
                </a:solidFill>
                <a:latin typeface="Times New Roman" pitchFamily="18" charset="0"/>
                <a:ea typeface="Times New Roman"/>
                <a:cs typeface="Times New Roman" pitchFamily="18" charset="0"/>
              </a:rPr>
              <a:t>ông</a:t>
            </a:r>
            <a:r>
              <a:rPr lang="en-US" sz="2700" b="1" dirty="0">
                <a:solidFill>
                  <a:srgbClr val="0000CC"/>
                </a:solidFill>
                <a:latin typeface="Times New Roman" pitchFamily="18" charset="0"/>
                <a:ea typeface="Times New Roman"/>
                <a:cs typeface="Times New Roman" pitchFamily="18" charset="0"/>
              </a:rPr>
              <a:t>, </a:t>
            </a:r>
            <a:r>
              <a:rPr lang="en-US" sz="2700" b="1" dirty="0" err="1">
                <a:solidFill>
                  <a:srgbClr val="0000CC"/>
                </a:solidFill>
                <a:latin typeface="Times New Roman" pitchFamily="18" charset="0"/>
                <a:ea typeface="Times New Roman"/>
                <a:cs typeface="Times New Roman" pitchFamily="18" charset="0"/>
              </a:rPr>
              <a:t>chăm</a:t>
            </a:r>
            <a:r>
              <a:rPr lang="en-US" sz="2700" b="1" dirty="0">
                <a:solidFill>
                  <a:srgbClr val="0000CC"/>
                </a:solidFill>
                <a:latin typeface="Times New Roman" pitchFamily="18" charset="0"/>
                <a:ea typeface="Times New Roman"/>
                <a:cs typeface="Times New Roman" pitchFamily="18" charset="0"/>
              </a:rPr>
              <a:t> </a:t>
            </a:r>
            <a:r>
              <a:rPr lang="en-US" sz="2700" b="1" dirty="0" err="1">
                <a:solidFill>
                  <a:srgbClr val="0000CC"/>
                </a:solidFill>
                <a:latin typeface="Times New Roman" pitchFamily="18" charset="0"/>
                <a:ea typeface="Times New Roman"/>
                <a:cs typeface="Times New Roman" pitchFamily="18" charset="0"/>
              </a:rPr>
              <a:t>sóc</a:t>
            </a:r>
            <a:r>
              <a:rPr lang="en-US" sz="2700" b="1" dirty="0">
                <a:solidFill>
                  <a:srgbClr val="0000CC"/>
                </a:solidFill>
                <a:latin typeface="Times New Roman" pitchFamily="18" charset="0"/>
                <a:ea typeface="Times New Roman"/>
                <a:cs typeface="Times New Roman" pitchFamily="18" charset="0"/>
              </a:rPr>
              <a:t> </a:t>
            </a:r>
            <a:r>
              <a:rPr lang="en-US" sz="2700" b="1" dirty="0" err="1">
                <a:solidFill>
                  <a:srgbClr val="0000CC"/>
                </a:solidFill>
                <a:latin typeface="Times New Roman" pitchFamily="18" charset="0"/>
                <a:ea typeface="Times New Roman"/>
                <a:cs typeface="Times New Roman" pitchFamily="18" charset="0"/>
              </a:rPr>
              <a:t>ông</a:t>
            </a:r>
            <a:r>
              <a:rPr lang="en-US" sz="2700" b="1" dirty="0">
                <a:solidFill>
                  <a:srgbClr val="0000CC"/>
                </a:solidFill>
                <a:latin typeface="Times New Roman" pitchFamily="18" charset="0"/>
                <a:ea typeface="Times New Roman"/>
                <a:cs typeface="Times New Roman" pitchFamily="18" charset="0"/>
              </a:rPr>
              <a:t>. </a:t>
            </a:r>
          </a:p>
        </p:txBody>
      </p:sp>
      <p:sp>
        <p:nvSpPr>
          <p:cNvPr id="23" name="TextBox 22"/>
          <p:cNvSpPr txBox="1"/>
          <p:nvPr/>
        </p:nvSpPr>
        <p:spPr>
          <a:xfrm>
            <a:off x="0" y="3714752"/>
            <a:ext cx="9144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b="1" dirty="0" err="1" smtClean="0">
                <a:solidFill>
                  <a:srgbClr val="0000CC"/>
                </a:solidFill>
                <a:latin typeface="Times New Roman" pitchFamily="18" charset="0"/>
                <a:ea typeface="Times New Roman"/>
                <a:cs typeface="Times New Roman" pitchFamily="18" charset="0"/>
              </a:rPr>
              <a:t>Dương</a:t>
            </a:r>
            <a:r>
              <a:rPr lang="en-US" sz="2800" b="1" dirty="0" smtClean="0">
                <a:solidFill>
                  <a:srgbClr val="0000CC"/>
                </a:solidFill>
                <a:latin typeface="Times New Roman" pitchFamily="18" charset="0"/>
                <a:ea typeface="Times New Roman"/>
                <a:cs typeface="Times New Roman" pitchFamily="18" charset="0"/>
              </a:rPr>
              <a:t> </a:t>
            </a:r>
            <a:r>
              <a:rPr lang="en-US" sz="2800" b="1" dirty="0" err="1" smtClean="0">
                <a:solidFill>
                  <a:srgbClr val="0000CC"/>
                </a:solidFill>
                <a:latin typeface="Times New Roman" pitchFamily="18" charset="0"/>
                <a:ea typeface="Times New Roman"/>
                <a:cs typeface="Times New Roman" pitchFamily="18" charset="0"/>
              </a:rPr>
              <a:t>rất</a:t>
            </a:r>
            <a:r>
              <a:rPr lang="en-US" sz="2800" b="1" dirty="0" smtClean="0">
                <a:solidFill>
                  <a:srgbClr val="0000CC"/>
                </a:solidFill>
                <a:latin typeface="Times New Roman" pitchFamily="18" charset="0"/>
                <a:ea typeface="Times New Roman"/>
                <a:cs typeface="Times New Roman" pitchFamily="18" charset="0"/>
              </a:rPr>
              <a:t> </a:t>
            </a:r>
            <a:r>
              <a:rPr lang="en-US" sz="2800" b="1" dirty="0" err="1" smtClean="0">
                <a:solidFill>
                  <a:srgbClr val="0000CC"/>
                </a:solidFill>
                <a:latin typeface="Times New Roman" pitchFamily="18" charset="0"/>
                <a:ea typeface="Times New Roman"/>
                <a:cs typeface="Times New Roman" pitchFamily="18" charset="0"/>
              </a:rPr>
              <a:t>yêu</a:t>
            </a:r>
            <a:r>
              <a:rPr lang="en-US" sz="2800" b="1" dirty="0" smtClean="0">
                <a:solidFill>
                  <a:srgbClr val="0000CC"/>
                </a:solidFill>
                <a:latin typeface="Times New Roman" pitchFamily="18" charset="0"/>
                <a:ea typeface="Times New Roman"/>
                <a:cs typeface="Times New Roman" pitchFamily="18" charset="0"/>
              </a:rPr>
              <a:t> </a:t>
            </a:r>
            <a:r>
              <a:rPr lang="en-US" sz="2800" b="1" dirty="0" err="1" smtClean="0">
                <a:solidFill>
                  <a:srgbClr val="0000CC"/>
                </a:solidFill>
                <a:latin typeface="Times New Roman" pitchFamily="18" charset="0"/>
                <a:ea typeface="Times New Roman"/>
                <a:cs typeface="Times New Roman" pitchFamily="18" charset="0"/>
              </a:rPr>
              <a:t>ông</a:t>
            </a:r>
            <a:r>
              <a:rPr lang="en-US" sz="2800" b="1" dirty="0" smtClean="0">
                <a:solidFill>
                  <a:srgbClr val="0000CC"/>
                </a:solidFill>
                <a:latin typeface="Times New Roman" pitchFamily="18" charset="0"/>
                <a:ea typeface="Times New Roman"/>
                <a:cs typeface="Times New Roman" pitchFamily="18" charset="0"/>
              </a:rPr>
              <a:t>.</a:t>
            </a:r>
            <a:endParaRPr lang="vi-VN" sz="2800" dirty="0">
              <a:latin typeface="Times New Roman" pitchFamily="18" charset="0"/>
              <a:cs typeface="Times New Roman" pitchFamily="18" charset="0"/>
            </a:endParaRPr>
          </a:p>
        </p:txBody>
      </p:sp>
      <p:sp>
        <p:nvSpPr>
          <p:cNvPr id="25" name="TextBox 24"/>
          <p:cNvSpPr txBox="1"/>
          <p:nvPr/>
        </p:nvSpPr>
        <p:spPr>
          <a:xfrm>
            <a:off x="0" y="1285860"/>
            <a:ext cx="3429000" cy="482593"/>
          </a:xfrm>
          <a:prstGeom prst="rect">
            <a:avLst/>
          </a:prstGeom>
          <a:noFill/>
        </p:spPr>
        <p:txBody>
          <a:bodyPr wrap="square" lIns="51206" tIns="25603" rIns="51206" bIns="25603"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Tìm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hiểu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bài</a:t>
            </a:r>
            <a:endParaRPr lang="en-US" sz="2800" b="1" dirty="0">
              <a:solidFill>
                <a:srgbClr val="0000FF"/>
              </a:solidFill>
              <a:latin typeface="Times New Roman" pitchFamily="18" charset="0"/>
              <a:cs typeface="Times New Roman" pitchFamily="18" charset="0"/>
            </a:endParaRPr>
          </a:p>
        </p:txBody>
      </p:sp>
      <p:sp>
        <p:nvSpPr>
          <p:cNvPr id="30" name="TextBox 29"/>
          <p:cNvSpPr txBox="1"/>
          <p:nvPr/>
        </p:nvSpPr>
        <p:spPr>
          <a:xfrm>
            <a:off x="0" y="428604"/>
            <a:ext cx="9144000" cy="523220"/>
          </a:xfrm>
          <a:prstGeom prst="rect">
            <a:avLst/>
          </a:prstGeom>
          <a:noFill/>
        </p:spPr>
        <p:txBody>
          <a:bodyPr wrap="square" lIns="91438" tIns="45720" rIns="91438" bIns="45720" rtlCol="0">
            <a:spAutoFit/>
          </a:bodyPr>
          <a:lstStyle/>
          <a:p>
            <a:pPr algn="ctr"/>
            <a:r>
              <a:rPr lang="en-US" sz="2800" b="1" dirty="0" err="1" smtClean="0">
                <a:solidFill>
                  <a:srgbClr val="0000CC"/>
                </a:solidFill>
                <a:latin typeface="Times New Roman" pitchFamily="18" charset="0"/>
                <a:cs typeface="Times New Roman" pitchFamily="18" charset="0"/>
              </a:rPr>
              <a:t>Tiếng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36" name="TextBox 35"/>
          <p:cNvSpPr txBox="1"/>
          <p:nvPr/>
        </p:nvSpPr>
        <p:spPr>
          <a:xfrm>
            <a:off x="0" y="857232"/>
            <a:ext cx="9144000" cy="523220"/>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Để</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cháu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nắm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tay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ông</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564724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47921" y="4797177"/>
            <a:ext cx="4296079" cy="2060823"/>
            <a:chOff x="0" y="180975"/>
            <a:chExt cx="15274946" cy="4121645"/>
          </a:xfrm>
        </p:grpSpPr>
        <p:sp>
          <p:nvSpPr>
            <p:cNvPr id="3" name="TextBox 3"/>
            <p:cNvSpPr txBox="1"/>
            <p:nvPr/>
          </p:nvSpPr>
          <p:spPr>
            <a:xfrm>
              <a:off x="0" y="180975"/>
              <a:ext cx="15274946" cy="1436290"/>
            </a:xfrm>
            <a:prstGeom prst="rect">
              <a:avLst/>
            </a:prstGeom>
          </p:spPr>
          <p:txBody>
            <a:bodyPr lIns="0" tIns="0" rIns="0" bIns="0" rtlCol="0" anchor="t">
              <a:spAutoFit/>
            </a:bodyPr>
            <a:lstStyle/>
            <a:p>
              <a:pPr algn="ctr" defTabSz="512089">
                <a:lnSpc>
                  <a:spcPts val="5557"/>
                </a:lnSpc>
              </a:pPr>
              <a:endParaRPr>
                <a:solidFill>
                  <a:prstClr val="black"/>
                </a:solidFill>
                <a:latin typeface="Calibri"/>
              </a:endParaRPr>
            </a:p>
          </p:txBody>
        </p:sp>
        <p:pic>
          <p:nvPicPr>
            <p:cNvPr id="4" name="Picture 4"/>
            <p:cNvPicPr>
              <a:picLocks noChangeAspect="1"/>
            </p:cNvPicPr>
            <p:nvPr/>
          </p:nvPicPr>
          <p:blipFill>
            <a:blip r:embed="rId2" cstate="print"/>
            <a:srcRect/>
            <a:stretch>
              <a:fillRect/>
            </a:stretch>
          </p:blipFill>
          <p:spPr>
            <a:xfrm>
              <a:off x="5157066" y="2963200"/>
              <a:ext cx="4960814" cy="1339420"/>
            </a:xfrm>
            <a:prstGeom prst="rect">
              <a:avLst/>
            </a:prstGeom>
          </p:spPr>
        </p:pic>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30426" y="3944340"/>
            <a:ext cx="1583354" cy="1913552"/>
          </a:xfrm>
          <a:prstGeom prst="rect">
            <a:avLst/>
          </a:prstGeom>
        </p:spPr>
      </p:pic>
      <p:pic>
        <p:nvPicPr>
          <p:cNvPr id="9" name="Picture 9"/>
          <p:cNvPicPr>
            <a:picLocks noChangeAspect="1"/>
          </p:cNvPicPr>
          <p:nvPr/>
        </p:nvPicPr>
        <p:blipFill>
          <a:blip r:embed="rId6" cstate="print"/>
          <a:srcRect/>
          <a:stretch>
            <a:fillRect/>
          </a:stretch>
        </p:blipFill>
        <p:spPr>
          <a:xfrm>
            <a:off x="1128549" y="1124886"/>
            <a:ext cx="1514250" cy="1298890"/>
          </a:xfrm>
          <a:prstGeom prst="rect">
            <a:avLst/>
          </a:prstGeom>
        </p:spPr>
      </p:pic>
      <p:sp>
        <p:nvSpPr>
          <p:cNvPr id="18" name="TextBox 17"/>
          <p:cNvSpPr txBox="1"/>
          <p:nvPr/>
        </p:nvSpPr>
        <p:spPr>
          <a:xfrm>
            <a:off x="3286116" y="1785928"/>
            <a:ext cx="4786345" cy="847002"/>
          </a:xfrm>
          <a:prstGeom prst="rect">
            <a:avLst/>
          </a:prstGeom>
          <a:noFill/>
        </p:spPr>
        <p:txBody>
          <a:bodyPr wrap="square" lIns="76810" tIns="38405" rIns="76810" bIns="38405" rtlCol="0">
            <a:spAutoFit/>
          </a:bodyPr>
          <a:lstStyle/>
          <a:p>
            <a:r>
              <a:rPr lang="en-US" sz="5000" b="1" dirty="0">
                <a:solidFill>
                  <a:srgbClr val="0000FF"/>
                </a:solidFill>
                <a:latin typeface="Times New Roman" pitchFamily="18" charset="0"/>
                <a:cs typeface="Times New Roman" pitchFamily="18" charset="0"/>
              </a:rPr>
              <a:t>ĐỌC LẠI BÀI</a:t>
            </a:r>
            <a:endParaRPr lang="vi-VN" sz="5000" b="1" dirty="0">
              <a:solidFill>
                <a:srgbClr val="0000FF"/>
              </a:solidFill>
              <a:latin typeface="Times New Roman" pitchFamily="18" charset="0"/>
              <a:cs typeface="Times New Roman" pitchFamily="18" charset="0"/>
            </a:endParaRPr>
          </a:p>
        </p:txBody>
      </p:sp>
      <p:pic>
        <p:nvPicPr>
          <p:cNvPr id="19" name="Picture 2" descr="Trang chủ - NQ Education">
            <a:extLst>
              <a:ext uri="{FF2B5EF4-FFF2-40B4-BE49-F238E27FC236}">
                <a16:creationId xmlns="" xmlns:a16="http://schemas.microsoft.com/office/drawing/2014/main" id="{CDC375CF-0BBE-D9C1-307F-5E4174E9C8E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025" y="2071678"/>
            <a:ext cx="2184274" cy="232792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143240" y="2714620"/>
            <a:ext cx="4293598" cy="508447"/>
          </a:xfrm>
          <a:prstGeom prst="rect">
            <a:avLst/>
          </a:prstGeom>
          <a:noFill/>
        </p:spPr>
        <p:txBody>
          <a:bodyPr wrap="square" lIns="76810" tIns="38405" rIns="76810" bIns="38405" rtlCol="0">
            <a:spAutoFit/>
          </a:bodyPr>
          <a:lstStyle/>
          <a:p>
            <a:pPr algn="ct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Nội</a:t>
            </a:r>
            <a:r>
              <a:rPr lang="en-US" sz="2800" b="1" dirty="0">
                <a:solidFill>
                  <a:srgbClr val="008000"/>
                </a:solidFill>
                <a:latin typeface="Times New Roman" pitchFamily="18" charset="0"/>
                <a:cs typeface="Times New Roman" pitchFamily="18" charset="0"/>
              </a:rPr>
              <a:t> dung </a:t>
            </a:r>
            <a:r>
              <a:rPr lang="en-US" sz="2800" b="1" dirty="0" err="1">
                <a:solidFill>
                  <a:srgbClr val="008000"/>
                </a:solidFill>
                <a:latin typeface="Times New Roman" pitchFamily="18" charset="0"/>
                <a:cs typeface="Times New Roman" pitchFamily="18" charset="0"/>
              </a:rPr>
              <a:t>bài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nói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gì</a:t>
            </a:r>
            <a:r>
              <a:rPr lang="en-US" sz="2800" b="1" dirty="0">
                <a:solidFill>
                  <a:srgbClr val="008000"/>
                </a:solidFill>
                <a:latin typeface="Times New Roman" pitchFamily="18" charset="0"/>
                <a:cs typeface="Times New Roman" pitchFamily="18" charset="0"/>
              </a:rPr>
              <a:t>?</a:t>
            </a:r>
            <a:endParaRPr lang="vi-VN" sz="2800" b="1" dirty="0">
              <a:solidFill>
                <a:srgbClr val="008000"/>
              </a:solidFill>
              <a:latin typeface="Times New Roman" pitchFamily="18" charset="0"/>
              <a:cs typeface="Times New Roman" pitchFamily="18" charset="0"/>
            </a:endParaRPr>
          </a:p>
        </p:txBody>
      </p:sp>
      <p:sp>
        <p:nvSpPr>
          <p:cNvPr id="25" name="TextBox 24"/>
          <p:cNvSpPr txBox="1"/>
          <p:nvPr/>
        </p:nvSpPr>
        <p:spPr>
          <a:xfrm>
            <a:off x="2893207" y="3357562"/>
            <a:ext cx="6250793" cy="2662883"/>
          </a:xfrm>
          <a:prstGeom prst="rect">
            <a:avLst/>
          </a:prstGeom>
          <a:noFill/>
        </p:spPr>
        <p:txBody>
          <a:bodyPr wrap="square" lIns="76810" tIns="38405" rIns="76810" bIns="38405" rtlCol="0">
            <a:spAutoFit/>
          </a:bodyPr>
          <a:lstStyle/>
          <a:p>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Nội</a:t>
            </a:r>
            <a:r>
              <a:rPr lang="en-US" sz="2800" b="1" dirty="0" smtClean="0">
                <a:solidFill>
                  <a:srgbClr val="0000FF"/>
                </a:solidFill>
                <a:latin typeface="Times New Roman" pitchFamily="18" charset="0"/>
                <a:cs typeface="Times New Roman" pitchFamily="18" charset="0"/>
              </a:rPr>
              <a:t> dung: </a:t>
            </a:r>
            <a:r>
              <a:rPr lang="en-US" sz="2800" b="1" dirty="0" err="1" smtClean="0">
                <a:solidFill>
                  <a:srgbClr val="0000FF"/>
                </a:solidFill>
                <a:latin typeface="Times New Roman"/>
                <a:ea typeface="Times New Roman"/>
              </a:rPr>
              <a:t>Bài</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tập</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đọc</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nói</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về</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sự</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xúc</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động</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của</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Dương</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khi</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phát</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hiện</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ra</a:t>
            </a:r>
            <a:r>
              <a:rPr lang="en-US" sz="2800" dirty="0" smtClean="0">
                <a:solidFill>
                  <a:srgbClr val="0000FF"/>
                </a:solidFill>
                <a:latin typeface="Times New Roman"/>
                <a:ea typeface="Times New Roman"/>
              </a:rPr>
              <a:t> </a:t>
            </a:r>
            <a:r>
              <a:rPr lang="nl-NL" sz="2800" b="1" dirty="0" smtClean="0">
                <a:solidFill>
                  <a:srgbClr val="0000FF"/>
                </a:solidFill>
                <a:latin typeface="Times New Roman"/>
                <a:ea typeface="Times New Roman"/>
              </a:rPr>
              <a:t>người ông thân yêu của mình đã già yếu. Bạn có một suy nghĩ rất “người lớn” đó là muốn trở thành người che chở, chăm sóc và bảo vệ ông.</a:t>
            </a:r>
            <a:endParaRPr lang="vi-VN" sz="2800" b="1" dirty="0" smtClean="0">
              <a:solidFill>
                <a:srgbClr val="0000FF"/>
              </a:solidFill>
              <a:latin typeface="Times New Roman" pitchFamily="18" charset="0"/>
              <a:ea typeface="Arial-Rounded" panose="020B0500000000000000" pitchFamily="34" charset="0"/>
              <a:cs typeface="Times New Roman" pitchFamily="18" charset="0"/>
            </a:endParaRPr>
          </a:p>
        </p:txBody>
      </p:sp>
      <p:sp>
        <p:nvSpPr>
          <p:cNvPr id="29" name="TextBox 28"/>
          <p:cNvSpPr txBox="1"/>
          <p:nvPr/>
        </p:nvSpPr>
        <p:spPr>
          <a:xfrm>
            <a:off x="-1" y="1254328"/>
            <a:ext cx="2571737" cy="508447"/>
          </a:xfrm>
          <a:prstGeom prst="rect">
            <a:avLst/>
          </a:prstGeom>
          <a:noFill/>
        </p:spPr>
        <p:txBody>
          <a:bodyPr wrap="square" lIns="76810" tIns="38405" rIns="76810" bIns="38405" rtlCol="0">
            <a:spAutoFit/>
          </a:bodyPr>
          <a:lstStyle/>
          <a:p>
            <a:r>
              <a:rPr lang="en-US" sz="2800" b="1" dirty="0" smtClean="0">
                <a:solidFill>
                  <a:srgbClr val="008000"/>
                </a:solidFill>
                <a:latin typeface="Times New Roman" panose="02020603050405020304" pitchFamily="18" charset="0"/>
                <a:cs typeface="Times New Roman" panose="02020603050405020304" pitchFamily="18" charset="0"/>
              </a:rPr>
              <a:t>II. </a:t>
            </a:r>
            <a:r>
              <a:rPr lang="en-US" sz="2800" b="1" dirty="0" err="1" smtClean="0">
                <a:solidFill>
                  <a:srgbClr val="008000"/>
                </a:solidFill>
                <a:latin typeface="Times New Roman" panose="02020603050405020304" pitchFamily="18" charset="0"/>
                <a:cs typeface="Times New Roman" panose="02020603050405020304" pitchFamily="18" charset="0"/>
              </a:rPr>
              <a:t>Tìm</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hiểu</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bài</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0" y="6000768"/>
            <a:ext cx="9144000" cy="523220"/>
          </a:xfrm>
          <a:prstGeom prst="rect">
            <a:avLst/>
          </a:prstGeom>
          <a:noFill/>
        </p:spPr>
        <p:txBody>
          <a:bodyPr wrap="square" rtlCol="0">
            <a:spAutoFit/>
          </a:bodyPr>
          <a:lstStyle/>
          <a:p>
            <a:r>
              <a:rPr lang="vi-VN" sz="2800" b="1" dirty="0" smtClean="0">
                <a:solidFill>
                  <a:srgbClr val="008000"/>
                </a:solidFill>
                <a:latin typeface="Times New Roman" pitchFamily="18" charset="0"/>
                <a:cs typeface="Times New Roman" pitchFamily="18" charset="0"/>
              </a:rPr>
              <a:t>III. Luyện đọc lại.</a:t>
            </a:r>
            <a:endParaRPr lang="vi-VN" sz="2800" b="1" dirty="0">
              <a:solidFill>
                <a:srgbClr val="008000"/>
              </a:solidFill>
              <a:latin typeface="Times New Roman" pitchFamily="18" charset="0"/>
              <a:cs typeface="Times New Roman" pitchFamily="18" charset="0"/>
            </a:endParaRPr>
          </a:p>
        </p:txBody>
      </p:sp>
      <p:sp>
        <p:nvSpPr>
          <p:cNvPr id="23" name="TextBox 22"/>
          <p:cNvSpPr txBox="1"/>
          <p:nvPr/>
        </p:nvSpPr>
        <p:spPr>
          <a:xfrm>
            <a:off x="0" y="428604"/>
            <a:ext cx="9144000" cy="523220"/>
          </a:xfrm>
          <a:prstGeom prst="rect">
            <a:avLst/>
          </a:prstGeom>
          <a:noFill/>
        </p:spPr>
        <p:txBody>
          <a:bodyPr wrap="square" lIns="91438" tIns="45720" rIns="91438" bIns="45720" rtlCol="0">
            <a:spAutoFit/>
          </a:bodyPr>
          <a:lstStyle/>
          <a:p>
            <a:pPr algn="ctr"/>
            <a:r>
              <a:rPr lang="en-US" sz="2800" b="1" dirty="0" err="1" smtClean="0">
                <a:solidFill>
                  <a:srgbClr val="0000CC"/>
                </a:solidFill>
                <a:latin typeface="Times New Roman" pitchFamily="18" charset="0"/>
                <a:cs typeface="Times New Roman" pitchFamily="18" charset="0"/>
              </a:rPr>
              <a:t>Tiếng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4" name="TextBox 23"/>
          <p:cNvSpPr txBox="1"/>
          <p:nvPr/>
        </p:nvSpPr>
        <p:spPr>
          <a:xfrm>
            <a:off x="0" y="857232"/>
            <a:ext cx="9144000" cy="523220"/>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Để</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cháu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nắm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tay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ông</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2765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5"/>
                                        </p:tgtEl>
                                        <p:attrNameLst>
                                          <p:attrName>style.visibility</p:attrName>
                                        </p:attrNameLst>
                                      </p:cBhvr>
                                      <p:to>
                                        <p:strVal val="visible"/>
                                      </p:to>
                                    </p:set>
                                    <p:anim calcmode="discrete" valueType="clr">
                                      <p:cBhvr override="childStyle">
                                        <p:cTn id="19"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5"/>
                                        </p:tgtEl>
                                        <p:attrNameLst>
                                          <p:attrName>fillcolor</p:attrName>
                                        </p:attrNameLst>
                                      </p:cBhvr>
                                      <p:tavLst>
                                        <p:tav tm="0">
                                          <p:val>
                                            <p:clrVal>
                                              <a:schemeClr val="accent2"/>
                                            </p:clrVal>
                                          </p:val>
                                        </p:tav>
                                        <p:tav tm="50000">
                                          <p:val>
                                            <p:clrVal>
                                              <a:schemeClr val="hlink"/>
                                            </p:clrVal>
                                          </p:val>
                                        </p:tav>
                                      </p:tavLst>
                                    </p:anim>
                                    <p:set>
                                      <p:cBhvr>
                                        <p:cTn id="21" dur="80"/>
                                        <p:tgtEl>
                                          <p:spTgt spid="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428736"/>
            <a:ext cx="3809926" cy="523220"/>
          </a:xfrm>
          <a:prstGeom prst="rect">
            <a:avLst/>
          </a:prstGeom>
        </p:spPr>
        <p:txBody>
          <a:bodyPr wrap="square">
            <a:spAutoFit/>
          </a:bodyPr>
          <a:lstStyle/>
          <a:p>
            <a:r>
              <a:rPr lang="en-US" sz="2800" b="1" dirty="0" smtClean="0">
                <a:solidFill>
                  <a:srgbClr val="008000"/>
                </a:solidFill>
                <a:latin typeface="Times New Roman" pitchFamily="18" charset="0"/>
                <a:cs typeface="Times New Roman" pitchFamily="18" charset="0"/>
              </a:rPr>
              <a:t>IV. </a:t>
            </a:r>
            <a:r>
              <a:rPr lang="en-US" sz="2800" b="1" dirty="0" err="1">
                <a:solidFill>
                  <a:srgbClr val="008000"/>
                </a:solidFill>
                <a:latin typeface="Times New Roman" pitchFamily="18" charset="0"/>
                <a:cs typeface="Times New Roman" pitchFamily="18" charset="0"/>
              </a:rPr>
              <a:t>Ôn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chữ</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viết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hoa</a:t>
            </a:r>
            <a:r>
              <a:rPr lang="en-US" sz="2800" b="1" dirty="0">
                <a:solidFill>
                  <a:srgbClr val="008000"/>
                </a:solidFill>
                <a:latin typeface="Times New Roman" pitchFamily="18" charset="0"/>
                <a:cs typeface="Times New Roman" pitchFamily="18" charset="0"/>
              </a:rPr>
              <a:t>.</a:t>
            </a:r>
          </a:p>
        </p:txBody>
      </p:sp>
      <p:sp>
        <p:nvSpPr>
          <p:cNvPr id="22" name="Rectangle 21"/>
          <p:cNvSpPr/>
          <p:nvPr/>
        </p:nvSpPr>
        <p:spPr>
          <a:xfrm>
            <a:off x="493960" y="2675215"/>
            <a:ext cx="3006470" cy="489001"/>
          </a:xfrm>
          <a:prstGeom prst="rect">
            <a:avLst/>
          </a:prstGeom>
        </p:spPr>
        <p:txBody>
          <a:bodyPr wrap="square" lIns="57552" tIns="28776" rIns="57552" bIns="28776">
            <a:spAutoFit/>
          </a:bodyPr>
          <a:lstStyle/>
          <a:p>
            <a:pPr algn="ct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Viết</a:t>
            </a:r>
            <a:r>
              <a:rPr lang="en-US" sz="2800" b="1" dirty="0" smtClean="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chữ</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hoa</a:t>
            </a:r>
            <a:r>
              <a:rPr lang="en-US" sz="2800" b="1" dirty="0">
                <a:solidFill>
                  <a:srgbClr val="008000"/>
                </a:solidFill>
                <a:latin typeface="Times New Roman" pitchFamily="18" charset="0"/>
                <a:cs typeface="Times New Roman" pitchFamily="18" charset="0"/>
              </a:rPr>
              <a:t> </a:t>
            </a:r>
            <a:r>
              <a:rPr lang="vi-VN" sz="2800" b="1" dirty="0">
                <a:solidFill>
                  <a:srgbClr val="008000"/>
                </a:solidFill>
                <a:latin typeface="Times New Roman" pitchFamily="18" charset="0"/>
                <a:cs typeface="Times New Roman" pitchFamily="18" charset="0"/>
              </a:rPr>
              <a:t>I</a:t>
            </a:r>
            <a:endParaRPr lang="en-US" sz="2800" b="1" dirty="0">
              <a:solidFill>
                <a:srgbClr val="008000"/>
              </a:solidFill>
              <a:latin typeface="Times New Roman" pitchFamily="18" charset="0"/>
              <a:cs typeface="Times New Roman" pitchFamily="18" charset="0"/>
            </a:endParaRPr>
          </a:p>
        </p:txBody>
      </p:sp>
      <p:pic>
        <p:nvPicPr>
          <p:cNvPr id="2" name="Hướng dẫn viết chữ I hoa.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3207824"/>
            <a:ext cx="4356845" cy="3650176"/>
          </a:xfrm>
          <a:prstGeom prst="rect">
            <a:avLst/>
          </a:prstGeom>
        </p:spPr>
      </p:pic>
      <p:sp>
        <p:nvSpPr>
          <p:cNvPr id="14" name="Rectangle 13"/>
          <p:cNvSpPr/>
          <p:nvPr/>
        </p:nvSpPr>
        <p:spPr>
          <a:xfrm>
            <a:off x="5357145" y="2643182"/>
            <a:ext cx="3358259" cy="489001"/>
          </a:xfrm>
          <a:prstGeom prst="rect">
            <a:avLst/>
          </a:prstGeom>
        </p:spPr>
        <p:txBody>
          <a:bodyPr wrap="square" lIns="57552" tIns="28776" rIns="57552" bIns="28776">
            <a:spAutoFit/>
          </a:bodyPr>
          <a:lstStyle/>
          <a:p>
            <a:pPr algn="ct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Viết</a:t>
            </a:r>
            <a:r>
              <a:rPr lang="en-US" sz="2800" b="1" dirty="0" smtClean="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chữ</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hoa</a:t>
            </a:r>
            <a:r>
              <a:rPr lang="en-US" sz="2800" b="1" dirty="0">
                <a:solidFill>
                  <a:srgbClr val="008000"/>
                </a:solidFill>
                <a:latin typeface="Times New Roman" pitchFamily="18" charset="0"/>
                <a:cs typeface="Times New Roman" pitchFamily="18" charset="0"/>
              </a:rPr>
              <a:t> </a:t>
            </a:r>
            <a:r>
              <a:rPr lang="vi-VN" sz="2800" b="1" dirty="0">
                <a:solidFill>
                  <a:srgbClr val="008000"/>
                </a:solidFill>
                <a:latin typeface="Times New Roman" pitchFamily="18" charset="0"/>
                <a:cs typeface="Times New Roman" pitchFamily="18" charset="0"/>
              </a:rPr>
              <a:t>K</a:t>
            </a:r>
            <a:endParaRPr lang="en-US" sz="2800" b="1" dirty="0">
              <a:solidFill>
                <a:srgbClr val="008000"/>
              </a:solidFill>
              <a:latin typeface="Times New Roman" pitchFamily="18" charset="0"/>
              <a:cs typeface="Times New Roman" pitchFamily="18" charset="0"/>
            </a:endParaRPr>
          </a:p>
        </p:txBody>
      </p:sp>
      <p:pic>
        <p:nvPicPr>
          <p:cNvPr id="15" name="Hướng dẫn viết chữ K hoa.mp4">
            <a:hlinkClick r:id="" action="ppaction://media"/>
          </p:cNvPr>
          <p:cNvPicPr>
            <a:picLocks noChangeAspect="1"/>
          </p:cNvPicPr>
          <p:nvPr>
            <a:videoFile r:link="rId3"/>
            <p:extLst>
              <p:ext uri="{DAA4B4D4-6D71-4841-9C94-3DE7FCFB9230}">
                <p14:media xmlns:p14="http://schemas.microsoft.com/office/powerpoint/2010/main"/>
              </p:ext>
            </p:extLst>
          </p:nvPr>
        </p:nvPicPr>
        <p:blipFill>
          <a:blip r:embed="rId6"/>
          <a:stretch>
            <a:fillRect/>
          </a:stretch>
        </p:blipFill>
        <p:spPr>
          <a:xfrm>
            <a:off x="4929190" y="3214686"/>
            <a:ext cx="4214810" cy="3606672"/>
          </a:xfrm>
          <a:prstGeom prst="rect">
            <a:avLst/>
          </a:prstGeom>
        </p:spPr>
      </p:pic>
      <p:sp>
        <p:nvSpPr>
          <p:cNvPr id="16" name="TextBox 15"/>
          <p:cNvSpPr txBox="1"/>
          <p:nvPr/>
        </p:nvSpPr>
        <p:spPr>
          <a:xfrm>
            <a:off x="0" y="3"/>
            <a:ext cx="9144000" cy="523220"/>
          </a:xfrm>
          <a:prstGeom prst="rect">
            <a:avLst/>
          </a:prstGeom>
          <a:noFill/>
        </p:spPr>
        <p:txBody>
          <a:bodyPr wrap="square" lIns="91438" tIns="45720" rIns="91438" bIns="45720" rtlCol="0">
            <a:spAutoFit/>
          </a:bodyPr>
          <a:lstStyle/>
          <a:p>
            <a:pPr algn="ctr"/>
            <a:r>
              <a:rPr lang="en-US" sz="2800" b="1" dirty="0" err="1" smtClean="0">
                <a:solidFill>
                  <a:srgbClr val="0000CC"/>
                </a:solidFill>
                <a:latin typeface="Times New Roman" pitchFamily="18" charset="0"/>
                <a:cs typeface="Times New Roman" pitchFamily="18" charset="0"/>
              </a:rPr>
              <a:t>Thứ</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Tư</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ngày</a:t>
            </a:r>
            <a:r>
              <a:rPr lang="en-US" sz="2800" b="1" dirty="0" smtClean="0">
                <a:solidFill>
                  <a:srgbClr val="0000CC"/>
                </a:solidFill>
                <a:latin typeface="Times New Roman" pitchFamily="18" charset="0"/>
                <a:cs typeface="Times New Roman" pitchFamily="18" charset="0"/>
              </a:rPr>
              <a:t> 22 </a:t>
            </a:r>
            <a:r>
              <a:rPr lang="en-US" sz="2800" b="1" dirty="0" err="1" smtClean="0">
                <a:solidFill>
                  <a:srgbClr val="0000CC"/>
                </a:solidFill>
                <a:latin typeface="Times New Roman" pitchFamily="18" charset="0"/>
                <a:cs typeface="Times New Roman" pitchFamily="18" charset="0"/>
              </a:rPr>
              <a:t>tháng</a:t>
            </a:r>
            <a:r>
              <a:rPr lang="en-US" sz="2800" b="1" dirty="0" smtClean="0">
                <a:solidFill>
                  <a:srgbClr val="0000CC"/>
                </a:solidFill>
                <a:latin typeface="Times New Roman" pitchFamily="18" charset="0"/>
                <a:cs typeface="Times New Roman" pitchFamily="18" charset="0"/>
              </a:rPr>
              <a:t> 11 </a:t>
            </a:r>
            <a:r>
              <a:rPr lang="en-US" sz="2800" b="1" dirty="0" err="1" smtClean="0">
                <a:solidFill>
                  <a:srgbClr val="0000CC"/>
                </a:solidFill>
                <a:latin typeface="Times New Roman" pitchFamily="18" charset="0"/>
                <a:cs typeface="Times New Roman" pitchFamily="18" charset="0"/>
              </a:rPr>
              <a:t>năm</a:t>
            </a:r>
            <a:r>
              <a:rPr lang="en-US" sz="2800" b="1" dirty="0" smtClean="0">
                <a:solidFill>
                  <a:srgbClr val="0000CC"/>
                </a:solidFill>
                <a:latin typeface="Times New Roman" pitchFamily="18" charset="0"/>
                <a:cs typeface="Times New Roman" pitchFamily="18" charset="0"/>
              </a:rPr>
              <a:t> 2023</a:t>
            </a:r>
            <a:endParaRPr lang="vi-VN" sz="2800" b="1" dirty="0">
              <a:solidFill>
                <a:srgbClr val="0000CC"/>
              </a:solidFill>
              <a:latin typeface="Times New Roman" pitchFamily="18" charset="0"/>
              <a:cs typeface="Times New Roman" pitchFamily="18" charset="0"/>
            </a:endParaRPr>
          </a:p>
        </p:txBody>
      </p:sp>
      <p:sp>
        <p:nvSpPr>
          <p:cNvPr id="17" name="TextBox 16"/>
          <p:cNvSpPr txBox="1"/>
          <p:nvPr/>
        </p:nvSpPr>
        <p:spPr>
          <a:xfrm>
            <a:off x="0" y="428604"/>
            <a:ext cx="9144000" cy="523220"/>
          </a:xfrm>
          <a:prstGeom prst="rect">
            <a:avLst/>
          </a:prstGeom>
          <a:noFill/>
        </p:spPr>
        <p:txBody>
          <a:bodyPr wrap="square" lIns="91438" tIns="45720" rIns="91438" bIns="45720" rtlCol="0">
            <a:spAutoFit/>
          </a:bodyPr>
          <a:lstStyle/>
          <a:p>
            <a:pPr algn="ctr"/>
            <a:r>
              <a:rPr lang="en-US" sz="2800" b="1" dirty="0" err="1" smtClean="0">
                <a:solidFill>
                  <a:srgbClr val="0000CC"/>
                </a:solidFill>
                <a:latin typeface="Times New Roman" pitchFamily="18" charset="0"/>
                <a:cs typeface="Times New Roman" pitchFamily="18" charset="0"/>
              </a:rPr>
              <a:t>Tiếng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8" name="TextBox 17"/>
          <p:cNvSpPr txBox="1"/>
          <p:nvPr/>
        </p:nvSpPr>
        <p:spPr>
          <a:xfrm>
            <a:off x="0" y="857232"/>
            <a:ext cx="9144000" cy="523220"/>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Để</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cháu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nắm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tay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ông</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19" name="Rectangle 18"/>
          <p:cNvSpPr/>
          <p:nvPr/>
        </p:nvSpPr>
        <p:spPr>
          <a:xfrm>
            <a:off x="0" y="2000240"/>
            <a:ext cx="3067234" cy="489001"/>
          </a:xfrm>
          <a:prstGeom prst="rect">
            <a:avLst/>
          </a:prstGeom>
        </p:spPr>
        <p:txBody>
          <a:bodyPr wrap="square" lIns="57552" tIns="28776" rIns="57552" bIns="28776">
            <a:spAutoFit/>
          </a:bodyPr>
          <a:lstStyle/>
          <a:p>
            <a:pPr algn="just"/>
            <a:r>
              <a:rPr lang="en-US" sz="2800" b="1" dirty="0" smtClean="0">
                <a:solidFill>
                  <a:srgbClr val="0000CC"/>
                </a:solidFill>
                <a:latin typeface="Times New Roman" pitchFamily="18" charset="0"/>
                <a:cs typeface="Times New Roman" pitchFamily="18" charset="0"/>
              </a:rPr>
              <a:t>a. </a:t>
            </a:r>
            <a:r>
              <a:rPr lang="en-US" sz="2800" b="1" dirty="0" err="1">
                <a:solidFill>
                  <a:srgbClr val="0000CC"/>
                </a:solidFill>
                <a:latin typeface="Times New Roman" pitchFamily="18" charset="0"/>
                <a:cs typeface="Times New Roman" pitchFamily="18" charset="0"/>
              </a:rPr>
              <a:t>Viết</a:t>
            </a:r>
            <a:r>
              <a:rPr lang="en-US" sz="2800" b="1" dirty="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chữ</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hoa</a:t>
            </a:r>
            <a:endParaRPr lang="en-US"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9"/>
                                        </p:tgtEl>
                                        <p:attrNameLst>
                                          <p:attrName>style.visibility</p:attrName>
                                        </p:attrNameLst>
                                      </p:cBhvr>
                                      <p:to>
                                        <p:strVal val="visible"/>
                                      </p:to>
                                    </p:set>
                                    <p:anim calcmode="discrete" valueType="clr">
                                      <p:cBhvr override="childStyle">
                                        <p:cTn id="14"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9"/>
                                        </p:tgtEl>
                                        <p:attrNameLst>
                                          <p:attrName>fillcolor</p:attrName>
                                        </p:attrNameLst>
                                      </p:cBhvr>
                                      <p:tavLst>
                                        <p:tav tm="0">
                                          <p:val>
                                            <p:clrVal>
                                              <a:schemeClr val="accent2"/>
                                            </p:clrVal>
                                          </p:val>
                                        </p:tav>
                                        <p:tav tm="50000">
                                          <p:val>
                                            <p:clrVal>
                                              <a:schemeClr val="hlink"/>
                                            </p:clrVal>
                                          </p:val>
                                        </p:tav>
                                      </p:tavLst>
                                    </p:anim>
                                    <p:set>
                                      <p:cBhvr>
                                        <p:cTn id="16" dur="80"/>
                                        <p:tgtEl>
                                          <p:spTgt spid="19"/>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2"/>
                                        </p:tgtEl>
                                        <p:attrNameLst>
                                          <p:attrName>style.visibility</p:attrName>
                                        </p:attrNameLst>
                                      </p:cBhvr>
                                      <p:to>
                                        <p:strVal val="visible"/>
                                      </p:to>
                                    </p:set>
                                    <p:anim calcmode="discrete" valueType="clr">
                                      <p:cBhvr override="childStyle">
                                        <p:cTn id="21"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2"/>
                                        </p:tgtEl>
                                        <p:attrNameLst>
                                          <p:attrName>fillcolor</p:attrName>
                                        </p:attrNameLst>
                                      </p:cBhvr>
                                      <p:tavLst>
                                        <p:tav tm="0">
                                          <p:val>
                                            <p:clrVal>
                                              <a:schemeClr val="accent2"/>
                                            </p:clrVal>
                                          </p:val>
                                        </p:tav>
                                        <p:tav tm="50000">
                                          <p:val>
                                            <p:clrVal>
                                              <a:schemeClr val="hlink"/>
                                            </p:clrVal>
                                          </p:val>
                                        </p:tav>
                                      </p:tavLst>
                                    </p:anim>
                                    <p:set>
                                      <p:cBhvr>
                                        <p:cTn id="23" dur="80"/>
                                        <p:tgtEl>
                                          <p:spTgt spid="22"/>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14"/>
                                        </p:tgtEl>
                                        <p:attrNameLst>
                                          <p:attrName>style.visibility</p:attrName>
                                        </p:attrNameLst>
                                      </p:cBhvr>
                                      <p:to>
                                        <p:strVal val="visible"/>
                                      </p:to>
                                    </p:set>
                                    <p:anim calcmode="discrete" valueType="clr">
                                      <p:cBhvr override="childStyle">
                                        <p:cTn id="34"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4"/>
                                        </p:tgtEl>
                                        <p:attrNameLst>
                                          <p:attrName>fillcolor</p:attrName>
                                        </p:attrNameLst>
                                      </p:cBhvr>
                                      <p:tavLst>
                                        <p:tav tm="0">
                                          <p:val>
                                            <p:clrVal>
                                              <a:schemeClr val="accent2"/>
                                            </p:clrVal>
                                          </p:val>
                                        </p:tav>
                                        <p:tav tm="50000">
                                          <p:val>
                                            <p:clrVal>
                                              <a:schemeClr val="hlink"/>
                                            </p:clrVal>
                                          </p:val>
                                        </p:tav>
                                      </p:tavLst>
                                    </p:anim>
                                    <p:set>
                                      <p:cBhvr>
                                        <p:cTn id="36" dur="80"/>
                                        <p:tgtEl>
                                          <p:spTgt spid="14"/>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43" fill="hold" display="0">
                  <p:stCondLst>
                    <p:cond delay="indefinite"/>
                  </p:stCondLst>
                </p:cTn>
                <p:tgtEl>
                  <p:spTgt spid="2"/>
                </p:tgtEl>
              </p:cMediaNode>
            </p:video>
            <p:video>
              <p:cMediaNode vol="80000">
                <p:cTn id="44" fill="hold" display="0">
                  <p:stCondLst>
                    <p:cond delay="indefinite"/>
                  </p:stCondLst>
                </p:cTn>
                <p:tgtEl>
                  <p:spTgt spid="15"/>
                </p:tgtEl>
              </p:cMediaNode>
            </p:video>
          </p:childTnLst>
        </p:cTn>
      </p:par>
    </p:tnLst>
    <p:bldLst>
      <p:bldP spid="10" grpId="0"/>
      <p:bldP spid="22" grpId="0"/>
      <p:bldP spid="14"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2">
            <a:extLst>
              <a:ext uri="{28A0092B-C50C-407E-A947-70E740481C1C}">
                <a14:useLocalDpi xmlns:a14="http://schemas.microsoft.com/office/drawing/2010/main" val="0"/>
              </a:ext>
            </a:extLst>
          </a:blip>
          <a:srcRect b="15077"/>
          <a:stretch/>
        </p:blipFill>
        <p:spPr bwMode="auto">
          <a:xfrm>
            <a:off x="933307" y="2610862"/>
            <a:ext cx="7491426" cy="398893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0" y="2071678"/>
            <a:ext cx="3067234" cy="489001"/>
          </a:xfrm>
          <a:prstGeom prst="rect">
            <a:avLst/>
          </a:prstGeom>
        </p:spPr>
        <p:txBody>
          <a:bodyPr wrap="square" lIns="57552" tIns="28776" rIns="57552" bIns="28776">
            <a:spAutoFit/>
          </a:bodyPr>
          <a:lstStyle/>
          <a:p>
            <a:pPr algn="just"/>
            <a:r>
              <a:rPr lang="en-US" sz="2800" b="1" dirty="0" smtClean="0">
                <a:solidFill>
                  <a:srgbClr val="0000CC"/>
                </a:solidFill>
                <a:latin typeface="Times New Roman" pitchFamily="18" charset="0"/>
                <a:cs typeface="Times New Roman" pitchFamily="18" charset="0"/>
              </a:rPr>
              <a:t>b. </a:t>
            </a:r>
            <a:r>
              <a:rPr lang="en-US" sz="2800" b="1" dirty="0" err="1">
                <a:solidFill>
                  <a:srgbClr val="0000CC"/>
                </a:solidFill>
                <a:latin typeface="Times New Roman" pitchFamily="18" charset="0"/>
                <a:cs typeface="Times New Roman" pitchFamily="18" charset="0"/>
              </a:rPr>
              <a:t>Viết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tên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riêng</a:t>
            </a:r>
            <a:endParaRPr lang="en-US" sz="2800" b="1" dirty="0">
              <a:solidFill>
                <a:srgbClr val="0000CC"/>
              </a:solidFill>
              <a:latin typeface="Times New Roman" pitchFamily="18" charset="0"/>
              <a:cs typeface="Times New Roman" pitchFamily="18" charset="0"/>
            </a:endParaRPr>
          </a:p>
        </p:txBody>
      </p:sp>
      <p:sp>
        <p:nvSpPr>
          <p:cNvPr id="21" name="Rectangle 20"/>
          <p:cNvSpPr/>
          <p:nvPr/>
        </p:nvSpPr>
        <p:spPr>
          <a:xfrm>
            <a:off x="1500166" y="3571876"/>
            <a:ext cx="2437637" cy="504390"/>
          </a:xfrm>
          <a:prstGeom prst="rect">
            <a:avLst/>
          </a:prstGeom>
        </p:spPr>
        <p:txBody>
          <a:bodyPr wrap="square" lIns="57552" tIns="28776" rIns="57552" bIns="28776">
            <a:spAutoFit/>
          </a:bodyPr>
          <a:lstStyle/>
          <a:p>
            <a:pPr algn="just"/>
            <a:r>
              <a:rPr lang="vi-VN" sz="2900" b="1" dirty="0" smtClean="0">
                <a:solidFill>
                  <a:srgbClr val="0000CC"/>
                </a:solidFill>
                <a:latin typeface="Times New Roman" pitchFamily="18" charset="0"/>
                <a:cs typeface="Times New Roman" pitchFamily="18" charset="0"/>
              </a:rPr>
              <a:t>Khánh Hòa</a:t>
            </a:r>
            <a:endParaRPr lang="en-US" sz="2900" b="1" dirty="0">
              <a:solidFill>
                <a:srgbClr val="0000CC"/>
              </a:solidFill>
              <a:latin typeface="Times New Roman" pitchFamily="18" charset="0"/>
              <a:cs typeface="Times New Roman" pitchFamily="18" charset="0"/>
            </a:endParaRPr>
          </a:p>
        </p:txBody>
      </p:sp>
      <p:sp>
        <p:nvSpPr>
          <p:cNvPr id="14" name="Rectangle 13"/>
          <p:cNvSpPr/>
          <p:nvPr/>
        </p:nvSpPr>
        <p:spPr>
          <a:xfrm>
            <a:off x="0" y="1428736"/>
            <a:ext cx="3809926" cy="523220"/>
          </a:xfrm>
          <a:prstGeom prst="rect">
            <a:avLst/>
          </a:prstGeom>
        </p:spPr>
        <p:txBody>
          <a:bodyPr wrap="square">
            <a:spAutoFit/>
          </a:bodyPr>
          <a:lstStyle/>
          <a:p>
            <a:r>
              <a:rPr lang="en-US" sz="2800" b="1" dirty="0" smtClean="0">
                <a:solidFill>
                  <a:srgbClr val="008000"/>
                </a:solidFill>
                <a:latin typeface="Times New Roman" pitchFamily="18" charset="0"/>
                <a:cs typeface="Times New Roman" pitchFamily="18" charset="0"/>
              </a:rPr>
              <a:t>IV. </a:t>
            </a:r>
            <a:r>
              <a:rPr lang="en-US" sz="2800" b="1" dirty="0" err="1">
                <a:solidFill>
                  <a:srgbClr val="008000"/>
                </a:solidFill>
                <a:latin typeface="Times New Roman" pitchFamily="18" charset="0"/>
                <a:cs typeface="Times New Roman" pitchFamily="18" charset="0"/>
              </a:rPr>
              <a:t>Ôn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chữ</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viết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hoa</a:t>
            </a:r>
            <a:r>
              <a:rPr lang="en-US" sz="2800" b="1" dirty="0">
                <a:solidFill>
                  <a:srgbClr val="008000"/>
                </a:solidFill>
                <a:latin typeface="Times New Roman" pitchFamily="18" charset="0"/>
                <a:cs typeface="Times New Roman" pitchFamily="18" charset="0"/>
              </a:rPr>
              <a:t>.</a:t>
            </a:r>
          </a:p>
        </p:txBody>
      </p:sp>
      <p:sp>
        <p:nvSpPr>
          <p:cNvPr id="15" name="TextBox 14"/>
          <p:cNvSpPr txBox="1"/>
          <p:nvPr/>
        </p:nvSpPr>
        <p:spPr>
          <a:xfrm>
            <a:off x="0" y="3"/>
            <a:ext cx="9144000" cy="523220"/>
          </a:xfrm>
          <a:prstGeom prst="rect">
            <a:avLst/>
          </a:prstGeom>
          <a:noFill/>
        </p:spPr>
        <p:txBody>
          <a:bodyPr wrap="square" lIns="91438" tIns="45720" rIns="91438" bIns="45720" rtlCol="0">
            <a:spAutoFit/>
          </a:bodyPr>
          <a:lstStyle/>
          <a:p>
            <a:pPr algn="ctr"/>
            <a:r>
              <a:rPr lang="en-US" sz="2800" b="1" dirty="0" err="1" smtClean="0">
                <a:solidFill>
                  <a:srgbClr val="0000CC"/>
                </a:solidFill>
                <a:latin typeface="Times New Roman" pitchFamily="18" charset="0"/>
                <a:cs typeface="Times New Roman" pitchFamily="18" charset="0"/>
              </a:rPr>
              <a:t>Thứ</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Tư</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ngày</a:t>
            </a:r>
            <a:r>
              <a:rPr lang="en-US" sz="2800" b="1" dirty="0" smtClean="0">
                <a:solidFill>
                  <a:srgbClr val="0000CC"/>
                </a:solidFill>
                <a:latin typeface="Times New Roman" pitchFamily="18" charset="0"/>
                <a:cs typeface="Times New Roman" pitchFamily="18" charset="0"/>
              </a:rPr>
              <a:t> 22 </a:t>
            </a:r>
            <a:r>
              <a:rPr lang="en-US" sz="2800" b="1" dirty="0" err="1" smtClean="0">
                <a:solidFill>
                  <a:srgbClr val="0000CC"/>
                </a:solidFill>
                <a:latin typeface="Times New Roman" pitchFamily="18" charset="0"/>
                <a:cs typeface="Times New Roman" pitchFamily="18" charset="0"/>
              </a:rPr>
              <a:t>tháng</a:t>
            </a:r>
            <a:r>
              <a:rPr lang="en-US" sz="2800" b="1" dirty="0" smtClean="0">
                <a:solidFill>
                  <a:srgbClr val="0000CC"/>
                </a:solidFill>
                <a:latin typeface="Times New Roman" pitchFamily="18" charset="0"/>
                <a:cs typeface="Times New Roman" pitchFamily="18" charset="0"/>
              </a:rPr>
              <a:t> 11 </a:t>
            </a:r>
            <a:r>
              <a:rPr lang="en-US" sz="2800" b="1" dirty="0" err="1" smtClean="0">
                <a:solidFill>
                  <a:srgbClr val="0000CC"/>
                </a:solidFill>
                <a:latin typeface="Times New Roman" pitchFamily="18" charset="0"/>
                <a:cs typeface="Times New Roman" pitchFamily="18" charset="0"/>
              </a:rPr>
              <a:t>năm</a:t>
            </a:r>
            <a:r>
              <a:rPr lang="en-US" sz="2800" b="1" dirty="0" smtClean="0">
                <a:solidFill>
                  <a:srgbClr val="0000CC"/>
                </a:solidFill>
                <a:latin typeface="Times New Roman" pitchFamily="18" charset="0"/>
                <a:cs typeface="Times New Roman" pitchFamily="18" charset="0"/>
              </a:rPr>
              <a:t> 2023</a:t>
            </a:r>
            <a:endParaRPr lang="vi-VN" sz="2800" b="1" dirty="0">
              <a:solidFill>
                <a:srgbClr val="0000CC"/>
              </a:solidFill>
              <a:latin typeface="Times New Roman" pitchFamily="18" charset="0"/>
              <a:cs typeface="Times New Roman" pitchFamily="18" charset="0"/>
            </a:endParaRPr>
          </a:p>
        </p:txBody>
      </p:sp>
      <p:sp>
        <p:nvSpPr>
          <p:cNvPr id="22" name="TextBox 21"/>
          <p:cNvSpPr txBox="1"/>
          <p:nvPr/>
        </p:nvSpPr>
        <p:spPr>
          <a:xfrm>
            <a:off x="0" y="428604"/>
            <a:ext cx="9144000" cy="523220"/>
          </a:xfrm>
          <a:prstGeom prst="rect">
            <a:avLst/>
          </a:prstGeom>
          <a:noFill/>
        </p:spPr>
        <p:txBody>
          <a:bodyPr wrap="square" lIns="91438" tIns="45720" rIns="91438" bIns="45720" rtlCol="0">
            <a:spAutoFit/>
          </a:bodyPr>
          <a:lstStyle/>
          <a:p>
            <a:pPr algn="ctr"/>
            <a:r>
              <a:rPr lang="en-US" sz="2800" b="1" dirty="0" err="1" smtClean="0">
                <a:solidFill>
                  <a:srgbClr val="0000CC"/>
                </a:solidFill>
                <a:latin typeface="Times New Roman" pitchFamily="18" charset="0"/>
                <a:cs typeface="Times New Roman" pitchFamily="18" charset="0"/>
              </a:rPr>
              <a:t>Tiếng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3" name="TextBox 22"/>
          <p:cNvSpPr txBox="1"/>
          <p:nvPr/>
        </p:nvSpPr>
        <p:spPr>
          <a:xfrm>
            <a:off x="0" y="857232"/>
            <a:ext cx="9144000" cy="523220"/>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Để</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cháu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nắm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tay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ông</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3693638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
                                        </p:tgtEl>
                                        <p:attrNameLst>
                                          <p:attrName>style.visibility</p:attrName>
                                        </p:attrNameLst>
                                      </p:cBhvr>
                                      <p:to>
                                        <p:strVal val="visible"/>
                                      </p:to>
                                    </p:set>
                                    <p:anim calcmode="discrete" valueType="clr">
                                      <p:cBhvr override="childStyle">
                                        <p:cTn id="7"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
                                        </p:tgtEl>
                                        <p:attrNameLst>
                                          <p:attrName>fillcolor</p:attrName>
                                        </p:attrNameLst>
                                      </p:cBhvr>
                                      <p:tavLst>
                                        <p:tav tm="0">
                                          <p:val>
                                            <p:clrVal>
                                              <a:schemeClr val="accent2"/>
                                            </p:clrVal>
                                          </p:val>
                                        </p:tav>
                                        <p:tav tm="50000">
                                          <p:val>
                                            <p:clrVal>
                                              <a:schemeClr val="hlink"/>
                                            </p:clrVal>
                                          </p:val>
                                        </p:tav>
                                      </p:tavLst>
                                    </p:anim>
                                    <p:set>
                                      <p:cBhvr>
                                        <p:cTn id="9" dur="80"/>
                                        <p:tgtEl>
                                          <p:spTgt spid="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1"/>
                                        </p:tgtEl>
                                        <p:attrNameLst>
                                          <p:attrName>style.visibility</p:attrName>
                                        </p:attrNameLst>
                                      </p:cBhvr>
                                      <p:to>
                                        <p:strVal val="visible"/>
                                      </p:to>
                                    </p:set>
                                    <p:anim calcmode="discrete" valueType="clr">
                                      <p:cBhvr override="childStyle">
                                        <p:cTn id="14"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1"/>
                                        </p:tgtEl>
                                        <p:attrNameLst>
                                          <p:attrName>fillcolor</p:attrName>
                                        </p:attrNameLst>
                                      </p:cBhvr>
                                      <p:tavLst>
                                        <p:tav tm="0">
                                          <p:val>
                                            <p:clrVal>
                                              <a:schemeClr val="accent2"/>
                                            </p:clrVal>
                                          </p:val>
                                        </p:tav>
                                        <p:tav tm="50000">
                                          <p:val>
                                            <p:clrVal>
                                              <a:schemeClr val="hlink"/>
                                            </p:clrVal>
                                          </p:val>
                                        </p:tav>
                                      </p:tavLst>
                                    </p:anim>
                                    <p:set>
                                      <p:cBhvr>
                                        <p:cTn id="16" dur="80"/>
                                        <p:tgtEl>
                                          <p:spTgt spid="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2">
            <a:extLst>
              <a:ext uri="{28A0092B-C50C-407E-A947-70E740481C1C}">
                <a14:useLocalDpi xmlns:a14="http://schemas.microsoft.com/office/drawing/2010/main" val="0"/>
              </a:ext>
            </a:extLst>
          </a:blip>
          <a:srcRect b="15077"/>
          <a:stretch/>
        </p:blipFill>
        <p:spPr bwMode="auto">
          <a:xfrm>
            <a:off x="933308" y="2635470"/>
            <a:ext cx="7405810" cy="394334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214282" y="2000240"/>
            <a:ext cx="3439149" cy="489001"/>
          </a:xfrm>
          <a:prstGeom prst="rect">
            <a:avLst/>
          </a:prstGeom>
        </p:spPr>
        <p:txBody>
          <a:bodyPr wrap="square" lIns="57552" tIns="28776" rIns="57552" bIns="28776">
            <a:spAutoFit/>
          </a:bodyPr>
          <a:lstStyle/>
          <a:p>
            <a:pPr algn="just"/>
            <a:r>
              <a:rPr lang="en-US" sz="2800" b="1" dirty="0" smtClean="0">
                <a:solidFill>
                  <a:srgbClr val="0000CC"/>
                </a:solidFill>
                <a:latin typeface="Times New Roman" pitchFamily="18" charset="0"/>
                <a:cs typeface="Times New Roman" pitchFamily="18" charset="0"/>
              </a:rPr>
              <a:t>c. </a:t>
            </a:r>
            <a:r>
              <a:rPr lang="en-US" sz="2800" b="1" dirty="0" err="1">
                <a:solidFill>
                  <a:srgbClr val="0000CC"/>
                </a:solidFill>
                <a:latin typeface="Times New Roman" pitchFamily="18" charset="0"/>
                <a:cs typeface="Times New Roman" pitchFamily="18" charset="0"/>
              </a:rPr>
              <a:t>Viết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câu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ứng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dụng</a:t>
            </a:r>
            <a:endParaRPr lang="en-US" sz="2800" b="1" dirty="0">
              <a:solidFill>
                <a:srgbClr val="0000CC"/>
              </a:solidFill>
              <a:latin typeface="Times New Roman" pitchFamily="18" charset="0"/>
              <a:cs typeface="Times New Roman" pitchFamily="18" charset="0"/>
            </a:endParaRPr>
          </a:p>
        </p:txBody>
      </p:sp>
      <p:sp>
        <p:nvSpPr>
          <p:cNvPr id="21" name="Rectangle 20"/>
          <p:cNvSpPr/>
          <p:nvPr/>
        </p:nvSpPr>
        <p:spPr>
          <a:xfrm>
            <a:off x="1000100" y="3524135"/>
            <a:ext cx="7286676" cy="1061017"/>
          </a:xfrm>
          <a:prstGeom prst="rect">
            <a:avLst/>
          </a:prstGeom>
        </p:spPr>
        <p:txBody>
          <a:bodyPr wrap="square" lIns="57552" tIns="28776" rIns="57552" bIns="28776">
            <a:spAutoFit/>
          </a:bodyPr>
          <a:lstStyle/>
          <a:p>
            <a:pPr algn="ctr">
              <a:lnSpc>
                <a:spcPct val="125000"/>
              </a:lnSpc>
              <a:spcBef>
                <a:spcPts val="126"/>
              </a:spcBef>
            </a:pPr>
            <a:r>
              <a:rPr lang="vi-VN" sz="2700" b="1" dirty="0" smtClean="0">
                <a:solidFill>
                  <a:srgbClr val="0000CC"/>
                </a:solidFill>
                <a:latin typeface="Times New Roman" pitchFamily="18" charset="0"/>
                <a:cs typeface="Times New Roman" pitchFamily="18" charset="0"/>
              </a:rPr>
              <a:t>Khánh Hòa là xứ trầm hương</a:t>
            </a:r>
            <a:endParaRPr lang="vi-VN" sz="2700" b="1" dirty="0">
              <a:solidFill>
                <a:srgbClr val="0000CC"/>
              </a:solidFill>
              <a:latin typeface="Times New Roman" pitchFamily="18" charset="0"/>
              <a:cs typeface="Times New Roman" pitchFamily="18" charset="0"/>
            </a:endParaRPr>
          </a:p>
          <a:p>
            <a:pPr algn="ctr">
              <a:lnSpc>
                <a:spcPct val="125000"/>
              </a:lnSpc>
              <a:spcBef>
                <a:spcPts val="126"/>
              </a:spcBef>
            </a:pPr>
            <a:r>
              <a:rPr lang="vi-VN" sz="2700" b="1" dirty="0" smtClean="0">
                <a:solidFill>
                  <a:srgbClr val="0000CC"/>
                </a:solidFill>
                <a:latin typeface="Times New Roman" pitchFamily="18" charset="0"/>
                <a:cs typeface="Times New Roman" pitchFamily="18" charset="0"/>
              </a:rPr>
              <a:t>Non xanh nước biếc người thương đi về.</a:t>
            </a:r>
            <a:endParaRPr lang="en-US" sz="2700" b="1" dirty="0">
              <a:solidFill>
                <a:srgbClr val="0000CC"/>
              </a:solidFill>
              <a:latin typeface="Times New Roman" pitchFamily="18" charset="0"/>
              <a:cs typeface="Times New Roman" pitchFamily="18" charset="0"/>
            </a:endParaRPr>
          </a:p>
        </p:txBody>
      </p:sp>
      <p:sp>
        <p:nvSpPr>
          <p:cNvPr id="14" name="Rectangle 13"/>
          <p:cNvSpPr/>
          <p:nvPr/>
        </p:nvSpPr>
        <p:spPr>
          <a:xfrm>
            <a:off x="0" y="1428736"/>
            <a:ext cx="3809926" cy="523220"/>
          </a:xfrm>
          <a:prstGeom prst="rect">
            <a:avLst/>
          </a:prstGeom>
        </p:spPr>
        <p:txBody>
          <a:bodyPr wrap="square">
            <a:spAutoFit/>
          </a:bodyPr>
          <a:lstStyle/>
          <a:p>
            <a:r>
              <a:rPr lang="en-US" sz="2800" b="1" dirty="0" smtClean="0">
                <a:solidFill>
                  <a:srgbClr val="008000"/>
                </a:solidFill>
                <a:latin typeface="Times New Roman" pitchFamily="18" charset="0"/>
                <a:cs typeface="Times New Roman" pitchFamily="18" charset="0"/>
              </a:rPr>
              <a:t>IV. </a:t>
            </a:r>
            <a:r>
              <a:rPr lang="en-US" sz="2800" b="1" dirty="0" err="1">
                <a:solidFill>
                  <a:srgbClr val="008000"/>
                </a:solidFill>
                <a:latin typeface="Times New Roman" pitchFamily="18" charset="0"/>
                <a:cs typeface="Times New Roman" pitchFamily="18" charset="0"/>
              </a:rPr>
              <a:t>Ôn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chữ</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viết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hoa</a:t>
            </a:r>
            <a:r>
              <a:rPr lang="en-US" sz="2800" b="1" dirty="0">
                <a:solidFill>
                  <a:srgbClr val="008000"/>
                </a:solidFill>
                <a:latin typeface="Times New Roman" pitchFamily="18" charset="0"/>
                <a:cs typeface="Times New Roman" pitchFamily="18" charset="0"/>
              </a:rPr>
              <a:t>.</a:t>
            </a:r>
          </a:p>
        </p:txBody>
      </p:sp>
      <p:sp>
        <p:nvSpPr>
          <p:cNvPr id="15" name="TextBox 14"/>
          <p:cNvSpPr txBox="1"/>
          <p:nvPr/>
        </p:nvSpPr>
        <p:spPr>
          <a:xfrm>
            <a:off x="0" y="3"/>
            <a:ext cx="9144000" cy="523220"/>
          </a:xfrm>
          <a:prstGeom prst="rect">
            <a:avLst/>
          </a:prstGeom>
          <a:noFill/>
        </p:spPr>
        <p:txBody>
          <a:bodyPr wrap="square" lIns="91438" tIns="45720" rIns="91438" bIns="45720" rtlCol="0">
            <a:spAutoFit/>
          </a:bodyPr>
          <a:lstStyle/>
          <a:p>
            <a:pPr algn="ctr"/>
            <a:r>
              <a:rPr lang="en-US" sz="2800" b="1" dirty="0" err="1" smtClean="0">
                <a:solidFill>
                  <a:srgbClr val="0000CC"/>
                </a:solidFill>
                <a:latin typeface="Times New Roman" pitchFamily="18" charset="0"/>
                <a:cs typeface="Times New Roman" pitchFamily="18" charset="0"/>
              </a:rPr>
              <a:t>Thứ</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Tư</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ngày</a:t>
            </a:r>
            <a:r>
              <a:rPr lang="en-US" sz="2800" b="1" dirty="0" smtClean="0">
                <a:solidFill>
                  <a:srgbClr val="0000CC"/>
                </a:solidFill>
                <a:latin typeface="Times New Roman" pitchFamily="18" charset="0"/>
                <a:cs typeface="Times New Roman" pitchFamily="18" charset="0"/>
              </a:rPr>
              <a:t> 22 </a:t>
            </a:r>
            <a:r>
              <a:rPr lang="en-US" sz="2800" b="1" dirty="0" err="1" smtClean="0">
                <a:solidFill>
                  <a:srgbClr val="0000CC"/>
                </a:solidFill>
                <a:latin typeface="Times New Roman" pitchFamily="18" charset="0"/>
                <a:cs typeface="Times New Roman" pitchFamily="18" charset="0"/>
              </a:rPr>
              <a:t>tháng</a:t>
            </a:r>
            <a:r>
              <a:rPr lang="en-US" sz="2800" b="1" dirty="0" smtClean="0">
                <a:solidFill>
                  <a:srgbClr val="0000CC"/>
                </a:solidFill>
                <a:latin typeface="Times New Roman" pitchFamily="18" charset="0"/>
                <a:cs typeface="Times New Roman" pitchFamily="18" charset="0"/>
              </a:rPr>
              <a:t> 11 </a:t>
            </a:r>
            <a:r>
              <a:rPr lang="en-US" sz="2800" b="1" dirty="0" err="1" smtClean="0">
                <a:solidFill>
                  <a:srgbClr val="0000CC"/>
                </a:solidFill>
                <a:latin typeface="Times New Roman" pitchFamily="18" charset="0"/>
                <a:cs typeface="Times New Roman" pitchFamily="18" charset="0"/>
              </a:rPr>
              <a:t>năm</a:t>
            </a:r>
            <a:r>
              <a:rPr lang="en-US" sz="2800" b="1" dirty="0" smtClean="0">
                <a:solidFill>
                  <a:srgbClr val="0000CC"/>
                </a:solidFill>
                <a:latin typeface="Times New Roman" pitchFamily="18" charset="0"/>
                <a:cs typeface="Times New Roman" pitchFamily="18" charset="0"/>
              </a:rPr>
              <a:t> 2023</a:t>
            </a:r>
            <a:endParaRPr lang="vi-VN" sz="2800" b="1" dirty="0">
              <a:solidFill>
                <a:srgbClr val="0000CC"/>
              </a:solidFill>
              <a:latin typeface="Times New Roman" pitchFamily="18" charset="0"/>
              <a:cs typeface="Times New Roman" pitchFamily="18" charset="0"/>
            </a:endParaRPr>
          </a:p>
        </p:txBody>
      </p:sp>
      <p:sp>
        <p:nvSpPr>
          <p:cNvPr id="22" name="TextBox 21"/>
          <p:cNvSpPr txBox="1"/>
          <p:nvPr/>
        </p:nvSpPr>
        <p:spPr>
          <a:xfrm>
            <a:off x="0" y="428604"/>
            <a:ext cx="9144000" cy="523220"/>
          </a:xfrm>
          <a:prstGeom prst="rect">
            <a:avLst/>
          </a:prstGeom>
          <a:noFill/>
        </p:spPr>
        <p:txBody>
          <a:bodyPr wrap="square" lIns="91438" tIns="45720" rIns="91438" bIns="45720" rtlCol="0">
            <a:spAutoFit/>
          </a:bodyPr>
          <a:lstStyle/>
          <a:p>
            <a:pPr algn="ctr"/>
            <a:r>
              <a:rPr lang="en-US" sz="2800" b="1" dirty="0" err="1" smtClean="0">
                <a:solidFill>
                  <a:srgbClr val="0000CC"/>
                </a:solidFill>
                <a:latin typeface="Times New Roman" pitchFamily="18" charset="0"/>
                <a:cs typeface="Times New Roman" pitchFamily="18" charset="0"/>
              </a:rPr>
              <a:t>Tiếng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3" name="TextBox 22"/>
          <p:cNvSpPr txBox="1"/>
          <p:nvPr/>
        </p:nvSpPr>
        <p:spPr>
          <a:xfrm>
            <a:off x="0" y="857232"/>
            <a:ext cx="9144000" cy="523220"/>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Để</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cháu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nắm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tay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ông</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5028912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
                                        </p:tgtEl>
                                        <p:attrNameLst>
                                          <p:attrName>style.visibility</p:attrName>
                                        </p:attrNameLst>
                                      </p:cBhvr>
                                      <p:to>
                                        <p:strVal val="visible"/>
                                      </p:to>
                                    </p:set>
                                    <p:anim calcmode="discrete" valueType="clr">
                                      <p:cBhvr override="childStyle">
                                        <p:cTn id="7"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
                                        </p:tgtEl>
                                        <p:attrNameLst>
                                          <p:attrName>fillcolor</p:attrName>
                                        </p:attrNameLst>
                                      </p:cBhvr>
                                      <p:tavLst>
                                        <p:tav tm="0">
                                          <p:val>
                                            <p:clrVal>
                                              <a:schemeClr val="accent2"/>
                                            </p:clrVal>
                                          </p:val>
                                        </p:tav>
                                        <p:tav tm="50000">
                                          <p:val>
                                            <p:clrVal>
                                              <a:schemeClr val="hlink"/>
                                            </p:clrVal>
                                          </p:val>
                                        </p:tav>
                                      </p:tavLst>
                                    </p:anim>
                                    <p:set>
                                      <p:cBhvr>
                                        <p:cTn id="9" dur="80"/>
                                        <p:tgtEl>
                                          <p:spTgt spid="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1"/>
                                        </p:tgtEl>
                                        <p:attrNameLst>
                                          <p:attrName>style.visibility</p:attrName>
                                        </p:attrNameLst>
                                      </p:cBhvr>
                                      <p:to>
                                        <p:strVal val="visible"/>
                                      </p:to>
                                    </p:set>
                                    <p:anim calcmode="discrete" valueType="clr">
                                      <p:cBhvr override="childStyle">
                                        <p:cTn id="14"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1"/>
                                        </p:tgtEl>
                                        <p:attrNameLst>
                                          <p:attrName>fillcolor</p:attrName>
                                        </p:attrNameLst>
                                      </p:cBhvr>
                                      <p:tavLst>
                                        <p:tav tm="0">
                                          <p:val>
                                            <p:clrVal>
                                              <a:schemeClr val="accent2"/>
                                            </p:clrVal>
                                          </p:val>
                                        </p:tav>
                                        <p:tav tm="50000">
                                          <p:val>
                                            <p:clrVal>
                                              <a:schemeClr val="hlink"/>
                                            </p:clrVal>
                                          </p:val>
                                        </p:tav>
                                      </p:tavLst>
                                    </p:anim>
                                    <p:set>
                                      <p:cBhvr>
                                        <p:cTn id="16" dur="80"/>
                                        <p:tgtEl>
                                          <p:spTgt spid="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409</Words>
  <Application>Microsoft Office PowerPoint</Application>
  <PresentationFormat>On-screen Show (4:3)</PresentationFormat>
  <Paragraphs>42</Paragraphs>
  <Slides>6</Slides>
  <Notes>0</Notes>
  <HiddenSlides>0</HiddenSlides>
  <MMClips>2</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21AK22.COM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21AK22</dc:creator>
  <cp:lastModifiedBy>PC</cp:lastModifiedBy>
  <cp:revision>12</cp:revision>
  <dcterms:created xsi:type="dcterms:W3CDTF">2023-11-20T08:43:30Z</dcterms:created>
  <dcterms:modified xsi:type="dcterms:W3CDTF">2025-01-09T09:48:23Z</dcterms:modified>
</cp:coreProperties>
</file>