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2" r:id="rId3"/>
  </p:sldMasterIdLst>
  <p:notesMasterIdLst>
    <p:notesMasterId r:id="rId15"/>
  </p:notesMasterIdLst>
  <p:sldIdLst>
    <p:sldId id="11088452" r:id="rId4"/>
    <p:sldId id="344" r:id="rId5"/>
    <p:sldId id="11088457" r:id="rId6"/>
    <p:sldId id="11088453" r:id="rId7"/>
    <p:sldId id="11088438" r:id="rId8"/>
    <p:sldId id="11088439" r:id="rId9"/>
    <p:sldId id="11088458" r:id="rId10"/>
    <p:sldId id="11088445" r:id="rId11"/>
    <p:sldId id="11088459" r:id="rId12"/>
    <p:sldId id="11088449" r:id="rId13"/>
    <p:sldId id="1108845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-42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A5F6-D186-4BB8-B95E-E69657580D6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D71D-0CB8-4ED2-8CC7-1EA968CD5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6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22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17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37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07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47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15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24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C7DC5B-CD46-431C-B4E0-5DB51260B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4E9DB3-F4F9-4088-BE61-98B6376B7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BABBDD-C136-4B3C-9FA3-D0AAB5C6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481916-A545-4E3A-98DE-5BA757DC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C39E12-50DA-4FBA-9883-019B8D58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36E03-D0DF-4DCA-AF35-7F8A1C564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E626A4-721A-4E05-80D5-75E2E3DF8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60C98DE-3BC5-4D5F-A02A-F1A32A5F1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D159DF-D6AE-44A5-8D59-6A2DD74DD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97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0D86C5-C461-4FB7-B939-AE129F00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5C921-B61B-447F-957D-706E1181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DCF10B-C08D-4DF4-807F-BB0B6F17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E33FA1-68A0-486A-B7F5-61ED0F59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ED3B31-B029-4AEC-A19D-38CAC4CA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F18239-1BEA-4EAF-8944-2588AEEC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9868EE-E67E-49DC-8796-3AEEE4AAF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EDE7A3-B8D4-4111-9F91-6D7F18A3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279D77-F7EE-466C-8A07-B31F0651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CDBABE-F1CF-46BF-86D2-E6ABF986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6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4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7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5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34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2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9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47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E0B797-7D95-4861-8E05-4597717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2BDBFF-D767-4F1B-AFC3-360CE902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E60FFD-2A71-4878-8C89-0E8B9EF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3F8945-47D1-4377-834C-A42951ED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EF7E7D-4E3A-4703-BA1D-FE25D983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CBFE7D-4481-4D12-AA1A-A009A70B9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9EC9F6-33F0-4504-A419-773C2CED5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F83B5E-05E5-487E-BE61-C331116D5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46E020-9B01-40C5-BA28-CEFF82838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878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8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879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92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57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036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339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42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85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215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2366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57655-97DA-43C5-A933-CCBB5872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8E41CC-CE09-4D30-8B09-622FBD9F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58DA9D-CAB5-4707-8787-95551FD1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702276-F758-4978-A92A-7F0C039F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6030D2-CC1A-4F13-AC11-D0AFEEDE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D39983-C7FF-42C9-ACE8-390B84157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C6E1CE-2177-4937-B693-6511C800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2EBE30-2471-4A87-8421-225B8B82C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B0DCD7-BBB5-46FB-ACDA-75A22221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118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024008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3872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781048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2971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91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58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4899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58F3D5-C67B-4958-9D00-2DF3BA7A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26470A-311A-4751-9E10-68D4A048A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A5D3E3-82E1-49C3-A3B0-EB4E5A3AF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BA89A2-9BC2-4D6C-BB59-04252C13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016A68-F96E-46E6-A4FC-8E3944B6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DA86D1-9958-41BD-89DF-B0EEAE4B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F78F9D-5695-4176-9860-610E33FBA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68D350-2719-4986-A6D8-FDA3063F2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068030B-2281-4C59-8E63-5825BFEFA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0EB83D-92D7-4265-945F-FDF077964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12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48D46E-1861-424C-BCD1-CB5F645E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687E50-495C-4D09-B8A6-A806EF62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1743F0-DA56-4070-AB26-8277DB846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F307002-DE91-4AE9-85AE-C9235E668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5FBBAD-907D-4F4D-BD18-B0E123446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995981-2947-49B6-95AD-91F94B06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7A57CC-9FB5-46F4-B879-65D821D8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9049F7-4F73-4CEB-8077-39077101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EC805-EE71-4385-8FF9-85AF33D6D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DF7AC7-6FA5-4D0F-8E10-391F92654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804538-8E60-440E-BD38-2BAEB162D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7D63BD6-FF77-4F4D-9AFD-AAE95602C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03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CC0861-FFC6-4EC8-80B2-7462DF05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3B8549-BD97-4498-B92A-EE722B36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8ECFB4-681A-4669-981F-4868CC5A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F0950B-B411-4064-9EBE-AAA62709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BC86E8-BB96-4ECA-80E3-E8D4E38C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6F3DC1-CB24-4651-A29A-A4536FC19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FC07ED-1BDD-4E4A-ADEB-1F50D1C66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08E411-548B-4B65-B332-8152446A8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6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F7C0D3C-18F0-421A-8C29-8C31D734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532CC7-5D57-453B-AE7E-692F3A71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82709C-2740-4289-87B1-1454DC1D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F343DB-26F7-47DE-931C-EEFDE1BB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6CFF36-FC48-4D90-B5AA-50AA258EB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360CD6-5C80-4B37-8017-FAA492382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A68723-3034-4032-A3CB-78B64113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E43A6F-4C3D-4ACB-85B2-D844E6DD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5726CB-5BEE-432C-8E4A-C771B16C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6F2A92-E3AA-44AF-A3B0-83741084B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2293BD-04EA-4606-A65A-030C28401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654B26-E987-48BC-B196-15B90FF2F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10BD6F-E8D1-416E-ADDE-A4BEE0752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9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3EC290-2475-4D54-9F28-378592F5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2942E5-31CB-49B1-9CCA-226871807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0D296B-2B3F-491D-9231-2C939BDC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DC58B0-2336-4CC8-AE39-2CB92281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F71FB3-6F06-4B58-A460-E9B1A943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696E3F-B482-4459-A4A1-7993153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3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40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862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98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E39471-84BD-477E-9C23-E93F2BDE3D7C}"/>
              </a:ext>
            </a:extLst>
          </p:cNvPr>
          <p:cNvSpPr txBox="1"/>
          <p:nvPr/>
        </p:nvSpPr>
        <p:spPr>
          <a:xfrm>
            <a:off x="6495920" y="2095050"/>
            <a:ext cx="2767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084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112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E5C445D-8BE5-4D88-9252-EC864718B8FA}"/>
              </a:ext>
            </a:extLst>
          </p:cNvPr>
          <p:cNvSpPr/>
          <p:nvPr/>
        </p:nvSpPr>
        <p:spPr>
          <a:xfrm>
            <a:off x="315054" y="2598760"/>
            <a:ext cx="3298584" cy="517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0A26B52-55CB-4C0C-92E0-15ADC3E59526}"/>
              </a:ext>
            </a:extLst>
          </p:cNvPr>
          <p:cNvSpPr/>
          <p:nvPr/>
        </p:nvSpPr>
        <p:spPr>
          <a:xfrm>
            <a:off x="315054" y="3186414"/>
            <a:ext cx="10450476" cy="563800"/>
          </a:xfrm>
          <a:prstGeom prst="roundRect">
            <a:avLst/>
          </a:prstGeom>
          <a:solidFill>
            <a:srgbClr val="F9D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-ga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Trang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9674" y="124530"/>
            <a:ext cx="103383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23 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1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vi-VN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592401E-764E-4378-95F3-5DDBC1AE4EAD}"/>
              </a:ext>
            </a:extLst>
          </p:cNvPr>
          <p:cNvSpPr txBox="1"/>
          <p:nvPr/>
        </p:nvSpPr>
        <p:spPr>
          <a:xfrm>
            <a:off x="-422404" y="485081"/>
            <a:ext cx="11812554" cy="1382430"/>
          </a:xfrm>
          <a:prstGeom prst="rect">
            <a:avLst/>
          </a:prstGeom>
          <a:noFill/>
        </p:spPr>
        <p:txBody>
          <a:bodyPr wrap="square" spcCol="36576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83: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5072" y="709305"/>
            <a:ext cx="2787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644D81-D74B-4F00-A47D-07DA4F720132}"/>
              </a:ext>
            </a:extLst>
          </p:cNvPr>
          <p:cNvSpPr txBox="1"/>
          <p:nvPr/>
        </p:nvSpPr>
        <p:spPr>
          <a:xfrm>
            <a:off x="315054" y="1852210"/>
            <a:ext cx="940999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xmlns="" id="{CE5C445D-8BE5-4D88-9252-EC864718B8FA}"/>
              </a:ext>
            </a:extLst>
          </p:cNvPr>
          <p:cNvSpPr/>
          <p:nvPr/>
        </p:nvSpPr>
        <p:spPr>
          <a:xfrm>
            <a:off x="325675" y="3852477"/>
            <a:ext cx="3187950" cy="4839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xmlns="" id="{DBAAA97D-41C9-4F09-A59C-43482C5B41AE}"/>
              </a:ext>
            </a:extLst>
          </p:cNvPr>
          <p:cNvSpPr/>
          <p:nvPr/>
        </p:nvSpPr>
        <p:spPr>
          <a:xfrm>
            <a:off x="335083" y="4443473"/>
            <a:ext cx="9200726" cy="5426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Ông ngoại đưa đón Dương đi học mỗi khi bố mẹ bận rộn.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xmlns="" id="{CE5C445D-8BE5-4D88-9252-EC864718B8FA}"/>
              </a:ext>
            </a:extLst>
          </p:cNvPr>
          <p:cNvSpPr/>
          <p:nvPr/>
        </p:nvSpPr>
        <p:spPr>
          <a:xfrm>
            <a:off x="335083" y="5051297"/>
            <a:ext cx="2827465" cy="5015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13">
            <a:extLst>
              <a:ext uri="{FF2B5EF4-FFF2-40B4-BE49-F238E27FC236}">
                <a16:creationId xmlns:a16="http://schemas.microsoft.com/office/drawing/2014/main" xmlns="" id="{9EFAB21D-07FA-4D43-916A-5938F300D44C}"/>
              </a:ext>
            </a:extLst>
          </p:cNvPr>
          <p:cNvSpPr/>
          <p:nvPr/>
        </p:nvSpPr>
        <p:spPr>
          <a:xfrm>
            <a:off x="315054" y="5704209"/>
            <a:ext cx="9954361" cy="4535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Mỗi một ngày trôi qua, ông đang già đi, còn nó mạnh mẽ hơn.</a:t>
            </a:r>
          </a:p>
        </p:txBody>
      </p:sp>
    </p:spTree>
    <p:extLst>
      <p:ext uri="{BB962C8B-B14F-4D97-AF65-F5344CB8AC3E}">
        <p14:creationId xmlns:p14="http://schemas.microsoft.com/office/powerpoint/2010/main" val="11377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7850" y="-2957141"/>
            <a:ext cx="6277718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D8E2322C-5BB0-4DE6-BF14-6008F9BCBACD}"/>
              </a:ext>
            </a:extLst>
          </p:cNvPr>
          <p:cNvSpPr/>
          <p:nvPr/>
        </p:nvSpPr>
        <p:spPr>
          <a:xfrm>
            <a:off x="140677" y="1852216"/>
            <a:ext cx="3130754" cy="1990725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F6CD0551-58C5-4A2C-BEE9-2BC1FA79A72B}"/>
              </a:ext>
            </a:extLst>
          </p:cNvPr>
          <p:cNvSpPr/>
          <p:nvPr/>
        </p:nvSpPr>
        <p:spPr>
          <a:xfrm>
            <a:off x="3552050" y="1504553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E9F01E0-096E-4364-BA12-F7F4D17F6237}"/>
              </a:ext>
            </a:extLst>
          </p:cNvPr>
          <p:cNvSpPr/>
          <p:nvPr/>
        </p:nvSpPr>
        <p:spPr>
          <a:xfrm>
            <a:off x="3990197" y="947341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A17F3D3-EE41-460E-A607-35F27E20AC96}"/>
              </a:ext>
            </a:extLst>
          </p:cNvPr>
          <p:cNvSpPr/>
          <p:nvPr/>
        </p:nvSpPr>
        <p:spPr>
          <a:xfrm>
            <a:off x="3990197" y="3842941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8698CD6-6A74-4EE8-8D08-F820CCCD926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238100" y="959584"/>
            <a:ext cx="1224280" cy="644982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190B1BB-2E04-4CA8-94ED-4057F96DE293}"/>
              </a:ext>
            </a:extLst>
          </p:cNvPr>
          <p:cNvSpPr/>
          <p:nvPr/>
        </p:nvSpPr>
        <p:spPr>
          <a:xfrm>
            <a:off x="7462380" y="414614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35B5FA9-4F77-405D-AAC2-97735157FCEC}"/>
              </a:ext>
            </a:extLst>
          </p:cNvPr>
          <p:cNvCxnSpPr>
            <a:cxnSpLocks/>
          </p:cNvCxnSpPr>
          <p:nvPr/>
        </p:nvCxnSpPr>
        <p:spPr>
          <a:xfrm>
            <a:off x="6361922" y="4373331"/>
            <a:ext cx="41582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DB2F5BA-A9B5-4ACA-8AB7-5F4FBE86E12C}"/>
              </a:ext>
            </a:extLst>
          </p:cNvPr>
          <p:cNvSpPr/>
          <p:nvPr/>
        </p:nvSpPr>
        <p:spPr>
          <a:xfrm>
            <a:off x="6777750" y="3861340"/>
            <a:ext cx="1737360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FB25577-F6BD-4B3A-A6B6-577FFBFEE428}"/>
              </a:ext>
            </a:extLst>
          </p:cNvPr>
          <p:cNvCxnSpPr>
            <a:cxnSpLocks/>
          </p:cNvCxnSpPr>
          <p:nvPr/>
        </p:nvCxnSpPr>
        <p:spPr>
          <a:xfrm>
            <a:off x="6287680" y="1670746"/>
            <a:ext cx="1273861" cy="549845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711B66E-97FD-442B-A9F7-E6A2487B8584}"/>
              </a:ext>
            </a:extLst>
          </p:cNvPr>
          <p:cNvSpPr/>
          <p:nvPr/>
        </p:nvSpPr>
        <p:spPr>
          <a:xfrm>
            <a:off x="7561541" y="1675621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105418A-7037-450F-AA1F-848D2DD668B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515110" y="3441128"/>
            <a:ext cx="425349" cy="95367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CCBA307-E18F-4274-8C51-A9D7970BF1CC}"/>
              </a:ext>
            </a:extLst>
          </p:cNvPr>
          <p:cNvSpPr/>
          <p:nvPr/>
        </p:nvSpPr>
        <p:spPr>
          <a:xfrm>
            <a:off x="8910404" y="3009220"/>
            <a:ext cx="3180286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54F0090-C34E-45D4-815F-CCE219372A3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93151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1471E33-5029-4307-8451-C6EB22DC9BFB}"/>
              </a:ext>
            </a:extLst>
          </p:cNvPr>
          <p:cNvSpPr/>
          <p:nvPr/>
        </p:nvSpPr>
        <p:spPr>
          <a:xfrm>
            <a:off x="8992423" y="4094437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D1969D2-1106-4091-B0AE-FAF4F3F089B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1273688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AEBCFE5-D052-477A-A493-F457C6598130}"/>
              </a:ext>
            </a:extLst>
          </p:cNvPr>
          <p:cNvSpPr/>
          <p:nvPr/>
        </p:nvSpPr>
        <p:spPr>
          <a:xfrm>
            <a:off x="8992423" y="5274974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  <p:bldP spid="25" grpId="0" animBg="1"/>
      <p:bldP spid="27" grpId="0" animBg="1"/>
      <p:bldP spid="30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37">
            <a:extLst>
              <a:ext uri="{FF2B5EF4-FFF2-40B4-BE49-F238E27FC236}">
                <a16:creationId xmlns:a16="http://schemas.microsoft.com/office/drawing/2014/main" xmlns="" id="{20317CB8-3C5A-41D4-BF91-34F110D11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654D9F5B-47B5-4629-8CD5-BD57FFB258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19100" y="-2032000"/>
            <a:ext cx="1137285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98897E90-DB60-443E-AC40-1D3C737D1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8708" y="1443039"/>
            <a:ext cx="7432714" cy="455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761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BF571EF1-1EF1-4361-B160-594A7E8CF24F}"/>
              </a:ext>
            </a:extLst>
          </p:cNvPr>
          <p:cNvSpPr/>
          <p:nvPr/>
        </p:nvSpPr>
        <p:spPr>
          <a:xfrm>
            <a:off x="-114300" y="1110223"/>
            <a:ext cx="12192000" cy="87174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3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vi-VN" sz="2400" i="0" u="none" strike="noStrike" kern="0" cap="none" spc="3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trong đoạn thơ dưới đây vào nhóm thích hợp.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FB19DE08-1AA8-4518-B891-AEB0CEBEA10C}"/>
              </a:ext>
            </a:extLst>
          </p:cNvPr>
          <p:cNvSpPr/>
          <p:nvPr/>
        </p:nvSpPr>
        <p:spPr>
          <a:xfrm>
            <a:off x="527539" y="2985726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xmlns="" id="{9F71D5A1-530A-4EE9-8EEB-942DEC0FC31B}"/>
              </a:ext>
            </a:extLst>
          </p:cNvPr>
          <p:cNvSpPr/>
          <p:nvPr/>
        </p:nvSpPr>
        <p:spPr>
          <a:xfrm>
            <a:off x="7525043" y="2966430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660844-148C-4C7A-9C64-3D77A1F22E4F}"/>
              </a:ext>
            </a:extLst>
          </p:cNvPr>
          <p:cNvSpPr txBox="1"/>
          <p:nvPr/>
        </p:nvSpPr>
        <p:spPr>
          <a:xfrm>
            <a:off x="246185" y="3984478"/>
            <a:ext cx="5453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cây tre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 của ông vẫn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đẩy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chiếc cối xay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quay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như chong chóng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1729EF-5273-4164-8C68-4564056029D9}"/>
              </a:ext>
            </a:extLst>
          </p:cNvPr>
          <p:cNvSpPr txBox="1"/>
          <p:nvPr/>
        </p:nvSpPr>
        <p:spPr>
          <a:xfrm>
            <a:off x="6885941" y="3893578"/>
            <a:ext cx="519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sông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vẫn luôn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về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của ông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ghê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được bao nhiêu việc.</a:t>
            </a:r>
          </a:p>
          <a:p>
            <a:pPr algn="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(Hữu Thỉnh)</a:t>
            </a:r>
          </a:p>
        </p:txBody>
      </p:sp>
    </p:spTree>
    <p:extLst>
      <p:ext uri="{BB962C8B-B14F-4D97-AF65-F5344CB8AC3E}">
        <p14:creationId xmlns:p14="http://schemas.microsoft.com/office/powerpoint/2010/main" val="269116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4" y="-2698935"/>
            <a:ext cx="6864349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650A279-B805-4280-934A-F05160E151E7}"/>
              </a:ext>
            </a:extLst>
          </p:cNvPr>
          <p:cNvGrpSpPr/>
          <p:nvPr/>
        </p:nvGrpSpPr>
        <p:grpSpPr>
          <a:xfrm>
            <a:off x="3460638" y="1311212"/>
            <a:ext cx="5270720" cy="3635584"/>
            <a:chOff x="4204381" y="2466837"/>
            <a:chExt cx="5577379" cy="3942427"/>
          </a:xfrm>
        </p:grpSpPr>
        <p:pic>
          <p:nvPicPr>
            <p:cNvPr id="23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xmlns="" id="{0C1D1EA5-EC08-4E99-9CE9-DCC970AD8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381" y="2466837"/>
              <a:ext cx="5577379" cy="39424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EA401A2-3ED0-45B7-90BF-D9795ACF3B50}"/>
                </a:ext>
              </a:extLst>
            </p:cNvPr>
            <p:cNvSpPr txBox="1"/>
            <p:nvPr/>
          </p:nvSpPr>
          <p:spPr>
            <a:xfrm>
              <a:off x="4876383" y="5639097"/>
              <a:ext cx="4665336" cy="76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B86590-376A-44DB-9BB9-A81E3C4F166A}"/>
              </a:ext>
            </a:extLst>
          </p:cNvPr>
          <p:cNvSpPr txBox="1"/>
          <p:nvPr/>
        </p:nvSpPr>
        <p:spPr>
          <a:xfrm>
            <a:off x="3016250" y="608867"/>
            <a:ext cx="615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A01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xmlns="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6" y="959365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xmlns="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505373"/>
            <a:ext cx="1162453" cy="849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37610D8-B279-4D25-844D-47831DAA1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09" y="2177872"/>
            <a:ext cx="5573535" cy="402336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D865347-4ACF-4E74-BE84-0A8896EFF5F1}"/>
              </a:ext>
            </a:extLst>
          </p:cNvPr>
          <p:cNvGrpSpPr/>
          <p:nvPr/>
        </p:nvGrpSpPr>
        <p:grpSpPr>
          <a:xfrm>
            <a:off x="1797743" y="1963726"/>
            <a:ext cx="3455382" cy="2103120"/>
            <a:chOff x="1797743" y="2026343"/>
            <a:chExt cx="2391642" cy="2103120"/>
          </a:xfrm>
        </p:grpSpPr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FBFCB9EA-6B04-493C-9456-7805DD700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" t="4796" r="48574" b="53293"/>
            <a:stretch/>
          </p:blipFill>
          <p:spPr>
            <a:xfrm>
              <a:off x="1797743" y="2026343"/>
              <a:ext cx="2391642" cy="21031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1CCBA60-3F19-448C-9D62-98BC9C90680D}"/>
                </a:ext>
              </a:extLst>
            </p:cNvPr>
            <p:cNvSpPr txBox="1"/>
            <p:nvPr/>
          </p:nvSpPr>
          <p:spPr>
            <a:xfrm>
              <a:off x="1905516" y="2782221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17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TRÌNH BÀY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62F255-3379-4ED0-B990-5710F13A6F38}"/>
              </a:ext>
            </a:extLst>
          </p:cNvPr>
          <p:cNvGrpSpPr/>
          <p:nvPr/>
        </p:nvGrpSpPr>
        <p:grpSpPr>
          <a:xfrm>
            <a:off x="8002616" y="1962554"/>
            <a:ext cx="3260329" cy="2011680"/>
            <a:chOff x="7997371" y="2074335"/>
            <a:chExt cx="2445932" cy="20116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88EA56F1-B979-4D10-846F-54974507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1" t="18081" r="731" b="44911"/>
            <a:stretch/>
          </p:blipFill>
          <p:spPr>
            <a:xfrm>
              <a:off x="7997371" y="2074335"/>
              <a:ext cx="2445932" cy="20116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A8D8ED9-FBC6-4088-AD10-3F522C3F4733}"/>
                </a:ext>
              </a:extLst>
            </p:cNvPr>
            <p:cNvSpPr txBox="1"/>
            <p:nvPr/>
          </p:nvSpPr>
          <p:spPr>
            <a:xfrm>
              <a:off x="8132289" y="2782221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17A4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0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864" y="-4705588"/>
            <a:ext cx="10885007" cy="121952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24" y="5292044"/>
            <a:ext cx="12807547" cy="16788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8D8ECA38-49B4-4303-B61B-89BB724121F4}"/>
              </a:ext>
            </a:extLst>
          </p:cNvPr>
          <p:cNvSpPr/>
          <p:nvPr/>
        </p:nvSpPr>
        <p:spPr>
          <a:xfrm>
            <a:off x="13636" y="6054277"/>
            <a:ext cx="4283289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3400" b="1" dirty="0">
              <a:solidFill>
                <a:srgbClr val="0984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BF697983-1619-4004-B792-63FDDA8F0159}"/>
              </a:ext>
            </a:extLst>
          </p:cNvPr>
          <p:cNvSpPr/>
          <p:nvPr/>
        </p:nvSpPr>
        <p:spPr>
          <a:xfrm>
            <a:off x="7927000" y="6047894"/>
            <a:ext cx="4041820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400" b="1" dirty="0">
              <a:solidFill>
                <a:srgbClr val="0984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67AC2FB-6337-4C09-8033-C50DEE372585}"/>
              </a:ext>
            </a:extLst>
          </p:cNvPr>
          <p:cNvGrpSpPr/>
          <p:nvPr/>
        </p:nvGrpSpPr>
        <p:grpSpPr>
          <a:xfrm>
            <a:off x="-3267" y="2887449"/>
            <a:ext cx="1520354" cy="711979"/>
            <a:chOff x="345885" y="845543"/>
            <a:chExt cx="1798320" cy="884146"/>
          </a:xfrm>
        </p:grpSpPr>
        <p:pic>
          <p:nvPicPr>
            <p:cNvPr id="5" name="Picture 4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EF3AD68E-807E-4355-9689-C8D76DE0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6" y="845543"/>
              <a:ext cx="1688251" cy="808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B377A57-DF91-4A70-A9F6-D65CDC79124F}"/>
                </a:ext>
              </a:extLst>
            </p:cNvPr>
            <p:cNvSpPr txBox="1"/>
            <p:nvPr/>
          </p:nvSpPr>
          <p:spPr>
            <a:xfrm>
              <a:off x="345885" y="934828"/>
              <a:ext cx="1798320" cy="794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vác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C1734BE-7A84-4D6C-B20C-10AFFB4FCF8C}"/>
              </a:ext>
            </a:extLst>
          </p:cNvPr>
          <p:cNvGrpSpPr/>
          <p:nvPr/>
        </p:nvGrpSpPr>
        <p:grpSpPr>
          <a:xfrm>
            <a:off x="2817892" y="2985376"/>
            <a:ext cx="1589842" cy="652183"/>
            <a:chOff x="681216" y="853915"/>
            <a:chExt cx="1880512" cy="809891"/>
          </a:xfrm>
        </p:grpSpPr>
        <p:pic>
          <p:nvPicPr>
            <p:cNvPr id="31" name="Picture 30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53A78039-882E-4E22-896D-1860511FA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197" y="853915"/>
              <a:ext cx="1793531" cy="80989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0691168-56D7-4050-96A3-5693EFD09B4A}"/>
                </a:ext>
              </a:extLst>
            </p:cNvPr>
            <p:cNvSpPr txBox="1"/>
            <p:nvPr/>
          </p:nvSpPr>
          <p:spPr>
            <a:xfrm>
              <a:off x="681216" y="917436"/>
              <a:ext cx="1798319" cy="72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dài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3435C00-113C-48B7-88E8-3978F67C62BB}"/>
              </a:ext>
            </a:extLst>
          </p:cNvPr>
          <p:cNvGrpSpPr/>
          <p:nvPr/>
        </p:nvGrpSpPr>
        <p:grpSpPr>
          <a:xfrm>
            <a:off x="5888652" y="2858443"/>
            <a:ext cx="1366762" cy="714685"/>
            <a:chOff x="407335" y="1038978"/>
            <a:chExt cx="2594685" cy="887506"/>
          </a:xfrm>
        </p:grpSpPr>
        <p:pic>
          <p:nvPicPr>
            <p:cNvPr id="34" name="Picture 33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914E1575-6B1F-444A-941D-E7935A480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038978"/>
              <a:ext cx="2594685" cy="88750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C6B2C7A-7FC0-49CB-B3AB-A273D1A2A331}"/>
                </a:ext>
              </a:extLst>
            </p:cNvPr>
            <p:cNvSpPr txBox="1"/>
            <p:nvPr/>
          </p:nvSpPr>
          <p:spPr>
            <a:xfrm>
              <a:off x="760437" y="1166132"/>
              <a:ext cx="1798320" cy="72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đẩy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BBB133E-5324-4E73-BA03-E6A2F60C2EEB}"/>
              </a:ext>
            </a:extLst>
          </p:cNvPr>
          <p:cNvGrpSpPr/>
          <p:nvPr/>
        </p:nvGrpSpPr>
        <p:grpSpPr>
          <a:xfrm>
            <a:off x="8703130" y="2899789"/>
            <a:ext cx="1584156" cy="769473"/>
            <a:chOff x="407335" y="129249"/>
            <a:chExt cx="2594685" cy="1797236"/>
          </a:xfrm>
        </p:grpSpPr>
        <p:pic>
          <p:nvPicPr>
            <p:cNvPr id="37" name="Picture 36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B34A5850-1189-4178-B6F0-5E2F9ADE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37BE003-48DE-4E32-B8FC-0623536F5371}"/>
                </a:ext>
              </a:extLst>
            </p:cNvPr>
            <p:cNvSpPr txBox="1"/>
            <p:nvPr/>
          </p:nvSpPr>
          <p:spPr>
            <a:xfrm>
              <a:off x="647837" y="293662"/>
              <a:ext cx="1798320" cy="72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quay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B80CD66-3595-4738-9A5D-256E6B4371B1}"/>
              </a:ext>
            </a:extLst>
          </p:cNvPr>
          <p:cNvGrpSpPr/>
          <p:nvPr/>
        </p:nvGrpSpPr>
        <p:grpSpPr>
          <a:xfrm>
            <a:off x="1361483" y="2915994"/>
            <a:ext cx="1573147" cy="702149"/>
            <a:chOff x="407335" y="129249"/>
            <a:chExt cx="2594685" cy="1797236"/>
          </a:xfrm>
        </p:grpSpPr>
        <p:pic>
          <p:nvPicPr>
            <p:cNvPr id="43" name="Picture 42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F8A64F15-5EE2-47D3-949E-4DBA4CF3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0FC5B737-F6E6-4836-9C5F-A3E938DED9D5}"/>
                </a:ext>
              </a:extLst>
            </p:cNvPr>
            <p:cNvSpPr txBox="1"/>
            <p:nvPr/>
          </p:nvSpPr>
          <p:spPr>
            <a:xfrm>
              <a:off x="756175" y="281500"/>
              <a:ext cx="1798320" cy="726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rộng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F84A863-44F4-4BCB-8A3E-0E4377BF54BB}"/>
              </a:ext>
            </a:extLst>
          </p:cNvPr>
          <p:cNvGrpSpPr/>
          <p:nvPr/>
        </p:nvGrpSpPr>
        <p:grpSpPr>
          <a:xfrm>
            <a:off x="4296925" y="2870285"/>
            <a:ext cx="1631149" cy="830218"/>
            <a:chOff x="407335" y="895508"/>
            <a:chExt cx="2594685" cy="1030977"/>
          </a:xfrm>
        </p:grpSpPr>
        <p:pic>
          <p:nvPicPr>
            <p:cNvPr id="46" name="Picture 45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B0CCC4C4-4577-49B3-A92C-E60D72B5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895508"/>
              <a:ext cx="2594685" cy="1030977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E7B88898-FB44-4215-A5BF-8D8FF76DEDC9}"/>
                </a:ext>
              </a:extLst>
            </p:cNvPr>
            <p:cNvSpPr txBox="1"/>
            <p:nvPr/>
          </p:nvSpPr>
          <p:spPr>
            <a:xfrm>
              <a:off x="658457" y="1112732"/>
              <a:ext cx="1798320" cy="72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9E136D8-BFD9-4860-8B67-BBE418B6F3F3}"/>
              </a:ext>
            </a:extLst>
          </p:cNvPr>
          <p:cNvGrpSpPr/>
          <p:nvPr/>
        </p:nvGrpSpPr>
        <p:grpSpPr>
          <a:xfrm>
            <a:off x="7062807" y="2843383"/>
            <a:ext cx="1912151" cy="790017"/>
            <a:chOff x="483520" y="945429"/>
            <a:chExt cx="1798320" cy="981055"/>
          </a:xfrm>
        </p:grpSpPr>
        <p:pic>
          <p:nvPicPr>
            <p:cNvPr id="49" name="Picture 48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1B58D46F-748C-4AC5-8DED-A544E6F31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11" y="945429"/>
              <a:ext cx="1349537" cy="98105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F89DD754-3047-4DA6-8350-88F1759FAA2B}"/>
                </a:ext>
              </a:extLst>
            </p:cNvPr>
            <p:cNvSpPr txBox="1"/>
            <p:nvPr/>
          </p:nvSpPr>
          <p:spPr>
            <a:xfrm>
              <a:off x="483520" y="1143854"/>
              <a:ext cx="1798320" cy="72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khỏe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0093F46-D173-4872-84F5-E55DAB03B8C1}"/>
              </a:ext>
            </a:extLst>
          </p:cNvPr>
          <p:cNvGrpSpPr/>
          <p:nvPr/>
        </p:nvGrpSpPr>
        <p:grpSpPr>
          <a:xfrm>
            <a:off x="10343182" y="2923518"/>
            <a:ext cx="1586856" cy="775900"/>
            <a:chOff x="407335" y="129249"/>
            <a:chExt cx="2594685" cy="1797236"/>
          </a:xfrm>
        </p:grpSpPr>
        <p:pic>
          <p:nvPicPr>
            <p:cNvPr id="52" name="Picture 51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3988AB63-6E56-4EE2-A12A-6A94B59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38EC2B22-177C-40C6-805D-79D0A67A0943}"/>
                </a:ext>
              </a:extLst>
            </p:cNvPr>
            <p:cNvSpPr txBox="1"/>
            <p:nvPr/>
          </p:nvSpPr>
          <p:spPr>
            <a:xfrm>
              <a:off x="805517" y="445061"/>
              <a:ext cx="1798321" cy="726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939674" y="124530"/>
            <a:ext cx="103383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</a:rPr>
              <a:t>Thứ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vi-VN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</a:rPr>
              <a:t>ngày 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23 </a:t>
            </a:r>
            <a:r>
              <a:rPr lang="vi-VN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tháng 1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vi-VN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3400" b="1" dirty="0">
                <a:solidFill>
                  <a:prstClr val="black"/>
                </a:solidFill>
                <a:latin typeface="HP001 4 hàng" panose="020B0603050302020204" pitchFamily="34" charset="0"/>
              </a:rPr>
              <a:t>năm </a:t>
            </a:r>
            <a:r>
              <a:rPr lang="vi-VN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</a:t>
            </a:r>
            <a:r>
              <a:rPr lang="en-US" sz="3400" b="1" dirty="0">
                <a:solidFill>
                  <a:prstClr val="black"/>
                </a:solidFill>
                <a:latin typeface="HP001 4 hàng" panose="020B0603050302020204" pitchFamily="34" charset="0"/>
              </a:rPr>
              <a:t>3</a:t>
            </a:r>
            <a:endParaRPr lang="vi-VN" sz="3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endParaRPr lang="vi-VN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592401E-764E-4378-95F3-5DDBC1AE4EAD}"/>
              </a:ext>
            </a:extLst>
          </p:cNvPr>
          <p:cNvSpPr txBox="1"/>
          <p:nvPr/>
        </p:nvSpPr>
        <p:spPr>
          <a:xfrm>
            <a:off x="-422404" y="485081"/>
            <a:ext cx="11812554" cy="1382430"/>
          </a:xfrm>
          <a:prstGeom prst="rect">
            <a:avLst/>
          </a:prstGeom>
          <a:noFill/>
        </p:spPr>
        <p:txBody>
          <a:bodyPr wrap="square" spcCol="365760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defRPr/>
            </a:pPr>
            <a:endParaRPr lang="en-US" sz="3400" b="1" dirty="0" smtClean="0">
              <a:solidFill>
                <a:prstClr val="black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83: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22: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lang="vi-VN" sz="3600" b="1" dirty="0">
              <a:solidFill>
                <a:prstClr val="black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54891" y="734971"/>
            <a:ext cx="2787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3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36" y="1901840"/>
            <a:ext cx="12205250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5E-6 3.33333E-6 C -0.00078 0.00717 -0.00156 0.01504 -0.00247 0.02268 C -0.00351 0.03217 -0.00533 0.04166 -0.00585 0.05115 C -0.0069 0.06365 -0.00624 0.07615 -0.00638 0.08842 C -0.00494 0.11157 -0.00559 0.13495 -0.00182 0.15764 C 0.00079 0.17314 0.00691 0.18773 0.01237 0.20185 C 0.03282 0.25486 0.00834 0.19514 0.03073 0.24027 C 0.03386 0.24652 0.0349 0.24907 0.03894 0.25439 C 0.05001 0.26875 0.04271 0.25856 0.05209 0.26805 C 0.053 0.26898 0.05365 0.27014 0.05443 0.27106 C 0.05639 0.27314 0.05834 0.27407 0.06042 0.27592 C 0.06251 0.27777 0.0642 0.28032 0.06628 0.2824 C 0.06745 0.28333 0.06876 0.28356 0.06993 0.28472 C 0.07149 0.28611 0.07305 0.28773 0.07448 0.28935 C 0.07852 0.29305 0.07592 0.28958 0.07774 0.29213 " pathEditMode="relative" rAng="0" ptsTypes="AAAAAAAAAAAAAA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4.16667E-6 -3.7037E-7 C 0.12657 0.10324 -0.05156 -0.03958 0.07748 0.05486 C 0.10821 0.07732 0.13763 0.10185 0.16758 0.12569 C 0.17956 0.13519 0.19141 0.14468 0.20287 0.15463 C 0.21797 0.16782 0.23138 0.18333 0.24753 0.19468 C 0.29206 0.225 0.27904 0.21412 0.32149 0.25162 C 0.32683 0.25648 0.33217 0.26088 0.33685 0.2662 C 0.34063 0.2706 0.3448 0.27523 0.34844 0.27986 C 0.35144 0.28357 0.3573 0.29352 0.35912 0.29769 C 0.36042 0.30046 0.36055 0.30347 0.36159 0.30602 C 0.36433 0.31273 0.37071 0.325 0.37071 0.32523 C 0.37097 0.32639 0.37097 0.32755 0.37149 0.32894 C 0.37266 0.33125 0.37409 0.33357 0.37526 0.33588 C 0.37579 0.33681 0.37592 0.33796 0.37618 0.33866 C 0.37696 0.34097 0.37865 0.3463 0.37865 0.34653 " pathEditMode="relative" rAng="0" ptsTypes="AAAAAAAAAAAAAA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-1.48148E-6 C -0.01002 0.01644 -0.00729 0.01343 -0.02617 0.03102 C -0.03242 0.03704 -0.03932 0.0419 -0.04492 0.04861 C -0.04974 0.05486 -0.05299 0.0632 -0.05794 0.06945 C -0.06614 0.07917 -0.07578 0.08681 -0.08385 0.09676 C -0.08906 0.10324 -0.09284 0.11158 -0.09752 0.11829 C -0.10052 0.12246 -0.1039 0.12593 -0.10703 0.13009 C -0.11315 0.13866 -0.12122 0.15116 -0.12643 0.16134 C -0.13138 0.17107 -0.13594 0.18125 -0.14075 0.19074 C -0.14844 0.20509 -0.16419 0.23426 -0.17409 0.24884 C -0.18411 0.26343 -0.19271 0.27384 -0.20508 0.28403 C -0.21094 0.28889 -0.21732 0.2919 -0.22317 0.29676 C -0.23164 0.30417 -0.23893 0.31435 -0.24778 0.3213 C -0.25351 0.3257 -0.25963 0.32986 -0.26497 0.33496 C -0.26732 0.33727 -0.26966 0.33982 -0.27226 0.3419 C -0.27565 0.34468 -0.27942 0.34676 -0.28307 0.34884 C -0.30833 0.36343 -0.27461 0.34236 -0.29817 0.35648 C -0.30364 0.35949 -0.3082 0.36505 -0.31406 0.36644 C -0.31575 0.36667 -0.31745 0.36713 -0.31914 0.36736 C -0.34336 0.37083 -0.31393 0.36621 -0.33281 0.36945 C -0.33398 0.36991 -0.33515 0.37083 -0.33646 0.3713 C -0.34232 0.37338 -0.34192 0.37338 -0.34492 0.37338 " pathEditMode="relative" rAng="0" ptsTypes="AAAAAAAAAAAAAAAAAAAAAAA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-2.22222E-6 C -0.02435 0.01505 -0.04583 0.03426 -0.07278 0.04514 C -0.12122 0.06482 -0.15456 0.0757 -0.1987 0.10486 C -0.23815 0.13079 -0.27422 0.16065 -0.3125 0.18797 C -0.33047 0.20093 -0.34948 0.21297 -0.36771 0.2257 C -0.37799 0.23287 -0.38646 0.24236 -0.39804 0.24746 C -0.41041 0.25301 -0.42357 0.2581 -0.43385 0.26644 C -0.43828 0.26991 -0.44349 0.27269 -0.44687 0.27685 C -0.4526 0.28357 -0.45482 0.29213 -0.46094 0.29861 C -0.47539 0.31366 -0.46888 0.30556 -0.4806 0.32222 C -0.48125 0.32431 -0.48203 0.32662 -0.48268 0.32894 C -0.4832 0.33009 -0.48333 0.33125 -0.48385 0.33264 C -0.48437 0.33426 -0.48515 0.33565 -0.48581 0.33727 C -0.48385 0.34838 -0.48607 0.34121 -0.47526 0.35718 " pathEditMode="relative" rAng="0" ptsTypes="AAAAAAAAAAAAA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97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1.875E-6 1.11111E-6 C 0.09714 0.02986 0.08998 0.02917 0.21055 0.05555 C 0.24883 0.06366 0.2875 0.06829 0.32552 0.07708 C 0.36367 0.08611 0.4013 0.09768 0.43932 0.10787 C 0.46211 0.12176 0.48464 0.13449 0.50716 0.14861 C 0.53021 0.16296 0.55196 0.18055 0.57513 0.19352 C 0.59518 0.20486 0.61654 0.21088 0.63685 0.22176 C 0.72201 0.26875 0.64987 0.2419 0.70469 0.26042 C 0.70781 0.26458 0.71068 0.26921 0.71406 0.27268 C 0.71771 0.27731 0.7224 0.28009 0.72565 0.28542 C 0.72826 0.28981 0.73008 0.29537 0.7319 0.30092 C 0.73464 0.30903 0.73672 0.31759 0.73906 0.32569 C 0.7405 0.33055 0.74206 0.33495 0.7431 0.33981 C 0.74597 0.35 0.74427 0.34514 0.74883 0.35417 " pathEditMode="relative" rAng="0" ptsTypes="AAAAAAAAAAAAA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35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8.33333E-7 4.81481E-6 C -0.00599 0.003 -0.01185 0.00671 -0.01745 0.01087 C -0.02435 0.0155 -0.0401 0.03009 -0.04453 0.03425 C -0.05521 0.0449 -0.06562 0.05717 -0.07604 0.06875 C -0.0957 0.08935 -0.0987 0.09004 -0.12018 0.11666 C -0.12331 0.12083 -0.12617 0.12476 -0.12943 0.12824 C -0.13932 0.13865 -0.1595 0.15879 -0.1595 0.15925 C -0.16862 0.18101 -0.15937 0.15648 -0.16523 0.17685 C -0.1668 0.1831 -0.16862 0.18611 -0.17135 0.1912 C -0.17135 0.19305 -0.17148 0.19467 -0.172 0.19652 C -0.17239 0.19814 -0.17331 0.2 -0.17357 0.20208 C -0.17396 0.20439 -0.17396 0.21064 -0.17396 0.21111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29344E-17 L -4.58333E-6 0.00023 C 0.01211 0.02685 0.02149 0.06042 0.03659 0.08125 C 0.04961 0.09931 0.06329 0.1162 0.07592 0.13519 C 0.08529 0.14884 0.10547 0.19444 0.11029 0.20463 C 0.11342 0.21111 0.11732 0.2162 0.1198 0.22384 C 0.12214 0.23079 0.12448 0.23773 0.12696 0.24444 C 0.12943 0.25185 0.13243 0.25833 0.13477 0.26551 C 0.13555 0.26829 0.13594 0.2713 0.13646 0.27431 C 0.13829 0.28356 0.13646 0.27616 0.13907 0.28796 C 0.13972 0.29051 0.14024 0.29282 0.14089 0.29514 C 0.1418 0.29838 0.14336 0.30093 0.14441 0.3037 C 0.14623 0.30949 0.1474 0.31412 0.14896 0.31991 " pathEditMode="relative" rAng="0" ptsTypes="AAAAAAAAAAAAA">
                                      <p:cBhvr>
                                        <p:cTn id="7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6796 0.01805 -0.19414 0.05277 -0.23333 0.07384 C -0.2638 0.09004 -0.29427 0.10509 -0.32434 0.12268 C -0.33255 0.12731 -0.33984 0.13518 -0.34778 0.14004 C -0.3526 0.14328 -0.35755 0.14375 -0.36224 0.14606 C -0.3983 0.16504 -0.33945 0.14074 -0.39791 0.16551 C -0.41002 0.1706 -0.42187 0.17453 -0.43372 0.17916 C -0.44205 0.18287 -0.45 0.18842 -0.45833 0.19143 C -0.52812 0.21643 -0.5026 0.20185 -0.57487 0.2243 L -0.62591 0.24004 C -0.64296 0.24467 -0.66028 0.24745 -0.67708 0.2537 C -0.69036 0.25856 -0.70312 0.26713 -0.71588 0.27291 C -0.73737 0.2831 -0.71393 0.26875 -0.74153 0.28495 C -0.75559 0.29282 -0.76927 0.30324 -0.78346 0.31041 C -0.79375 0.31551 -0.80416 0.31967 -0.81419 0.32592 C -0.82018 0.32986 -0.82643 0.33426 -0.83255 0.33773 C -0.83593 0.33958 -0.83932 0.33981 -0.8427 0.34143 C -0.84661 0.34351 -0.85026 0.34583 -0.85377 0.34814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95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864" y="-4705588"/>
            <a:ext cx="10885007" cy="121952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24" y="5292044"/>
            <a:ext cx="12807547" cy="16788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C644D81-D74B-4F00-A47D-07DA4F720132}"/>
              </a:ext>
            </a:extLst>
          </p:cNvPr>
          <p:cNvSpPr txBox="1"/>
          <p:nvPr/>
        </p:nvSpPr>
        <p:spPr>
          <a:xfrm>
            <a:off x="-3268" y="1789309"/>
            <a:ext cx="973812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câu kể trong những câu dưới đây:</a:t>
            </a:r>
          </a:p>
        </p:txBody>
      </p:sp>
      <p:sp>
        <p:nvSpPr>
          <p:cNvPr id="57" name="Rectangle: Rounded Corners 18">
            <a:extLst>
              <a:ext uri="{FF2B5EF4-FFF2-40B4-BE49-F238E27FC236}">
                <a16:creationId xmlns:a16="http://schemas.microsoft.com/office/drawing/2014/main" xmlns="" id="{1E137B45-5D47-41E3-83AF-EB70D3402F51}"/>
              </a:ext>
            </a:extLst>
          </p:cNvPr>
          <p:cNvSpPr/>
          <p:nvPr/>
        </p:nvSpPr>
        <p:spPr>
          <a:xfrm>
            <a:off x="148522" y="2613556"/>
            <a:ext cx="4272865" cy="4324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-ga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19">
            <a:extLst>
              <a:ext uri="{FF2B5EF4-FFF2-40B4-BE49-F238E27FC236}">
                <a16:creationId xmlns:a16="http://schemas.microsoft.com/office/drawing/2014/main" xmlns="" id="{ACB34149-6315-4EE8-9BC1-785D492BC46C}"/>
              </a:ext>
            </a:extLst>
          </p:cNvPr>
          <p:cNvSpPr/>
          <p:nvPr/>
        </p:nvSpPr>
        <p:spPr>
          <a:xfrm>
            <a:off x="136850" y="3296641"/>
            <a:ext cx="9959965" cy="4817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Pô-na-ga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Trang.</a:t>
            </a:r>
          </a:p>
        </p:txBody>
      </p:sp>
      <p:sp>
        <p:nvSpPr>
          <p:cNvPr id="59" name="Rectangle: Rounded Corners 20">
            <a:extLst>
              <a:ext uri="{FF2B5EF4-FFF2-40B4-BE49-F238E27FC236}">
                <a16:creationId xmlns:a16="http://schemas.microsoft.com/office/drawing/2014/main" xmlns="" id="{42DC7470-CBDA-406B-82D0-731D1C5CD56C}"/>
              </a:ext>
            </a:extLst>
          </p:cNvPr>
          <p:cNvSpPr/>
          <p:nvPr/>
        </p:nvSpPr>
        <p:spPr>
          <a:xfrm>
            <a:off x="136850" y="4046406"/>
            <a:ext cx="8903560" cy="5069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Ông ngoại đưa đón Dương đi học mỗi khi bố mẹ bận rộn.</a:t>
            </a:r>
          </a:p>
        </p:txBody>
      </p:sp>
      <p:sp>
        <p:nvSpPr>
          <p:cNvPr id="60" name="Rectangle: Rounded Corners 23">
            <a:extLst>
              <a:ext uri="{FF2B5EF4-FFF2-40B4-BE49-F238E27FC236}">
                <a16:creationId xmlns:a16="http://schemas.microsoft.com/office/drawing/2014/main" xmlns="" id="{10219745-729B-48ED-A620-1A1AFDEEFA4E}"/>
              </a:ext>
            </a:extLst>
          </p:cNvPr>
          <p:cNvSpPr/>
          <p:nvPr/>
        </p:nvSpPr>
        <p:spPr>
          <a:xfrm>
            <a:off x="148522" y="4798872"/>
            <a:ext cx="9744365" cy="4931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Mỗi một ngày trôi qua, ông đang già đi, còn nó mạnh mẽ hơn.</a:t>
            </a:r>
          </a:p>
        </p:txBody>
      </p:sp>
      <p:sp>
        <p:nvSpPr>
          <p:cNvPr id="61" name="Rectangle: Rounded Corners 24">
            <a:extLst>
              <a:ext uri="{FF2B5EF4-FFF2-40B4-BE49-F238E27FC236}">
                <a16:creationId xmlns:a16="http://schemas.microsoft.com/office/drawing/2014/main" xmlns="" id="{97121F30-4D39-4A96-8404-097E48C530E5}"/>
              </a:ext>
            </a:extLst>
          </p:cNvPr>
          <p:cNvSpPr/>
          <p:nvPr/>
        </p:nvSpPr>
        <p:spPr>
          <a:xfrm>
            <a:off x="148522" y="5545139"/>
            <a:ext cx="6151809" cy="6300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xmlns="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390488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xmlns="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95" y="5044"/>
            <a:ext cx="1162453" cy="849485"/>
          </a:xfrm>
          <a:prstGeom prst="rect">
            <a:avLst/>
          </a:prstGeom>
        </p:spPr>
      </p:pic>
      <p:pic>
        <p:nvPicPr>
          <p:cNvPr id="13" name="Picture 12" descr="Circle&#10;&#10;Description automatically generated with low confidence">
            <a:extLst>
              <a:ext uri="{FF2B5EF4-FFF2-40B4-BE49-F238E27FC236}">
                <a16:creationId xmlns:a16="http://schemas.microsoft.com/office/drawing/2014/main" xmlns="" id="{5E142B6E-C6BE-4C68-ABFC-7C4AEFD25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464447"/>
            <a:ext cx="10971832" cy="6400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1FA4464-E5F7-44BE-BD86-0888DA58626F}"/>
              </a:ext>
            </a:extLst>
          </p:cNvPr>
          <p:cNvSpPr txBox="1"/>
          <p:nvPr/>
        </p:nvSpPr>
        <p:spPr>
          <a:xfrm>
            <a:off x="2193731" y="1954871"/>
            <a:ext cx="64112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 điểm câu kể: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ctr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câu là dấu chấm;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ctr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 câu không chứa những từ để hỏi hoặc những từ bộc lộ cảm xúc.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864" y="-4705588"/>
            <a:ext cx="10885007" cy="121952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24" y="5292044"/>
            <a:ext cx="12807547" cy="16788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C644D81-D74B-4F00-A47D-07DA4F720132}"/>
              </a:ext>
            </a:extLst>
          </p:cNvPr>
          <p:cNvSpPr txBox="1"/>
          <p:nvPr/>
        </p:nvSpPr>
        <p:spPr>
          <a:xfrm>
            <a:off x="315054" y="1852210"/>
            <a:ext cx="940999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18">
            <a:extLst>
              <a:ext uri="{FF2B5EF4-FFF2-40B4-BE49-F238E27FC236}">
                <a16:creationId xmlns:a16="http://schemas.microsoft.com/office/drawing/2014/main" xmlns="" id="{1E137B45-5D47-41E3-83AF-EB70D3402F51}"/>
              </a:ext>
            </a:extLst>
          </p:cNvPr>
          <p:cNvSpPr/>
          <p:nvPr/>
        </p:nvSpPr>
        <p:spPr>
          <a:xfrm>
            <a:off x="354609" y="2744970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13">
            <a:extLst>
              <a:ext uri="{FF2B5EF4-FFF2-40B4-BE49-F238E27FC236}">
                <a16:creationId xmlns:a16="http://schemas.microsoft.com/office/drawing/2014/main" xmlns="" id="{DF8A347C-7A18-4FBD-9247-3A7A5B729E86}"/>
              </a:ext>
            </a:extLst>
          </p:cNvPr>
          <p:cNvSpPr/>
          <p:nvPr/>
        </p:nvSpPr>
        <p:spPr>
          <a:xfrm>
            <a:off x="1955352" y="3826206"/>
            <a:ext cx="5794042" cy="834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14">
            <a:extLst>
              <a:ext uri="{FF2B5EF4-FFF2-40B4-BE49-F238E27FC236}">
                <a16:creationId xmlns:a16="http://schemas.microsoft.com/office/drawing/2014/main" xmlns="" id="{5C70DDC1-38FB-496B-9F38-BC1611CBFABD}"/>
              </a:ext>
            </a:extLst>
          </p:cNvPr>
          <p:cNvSpPr/>
          <p:nvPr/>
        </p:nvSpPr>
        <p:spPr>
          <a:xfrm>
            <a:off x="3931003" y="4809427"/>
            <a:ext cx="5794042" cy="8348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419</Words>
  <Application>Microsoft Office PowerPoint</Application>
  <PresentationFormat>Custom</PresentationFormat>
  <Paragraphs>73</Paragraphs>
  <Slides>11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1_Office Theme</vt:lpstr>
      <vt:lpstr>1_Office 主题</vt:lpstr>
      <vt:lpstr>1_Slice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56</cp:revision>
  <dcterms:created xsi:type="dcterms:W3CDTF">2022-08-26T11:28:00Z</dcterms:created>
  <dcterms:modified xsi:type="dcterms:W3CDTF">2025-01-09T09:56:19Z</dcterms:modified>
</cp:coreProperties>
</file>