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8" r:id="rId4"/>
    <p:sldId id="259" r:id="rId5"/>
    <p:sldId id="260" r:id="rId6"/>
    <p:sldId id="261" r:id="rId7"/>
    <p:sldId id="269" r:id="rId8"/>
    <p:sldId id="270" r:id="rId9"/>
    <p:sldId id="264" r:id="rId10"/>
    <p:sldId id="265" r:id="rId11"/>
    <p:sldId id="266" r:id="rId12"/>
    <p:sldId id="267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516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9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9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703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gif"/><Relationship Id="rId10" Type="http://schemas.openxmlformats.org/officeDocument/2006/relationships/image" Target="../media/image10.wmf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gi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gif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1111508" y="1857356"/>
            <a:ext cx="5165130" cy="2106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44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4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3A1.</a:t>
            </a: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708767" y="4786314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GIẢM MỘT SỐ </a:t>
            </a:r>
          </a:p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MỘT SỐ 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637461" y="8215338"/>
            <a:ext cx="13324115" cy="9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4044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44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4044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THÚY.</a:t>
            </a:r>
            <a:endParaRPr lang="en-US" sz="4044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2625634" y="285720"/>
            <a:ext cx="12795071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404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44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QUÁN TRỮ.</a:t>
            </a:r>
            <a:endParaRPr lang="en-US" sz="404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2137527" y="1857357"/>
            <a:ext cx="4071966" cy="2643206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322" y="934026"/>
            <a:ext cx="162766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2.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con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="" xmlns:a16="http://schemas.microsoft.com/office/drawing/2014/main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8" y="5029200"/>
            <a:ext cx="12572991" cy="4114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842919" y="6019800"/>
            <a:ext cx="6096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19"/>
          <p:cNvGrpSpPr/>
          <p:nvPr/>
        </p:nvGrpSpPr>
        <p:grpSpPr>
          <a:xfrm>
            <a:off x="8731917" y="4800600"/>
            <a:ext cx="609600" cy="609600"/>
            <a:chOff x="6309519" y="4648200"/>
            <a:chExt cx="609600" cy="609600"/>
          </a:xfrm>
        </p:grpSpPr>
        <p:sp>
          <p:nvSpPr>
            <p:cNvPr id="16" name="Oval 15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60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870535" y="66294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26"/>
          <p:cNvGrpSpPr/>
          <p:nvPr/>
        </p:nvGrpSpPr>
        <p:grpSpPr>
          <a:xfrm>
            <a:off x="9341517" y="5638800"/>
            <a:ext cx="609600" cy="609600"/>
            <a:chOff x="6309519" y="4648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10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9814719" y="55245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32"/>
          <p:cNvGrpSpPr/>
          <p:nvPr/>
        </p:nvGrpSpPr>
        <p:grpSpPr>
          <a:xfrm>
            <a:off x="12229513" y="5276850"/>
            <a:ext cx="609600" cy="609600"/>
            <a:chOff x="6309519" y="4648200"/>
            <a:chExt cx="609600" cy="609600"/>
          </a:xfrm>
        </p:grpSpPr>
        <p:sp>
          <p:nvSpPr>
            <p:cNvPr id="34" name="Oval 33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40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6776400" y="7029450"/>
            <a:ext cx="742637" cy="590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36"/>
          <p:cNvGrpSpPr/>
          <p:nvPr/>
        </p:nvGrpSpPr>
        <p:grpSpPr>
          <a:xfrm>
            <a:off x="9917192" y="8001000"/>
            <a:ext cx="609600" cy="609600"/>
            <a:chOff x="6309519" y="4648200"/>
            <a:chExt cx="609600" cy="609600"/>
          </a:xfrm>
        </p:grpSpPr>
        <p:sp>
          <p:nvSpPr>
            <p:cNvPr id="38" name="Oval 3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2826" y="4696395"/>
              <a:ext cx="37382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6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0557993" y="7620000"/>
            <a:ext cx="856926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40"/>
          <p:cNvGrpSpPr/>
          <p:nvPr/>
        </p:nvGrpSpPr>
        <p:grpSpPr>
          <a:xfrm>
            <a:off x="12775596" y="6781800"/>
            <a:ext cx="609600" cy="609600"/>
            <a:chOff x="6309519" y="4648200"/>
            <a:chExt cx="609600" cy="609600"/>
          </a:xfrm>
        </p:grpSpPr>
        <p:sp>
          <p:nvSpPr>
            <p:cNvPr id="42" name="Oval 41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0442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24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46" name="Freeform 45"/>
          <p:cNvSpPr/>
          <p:nvPr/>
        </p:nvSpPr>
        <p:spPr>
          <a:xfrm>
            <a:off x="6997700" y="5562600"/>
            <a:ext cx="6604000" cy="1092200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039541"/>
            <a:ext cx="162766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Mai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Mai so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0129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091" y="5004078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Mai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còn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2676" y="7216914"/>
            <a:ext cx="5573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 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0842" y="6035814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</a:t>
            </a:r>
            <a:r>
              <a:rPr lang="pt-BR" altLang="en-US" sz="40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(bút </a:t>
            </a: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 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271" y="3786182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</a:t>
            </a:r>
            <a:r>
              <a:rPr lang="en-US" altLang="en-US" sz="4000" b="1" u="sng" kern="12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tắt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00034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071538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1577" y="5072066"/>
            <a:ext cx="67151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8701" y="50720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744882" y="510778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101808" y="503634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387956" y="503634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923873" y="50720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3015" y="6572264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030370" y="653654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15858" y="653654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Brace 42"/>
          <p:cNvSpPr/>
          <p:nvPr/>
        </p:nvSpPr>
        <p:spPr>
          <a:xfrm rot="5400000">
            <a:off x="1101675" y="6036480"/>
            <a:ext cx="214315" cy="1714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ight Brace 43"/>
          <p:cNvSpPr/>
          <p:nvPr/>
        </p:nvSpPr>
        <p:spPr>
          <a:xfrm rot="5400000">
            <a:off x="3566285" y="2214547"/>
            <a:ext cx="357192" cy="66437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/>
          <p:cNvSpPr txBox="1"/>
          <p:nvPr/>
        </p:nvSpPr>
        <p:spPr>
          <a:xfrm>
            <a:off x="1351708" y="5786446"/>
            <a:ext cx="527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endParaRPr lang="vi-VN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3015" y="707233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5" grpId="0"/>
      <p:bldP spid="53" grpId="0"/>
      <p:bldP spid="54" grpId="0"/>
      <p:bldP spid="22" grpId="0"/>
      <p:bldP spid="43" grpId="0" animBg="1"/>
      <p:bldP spid="44" grpId="0" animBg="1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1737523" y="1060094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3048001"/>
            <a:ext cx="13035396" cy="5984526"/>
          </a:xfrm>
          <a:prstGeom prst="rect">
            <a:avLst/>
          </a:prstGeom>
        </p:spPr>
      </p:pic>
      <p:grpSp>
        <p:nvGrpSpPr>
          <p:cNvPr id="12" name="Group 6"/>
          <p:cNvGrpSpPr/>
          <p:nvPr/>
        </p:nvGrpSpPr>
        <p:grpSpPr>
          <a:xfrm>
            <a:off x="4343417" y="4038600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9"/>
          <p:cNvGrpSpPr/>
          <p:nvPr/>
        </p:nvGrpSpPr>
        <p:grpSpPr>
          <a:xfrm>
            <a:off x="5706758" y="5597723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9370219" y="5499100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937519" y="1187624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727903" y="395536"/>
            <a:ext cx="2755900" cy="1054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40001" y="1763688"/>
            <a:ext cx="11313600" cy="30894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xmlns="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xmlns="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 sau: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6995311" y="5234953"/>
            <a:ext cx="6984915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91211" y="2290346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6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28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68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8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6</a:t>
            </a:r>
            <a:endParaRPr lang="en-US" sz="4000" b="1">
              <a:solidFill>
                <a:srgbClr val="00206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697020" y="1360167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331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760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nhãn vở mà Nam còn lại là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473" y="7594600"/>
            <a:ext cx="4403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nhãn vở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319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: </a:t>
            </a:r>
            <a:r>
              <a:rPr lang="pt-BR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</a:t>
            </a: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(nhãn vở)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79345" y="827584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7300119" y="4531333"/>
            <a:ext cx="0" cy="41731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2571736"/>
            <a:ext cx="1627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so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1577" y="5000628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44420" y="503634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173246" y="503634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352369" y="500062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137791" y="500062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0139" y="6429388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280403" y="642938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5400000" flipH="1" flipV="1">
            <a:off x="958801" y="6036478"/>
            <a:ext cx="428628" cy="1785952"/>
          </a:xfrm>
          <a:prstGeom prst="leftBrace">
            <a:avLst>
              <a:gd name="adj1" fmla="val 8333"/>
              <a:gd name="adj2" fmla="val 552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ight Brace 30"/>
          <p:cNvSpPr/>
          <p:nvPr/>
        </p:nvSpPr>
        <p:spPr>
          <a:xfrm rot="5400000">
            <a:off x="3137659" y="2428860"/>
            <a:ext cx="428628" cy="6143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37263" y="642938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51709" y="578644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0139" y="735808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8833" y="400049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4" grpId="0"/>
      <p:bldP spid="30" grpId="0" animBg="1"/>
      <p:bldP spid="31" grpId="0" animBg="1"/>
      <p:bldP spid="33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923345" y="3657600"/>
            <a:ext cx="1028707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4346" y="4648863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GIẢM MỘT SỐ </a:t>
            </a:r>
          </a:p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MỘT SỐ LẦN</a:t>
            </a:r>
            <a:r>
              <a:rPr lang="vi-VN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2).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546031" y="1408114"/>
            <a:ext cx="4780508" cy="3092449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">
            <a:extLst>
              <a:ext uri="{FF2B5EF4-FFF2-40B4-BE49-F238E27FC236}">
                <a16:creationId xmlns=""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1470819" y="2290346"/>
            <a:ext cx="1712415" cy="681454"/>
            <a:chOff x="1470819" y="1943100"/>
            <a:chExt cx="1712415" cy="681454"/>
          </a:xfrm>
        </p:grpSpPr>
        <p:grpSp>
          <p:nvGrpSpPr>
            <p:cNvPr id="9" name="Group 18">
              <a:extLst>
                <a:ext uri="{FF2B5EF4-FFF2-40B4-BE49-F238E27FC236}">
                  <a16:creationId xmlns=""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=""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2936677"/>
            <a:ext cx="8991600" cy="209258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=""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5844032"/>
            <a:ext cx="8991600" cy="20925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22391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082436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6492454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0957719" y="64770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353</Words>
  <Application>Microsoft Office PowerPoint</Application>
  <PresentationFormat>Custom</PresentationFormat>
  <Paragraphs>66</Paragraphs>
  <Slides>12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128</cp:revision>
  <dcterms:created xsi:type="dcterms:W3CDTF">2022-07-10T01:37:20Z</dcterms:created>
  <dcterms:modified xsi:type="dcterms:W3CDTF">2025-01-09T09:07:40Z</dcterms:modified>
</cp:coreProperties>
</file>