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86" r:id="rId3"/>
    <p:sldId id="287" r:id="rId4"/>
    <p:sldId id="275" r:id="rId5"/>
    <p:sldId id="284" r:id="rId6"/>
    <p:sldId id="283" r:id="rId7"/>
    <p:sldId id="285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5" d="100"/>
          <a:sy n="55" d="100"/>
        </p:scale>
        <p:origin x="-522" y="-7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98134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50058" y="4561563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5776442" y="1635073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520434" y="1397872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70</a:t>
            </a:r>
            <a:endParaRPr lang="en-US" sz="3600"/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90</a:t>
            </a:r>
            <a:endParaRPr lang="en-US" sz="3600"/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10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289719" y="1056439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0" y="2285999"/>
            <a:ext cx="16276638" cy="9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757319" y="4690172"/>
            <a:ext cx="851931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67097" y="3232069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57" y="4622462"/>
            <a:ext cx="693733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02" y="6077708"/>
            <a:ext cx="6905016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" y="7733534"/>
            <a:ext cx="6919119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Mai làm được 27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số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được của Rô – bốt gấp 3 lần của Mai. Hỏi Rô – bốt làm được bao nhiêu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063828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336024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281</Words>
  <Application>Microsoft Office PowerPoint</Application>
  <PresentationFormat>Custom</PresentationFormat>
  <Paragraphs>42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142</cp:revision>
  <dcterms:created xsi:type="dcterms:W3CDTF">2006-10-26T15:18:53Z</dcterms:created>
  <dcterms:modified xsi:type="dcterms:W3CDTF">2025-01-09T09:18:37Z</dcterms:modified>
</cp:coreProperties>
</file>