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335" r:id="rId2"/>
    <p:sldId id="342" r:id="rId3"/>
    <p:sldId id="344" r:id="rId4"/>
    <p:sldId id="346" r:id="rId5"/>
    <p:sldId id="424" r:id="rId6"/>
    <p:sldId id="425" r:id="rId7"/>
    <p:sldId id="349" r:id="rId8"/>
    <p:sldId id="347" r:id="rId9"/>
    <p:sldId id="350" r:id="rId10"/>
    <p:sldId id="354" r:id="rId11"/>
    <p:sldId id="356" r:id="rId12"/>
    <p:sldId id="357" r:id="rId13"/>
    <p:sldId id="355" r:id="rId14"/>
    <p:sldId id="358" r:id="rId15"/>
    <p:sldId id="359" r:id="rId16"/>
    <p:sldId id="360" r:id="rId17"/>
    <p:sldId id="361" r:id="rId18"/>
    <p:sldId id="413" r:id="rId19"/>
  </p:sldIdLst>
  <p:sldSz cx="12192000" cy="6858000"/>
  <p:notesSz cx="6858000" cy="9144000"/>
  <p:embeddedFontLst>
    <p:embeddedFont>
      <p:font typeface="Calibri" pitchFamily="34" charset="0"/>
      <p:regular r:id="rId21"/>
      <p:bold r:id="rId22"/>
      <p:italic r:id="rId23"/>
      <p:boldItalic r:id="rId24"/>
    </p:embeddedFont>
    <p:embeddedFont>
      <p:font typeface="Tahoma" pitchFamily="34" charset="0"/>
      <p:regular r:id="rId25"/>
      <p:bold r:id="rId26"/>
    </p:embeddedFont>
    <p:embeddedFont>
      <p:font typeface="Great Vibes" charset="0"/>
      <p:regular r:id="rId27"/>
    </p:embeddedFont>
    <p:embeddedFont>
      <p:font typeface="Calibri Light" pitchFamily="34" charset="0"/>
      <p:regular r:id="rId28"/>
      <p: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9A"/>
    <a:srgbClr val="D23315"/>
    <a:srgbClr val="F136C3"/>
    <a:srgbClr val="FFF2CC"/>
    <a:srgbClr val="FDE1E6"/>
    <a:srgbClr val="DFECC0"/>
    <a:srgbClr val="C6E8F8"/>
    <a:srgbClr val="FF99FF"/>
    <a:srgbClr val="FF99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0" d="100"/>
          <a:sy n="80" d="100"/>
        </p:scale>
        <p:origin x="-342" y="-30"/>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B42E1-8938-4B84-AA21-E98C6484AA7D}"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A1F99-92A6-45C7-9968-7D8B9D19B4F3}" type="slidenum">
              <a:rPr lang="en-US" smtClean="0"/>
              <a:t>‹#›</a:t>
            </a:fld>
            <a:endParaRPr lang="en-US"/>
          </a:p>
        </p:txBody>
      </p:sp>
    </p:spTree>
    <p:extLst>
      <p:ext uri="{BB962C8B-B14F-4D97-AF65-F5344CB8AC3E}">
        <p14:creationId xmlns:p14="http://schemas.microsoft.com/office/powerpoint/2010/main" val="2339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269159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82636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577009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293382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53854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85978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t>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73909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t>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42716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t>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11382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52008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0974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t>1/12/2025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t>‹#›</a:t>
            </a:fld>
            <a:endParaRPr lang="en-US"/>
          </a:p>
        </p:txBody>
      </p:sp>
    </p:spTree>
    <p:extLst>
      <p:ext uri="{BB962C8B-B14F-4D97-AF65-F5344CB8AC3E}">
        <p14:creationId xmlns:p14="http://schemas.microsoft.com/office/powerpoint/2010/main" val="1112567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19.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736" y="117491"/>
            <a:ext cx="1582739" cy="1582739"/>
          </a:xfrm>
          <a:prstGeom prst="ellipse">
            <a:avLst/>
          </a:prstGeom>
        </p:spPr>
      </p:pic>
      <p:grpSp>
        <p:nvGrpSpPr>
          <p:cNvPr id="3" name="Group 2"/>
          <p:cNvGrpSpPr/>
          <p:nvPr/>
        </p:nvGrpSpPr>
        <p:grpSpPr>
          <a:xfrm>
            <a:off x="527782" y="991314"/>
            <a:ext cx="9535886" cy="1171277"/>
            <a:chOff x="2040713" y="3071517"/>
            <a:chExt cx="9535886" cy="1171277"/>
          </a:xfrm>
        </p:grpSpPr>
        <p:sp>
          <p:nvSpPr>
            <p:cNvPr id="4" name="TextBox 3">
              <a:extLst>
                <a:ext uri="{FF2B5EF4-FFF2-40B4-BE49-F238E27FC236}">
                  <a16:creationId xmlns="" xmlns:a16="http://schemas.microsoft.com/office/drawing/2014/main" id="{FDF99F60-2DEC-4DEF-9300-E3C8E7CE95D2}"/>
                </a:ext>
              </a:extLst>
            </p:cNvPr>
            <p:cNvSpPr txBox="1"/>
            <p:nvPr/>
          </p:nvSpPr>
          <p:spPr>
            <a:xfrm>
              <a:off x="2040713" y="3071517"/>
              <a:ext cx="2925182" cy="1171277"/>
            </a:xfrm>
            <a:prstGeom prst="cloud">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4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24</a:t>
              </a:r>
              <a:endParaRPr kumimoji="0" lang="en-US" sz="4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 xmlns:a16="http://schemas.microsoft.com/office/drawing/2014/main" id="{FDF99F60-2DEC-4DEF-9300-E3C8E7CE95D2}"/>
                </a:ext>
              </a:extLst>
            </p:cNvPr>
            <p:cNvSpPr txBox="1"/>
            <p:nvPr/>
          </p:nvSpPr>
          <p:spPr>
            <a:xfrm>
              <a:off x="4853354" y="3195489"/>
              <a:ext cx="6723245" cy="851297"/>
            </a:xfrm>
            <a:prstGeom prst="roundRect">
              <a:avLst/>
            </a:prstGeom>
            <a:solidFill>
              <a:schemeClr val="bg1"/>
            </a:solidFill>
          </p:spPr>
          <p:txBody>
            <a:bodyPr wrap="square" rtlCol="0">
              <a:spAutoFit/>
            </a:bodyPr>
            <a:lstStyle/>
            <a:p>
              <a:pPr algn="ctr"/>
              <a:r>
                <a:rPr lang="en-US" sz="4400" b="1" dirty="0">
                  <a:solidFill>
                    <a:srgbClr val="FF0000"/>
                  </a:solidFill>
                  <a:latin typeface="Nunito Black" pitchFamily="2" charset="0"/>
                  <a:ea typeface="Tahoma" panose="020B0604030504040204" pitchFamily="34" charset="0"/>
                  <a:cs typeface="Tahoma" panose="020B0604030504040204" pitchFamily="34" charset="0"/>
                </a:rPr>
                <a:t>BẠN NHỎ TRONG NHÀ</a:t>
              </a:r>
            </a:p>
          </p:txBody>
        </p:sp>
      </p:grpSp>
      <p:sp>
        <p:nvSpPr>
          <p:cNvPr id="6" name="TextBox 5">
            <a:extLst>
              <a:ext uri="{FF2B5EF4-FFF2-40B4-BE49-F238E27FC236}">
                <a16:creationId xmlns="" xmlns:a16="http://schemas.microsoft.com/office/drawing/2014/main" id="{FDF99F60-2DEC-4DEF-9300-E3C8E7CE95D2}"/>
              </a:ext>
            </a:extLst>
          </p:cNvPr>
          <p:cNvSpPr txBox="1"/>
          <p:nvPr/>
        </p:nvSpPr>
        <p:spPr>
          <a:xfrm>
            <a:off x="835968" y="371749"/>
            <a:ext cx="105200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Great Vibes" pitchFamily="2" charset="0"/>
                <a:ea typeface="Tahoma" panose="020B0604030504040204" pitchFamily="34" charset="0"/>
                <a:cs typeface="Tahoma" panose="020B0604030504040204" pitchFamily="34" charset="0"/>
              </a:rPr>
              <a:t>Tiếng </a:t>
            </a:r>
            <a:r>
              <a:rPr kumimoji="0" lang="en-US" sz="44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Việt</a:t>
            </a:r>
            <a:endParaRPr kumimoji="0" lang="en-US" sz="44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28233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FB8A126-31B1-C7E5-FAE1-8866E0C5C3B3}"/>
              </a:ext>
            </a:extLst>
          </p:cNvPr>
          <p:cNvSpPr txBox="1"/>
          <p:nvPr/>
        </p:nvSpPr>
        <p:spPr>
          <a:xfrm>
            <a:off x="790299" y="1105712"/>
            <a:ext cx="2266307" cy="1055608"/>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từ</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khó</a:t>
            </a:r>
            <a:endParaRPr lang="en-US" sz="2800" b="1" dirty="0">
              <a:solidFill>
                <a:srgbClr val="FF0000"/>
              </a:solidFill>
              <a:latin typeface="Nunito Black" pitchFamily="2" charset="0"/>
              <a:cs typeface="Baloo 2 SemiBold" pitchFamily="2" charset="0"/>
            </a:endParaRPr>
          </a:p>
        </p:txBody>
      </p:sp>
      <p:sp>
        <p:nvSpPr>
          <p:cNvPr id="5" name="TextBox 4">
            <a:extLst>
              <a:ext uri="{FF2B5EF4-FFF2-40B4-BE49-F238E27FC236}">
                <a16:creationId xmlns="" xmlns:a16="http://schemas.microsoft.com/office/drawing/2014/main" id="{BFB8A126-31B1-C7E5-FAE1-8866E0C5C3B3}"/>
              </a:ext>
            </a:extLst>
          </p:cNvPr>
          <p:cNvSpPr txBox="1"/>
          <p:nvPr/>
        </p:nvSpPr>
        <p:spPr>
          <a:xfrm>
            <a:off x="790299" y="2703344"/>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Tuyệt</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xinh</a:t>
            </a:r>
            <a:endParaRPr lang="en-US" sz="2800" b="1" dirty="0">
              <a:solidFill>
                <a:srgbClr val="0070C0"/>
              </a:solidFill>
              <a:latin typeface="Nunito Black" pitchFamily="2" charset="0"/>
              <a:cs typeface="Baloo 2 SemiBold" pitchFamily="2" charset="0"/>
            </a:endParaRPr>
          </a:p>
        </p:txBody>
      </p:sp>
      <p:sp>
        <p:nvSpPr>
          <p:cNvPr id="8" name="TextBox 7">
            <a:extLst>
              <a:ext uri="{FF2B5EF4-FFF2-40B4-BE49-F238E27FC236}">
                <a16:creationId xmlns="" xmlns:a16="http://schemas.microsoft.com/office/drawing/2014/main" id="{BFB8A126-31B1-C7E5-FAE1-8866E0C5C3B3}"/>
              </a:ext>
            </a:extLst>
          </p:cNvPr>
          <p:cNvSpPr txBox="1"/>
          <p:nvPr/>
        </p:nvSpPr>
        <p:spPr>
          <a:xfrm>
            <a:off x="790300" y="3710100"/>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Loáng</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ướt</a:t>
            </a:r>
            <a:endParaRPr lang="en-US" sz="2800" b="1" dirty="0">
              <a:solidFill>
                <a:srgbClr val="0070C0"/>
              </a:solidFill>
              <a:latin typeface="Nunito Black" pitchFamily="2" charset="0"/>
              <a:cs typeface="Baloo 2 SemiBold" pitchFamily="2" charset="0"/>
            </a:endParaRPr>
          </a:p>
        </p:txBody>
      </p:sp>
      <p:sp>
        <p:nvSpPr>
          <p:cNvPr id="9" name="TextBox 8">
            <a:extLst>
              <a:ext uri="{FF2B5EF4-FFF2-40B4-BE49-F238E27FC236}">
                <a16:creationId xmlns="" xmlns:a16="http://schemas.microsoft.com/office/drawing/2014/main" id="{BFB8A126-31B1-C7E5-FAE1-8866E0C5C3B3}"/>
              </a:ext>
            </a:extLst>
          </p:cNvPr>
          <p:cNvSpPr txBox="1"/>
          <p:nvPr/>
        </p:nvSpPr>
        <p:spPr>
          <a:xfrm>
            <a:off x="8654140" y="1633516"/>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Ngoáy</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tít</a:t>
            </a:r>
            <a:endParaRPr lang="en-US" sz="2800" b="1" dirty="0">
              <a:solidFill>
                <a:srgbClr val="0070C0"/>
              </a:solidFill>
              <a:latin typeface="Nunito Black" pitchFamily="2" charset="0"/>
              <a:cs typeface="Baloo 2 SemiBold" pitchFamily="2" charset="0"/>
            </a:endParaRPr>
          </a:p>
        </p:txBody>
      </p:sp>
      <p:sp>
        <p:nvSpPr>
          <p:cNvPr id="10" name="TextBox 9">
            <a:extLst>
              <a:ext uri="{FF2B5EF4-FFF2-40B4-BE49-F238E27FC236}">
                <a16:creationId xmlns="" xmlns:a16="http://schemas.microsoft.com/office/drawing/2014/main" id="{BFB8A126-31B1-C7E5-FAE1-8866E0C5C3B3}"/>
              </a:ext>
            </a:extLst>
          </p:cNvPr>
          <p:cNvSpPr txBox="1"/>
          <p:nvPr/>
        </p:nvSpPr>
        <p:spPr>
          <a:xfrm>
            <a:off x="8654134" y="2703344"/>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Khoanh</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tròn</a:t>
            </a:r>
            <a:endParaRPr lang="en-US" sz="2800" b="1" dirty="0">
              <a:solidFill>
                <a:srgbClr val="0070C0"/>
              </a:solidFill>
              <a:latin typeface="Nunito Black" pitchFamily="2" charset="0"/>
              <a:cs typeface="Baloo 2 SemiBold" pitchFamily="2" charset="0"/>
            </a:endParaRPr>
          </a:p>
        </p:txBody>
      </p:sp>
      <p:sp>
        <p:nvSpPr>
          <p:cNvPr id="11" name="TextBox 10">
            <a:extLst>
              <a:ext uri="{FF2B5EF4-FFF2-40B4-BE49-F238E27FC236}">
                <a16:creationId xmlns="" xmlns:a16="http://schemas.microsoft.com/office/drawing/2014/main" id="{BFB8A126-31B1-C7E5-FAE1-8866E0C5C3B3}"/>
              </a:ext>
            </a:extLst>
          </p:cNvPr>
          <p:cNvSpPr txBox="1"/>
          <p:nvPr/>
        </p:nvSpPr>
        <p:spPr>
          <a:xfrm>
            <a:off x="8693320" y="3710100"/>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Quấn</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quýt</a:t>
            </a:r>
            <a:endParaRPr lang="en-US" sz="2800" b="1" dirty="0">
              <a:solidFill>
                <a:srgbClr val="0070C0"/>
              </a:solidFill>
              <a:latin typeface="Nunito Black" pitchFamily="2" charset="0"/>
              <a:cs typeface="Baloo 2 SemiBold" pitchFamily="2" charset="0"/>
            </a:endParaRPr>
          </a:p>
        </p:txBody>
      </p:sp>
      <p:pic>
        <p:nvPicPr>
          <p:cNvPr id="12" name="Picture 11">
            <a:extLst>
              <a:ext uri="{FF2B5EF4-FFF2-40B4-BE49-F238E27FC236}">
                <a16:creationId xmlns=""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spTree>
    <p:extLst>
      <p:ext uri="{BB962C8B-B14F-4D97-AF65-F5344CB8AC3E}">
        <p14:creationId xmlns:p14="http://schemas.microsoft.com/office/powerpoint/2010/main" val="1950491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 xmlns:a16="http://schemas.microsoft.com/office/drawing/2014/main" id="{7CCD22EC-874E-9810-7272-0254E6F7D431}"/>
              </a:ext>
            </a:extLst>
          </p:cNvPr>
          <p:cNvSpPr txBox="1"/>
          <p:nvPr/>
        </p:nvSpPr>
        <p:spPr>
          <a:xfrm>
            <a:off x="1130032" y="391900"/>
            <a:ext cx="2356680"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Chia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đoạn</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Nunito Black" pitchFamily="2" charset="0"/>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endParaRPr>
            </a:p>
          </p:txBody>
        </p:sp>
      </p:grpSp>
    </p:spTree>
    <p:extLst>
      <p:ext uri="{BB962C8B-B14F-4D97-AF65-F5344CB8AC3E}">
        <p14:creationId xmlns:p14="http://schemas.microsoft.com/office/powerpoint/2010/main" val="31383191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sp>
        <p:nvSpPr>
          <p:cNvPr id="7" name="TextBox 6">
            <a:extLst>
              <a:ext uri="{FF2B5EF4-FFF2-40B4-BE49-F238E27FC236}">
                <a16:creationId xmlns="" xmlns:a16="http://schemas.microsoft.com/office/drawing/2014/main" id="{7CCD22EC-874E-9810-7272-0254E6F7D431}"/>
              </a:ext>
            </a:extLst>
          </p:cNvPr>
          <p:cNvSpPr txBox="1"/>
          <p:nvPr/>
        </p:nvSpPr>
        <p:spPr>
          <a:xfrm>
            <a:off x="947152" y="391900"/>
            <a:ext cx="3289633"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Đọc</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nối</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đoạn</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7" name="Group 16"/>
          <p:cNvGrpSpPr/>
          <p:nvPr/>
        </p:nvGrpSpPr>
        <p:grpSpPr>
          <a:xfrm>
            <a:off x="457199" y="729037"/>
            <a:ext cx="11495315" cy="6013814"/>
            <a:chOff x="457199" y="729037"/>
            <a:chExt cx="11495315" cy="6013814"/>
          </a:xfrm>
        </p:grpSpPr>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3</a:t>
                </a:r>
              </a:p>
            </p:txBody>
          </p:sp>
        </p:grpSp>
      </p:grpSp>
    </p:spTree>
    <p:extLst>
      <p:ext uri="{BB962C8B-B14F-4D97-AF65-F5344CB8AC3E}">
        <p14:creationId xmlns:p14="http://schemas.microsoft.com/office/powerpoint/2010/main" val="4006265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173248" y="1405230"/>
            <a:ext cx="9969372" cy="4984686"/>
          </a:xfrm>
          <a:prstGeom prst="roundRect">
            <a:avLst/>
          </a:prstGeom>
        </p:spPr>
      </p:pic>
      <p:sp>
        <p:nvSpPr>
          <p:cNvPr id="6" name="TextBox 5">
            <a:extLst>
              <a:ext uri="{FF2B5EF4-FFF2-40B4-BE49-F238E27FC236}">
                <a16:creationId xmlns=""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câu</a:t>
            </a:r>
            <a:endParaRPr lang="en-US" sz="2800" b="1" dirty="0">
              <a:solidFill>
                <a:srgbClr val="FF0000"/>
              </a:solidFill>
              <a:latin typeface="Nunito Black" pitchFamily="2" charset="0"/>
              <a:cs typeface="Baloo 2 SemiBold" pitchFamily="2" charset="0"/>
            </a:endParaRPr>
          </a:p>
        </p:txBody>
      </p:sp>
      <p:pic>
        <p:nvPicPr>
          <p:cNvPr id="7" name="Picture 6">
            <a:extLst>
              <a:ext uri="{FF2B5EF4-FFF2-40B4-BE49-F238E27FC236}">
                <a16:creationId xmlns="" xmlns:a16="http://schemas.microsoft.com/office/drawing/2014/main" id="{08977D5A-3CE0-5936-80D7-A88FD3CB0262}"/>
              </a:ext>
            </a:extLst>
          </p:cNvPr>
          <p:cNvPicPr>
            <a:picLocks noChangeAspect="1"/>
          </p:cNvPicPr>
          <p:nvPr/>
        </p:nvPicPr>
        <p:blipFill rotWithShape="1">
          <a:blip r:embed="rId4"/>
          <a:srcRect l="12985"/>
          <a:stretch/>
        </p:blipFill>
        <p:spPr>
          <a:xfrm>
            <a:off x="0" y="35011"/>
            <a:ext cx="1025530" cy="938348"/>
          </a:xfrm>
          <a:prstGeom prst="ellipse">
            <a:avLst/>
          </a:prstGeom>
        </p:spPr>
      </p:pic>
      <p:sp>
        <p:nvSpPr>
          <p:cNvPr id="3" name="Rounded Rectangle 2"/>
          <p:cNvSpPr/>
          <p:nvPr/>
        </p:nvSpPr>
        <p:spPr>
          <a:xfrm>
            <a:off x="1221376" y="1892742"/>
            <a:ext cx="9921243" cy="1191816"/>
          </a:xfrm>
          <a:prstGeom prst="roundRect">
            <a:avLst/>
          </a:prstGeom>
          <a:solidFill>
            <a:schemeClr val="accent6">
              <a:lumMod val="40000"/>
              <a:lumOff val="60000"/>
            </a:schemeClr>
          </a:solidFill>
        </p:spPr>
        <p:txBody>
          <a:bodyPr wrap="square">
            <a:spAutoFit/>
          </a:bodyPr>
          <a:lstStyle/>
          <a:p>
            <a:pPr algn="just"/>
            <a:r>
              <a:rPr lang="vi-VN" sz="2400" dirty="0">
                <a:solidFill>
                  <a:srgbClr val="002060"/>
                </a:solidFill>
                <a:latin typeface="Nunito Black" pitchFamily="2" charset="0"/>
              </a:rPr>
              <a:t>Nó rúc vào chân tôi,</a:t>
            </a:r>
            <a:r>
              <a:rPr lang="en-US" sz="3200" dirty="0">
                <a:solidFill>
                  <a:srgbClr val="FF0000"/>
                </a:solidFill>
                <a:latin typeface="Nunito Black" pitchFamily="2" charset="0"/>
              </a:rPr>
              <a:t>/</a:t>
            </a:r>
            <a:r>
              <a:rPr lang="vi-VN" sz="2400" dirty="0">
                <a:solidFill>
                  <a:srgbClr val="002060"/>
                </a:solidFill>
                <a:latin typeface="Nunito Black" pitchFamily="2" charset="0"/>
              </a:rPr>
              <a:t> nức lên những tiếng khe khẽ trong cổ,</a:t>
            </a:r>
            <a:r>
              <a:rPr lang="en-US" sz="3200" dirty="0">
                <a:solidFill>
                  <a:srgbClr val="FF0000"/>
                </a:solidFill>
                <a:latin typeface="Nunito Black" pitchFamily="2" charset="0"/>
              </a:rPr>
              <a:t>/</a:t>
            </a:r>
            <a:r>
              <a:rPr lang="vi-VN" sz="2400" dirty="0">
                <a:solidFill>
                  <a:srgbClr val="002060"/>
                </a:solidFill>
                <a:latin typeface="Nunito Black" pitchFamily="2" charset="0"/>
              </a:rPr>
              <a:t> cái đuôi bé xíu ngoáy tít,</a:t>
            </a:r>
            <a:r>
              <a:rPr lang="en-US" sz="3200" dirty="0">
                <a:solidFill>
                  <a:srgbClr val="FF0000"/>
                </a:solidFill>
                <a:latin typeface="Nunito Black" pitchFamily="2" charset="0"/>
              </a:rPr>
              <a:t>/</a:t>
            </a:r>
            <a:r>
              <a:rPr lang="vi-VN" sz="3200" dirty="0">
                <a:solidFill>
                  <a:srgbClr val="FF0000"/>
                </a:solidFill>
                <a:latin typeface="Nunito Black" pitchFamily="2" charset="0"/>
              </a:rPr>
              <a:t> </a:t>
            </a:r>
            <a:r>
              <a:rPr lang="vi-VN" sz="2400" dirty="0">
                <a:solidFill>
                  <a:srgbClr val="002060"/>
                </a:solidFill>
                <a:latin typeface="Nunito Black" pitchFamily="2" charset="0"/>
              </a:rPr>
              <a:t>hệt như một đứa trẻ làm nũng mẹ.</a:t>
            </a:r>
            <a:r>
              <a:rPr lang="en-US" sz="3200" dirty="0">
                <a:solidFill>
                  <a:srgbClr val="FF0000"/>
                </a:solidFill>
                <a:latin typeface="Nunito Black" pitchFamily="2" charset="0"/>
              </a:rPr>
              <a:t>//</a:t>
            </a:r>
            <a:endParaRPr lang="vi-VN" sz="3200" dirty="0">
              <a:solidFill>
                <a:srgbClr val="FF0000"/>
              </a:solidFill>
              <a:latin typeface="Nunito Black" pitchFamily="2" charset="0"/>
            </a:endParaRPr>
          </a:p>
        </p:txBody>
      </p:sp>
      <p:sp>
        <p:nvSpPr>
          <p:cNvPr id="5" name="Rounded Rectangle 4"/>
          <p:cNvSpPr/>
          <p:nvPr/>
        </p:nvSpPr>
        <p:spPr>
          <a:xfrm>
            <a:off x="1182285" y="3510929"/>
            <a:ext cx="9960334" cy="1600438"/>
          </a:xfrm>
          <a:prstGeom prst="roundRect">
            <a:avLst/>
          </a:prstGeom>
          <a:solidFill>
            <a:schemeClr val="accent4">
              <a:lumMod val="20000"/>
              <a:lumOff val="80000"/>
            </a:schemeClr>
          </a:solidFill>
        </p:spPr>
        <p:txBody>
          <a:bodyPr wrap="square">
            <a:spAutoFit/>
          </a:bodyPr>
          <a:lstStyle/>
          <a:p>
            <a:pPr algn="just"/>
            <a:r>
              <a:rPr lang="vi-VN" sz="2400" dirty="0">
                <a:solidFill>
                  <a:srgbClr val="002060"/>
                </a:solidFill>
                <a:latin typeface="Nunito Black" pitchFamily="2" charset="0"/>
              </a:rPr>
              <a:t>Mỗi khi tôi đi học về, Cúp chạy vọt ra,</a:t>
            </a:r>
            <a:r>
              <a:rPr lang="en-US" sz="3200" dirty="0">
                <a:solidFill>
                  <a:srgbClr val="FF0000"/>
                </a:solidFill>
                <a:latin typeface="Nunito Black" pitchFamily="2" charset="0"/>
              </a:rPr>
              <a:t>/</a:t>
            </a:r>
            <a:r>
              <a:rPr lang="vi-VN" sz="2400" dirty="0">
                <a:solidFill>
                  <a:srgbClr val="002060"/>
                </a:solidFill>
                <a:latin typeface="Nunito Black" pitchFamily="2" charset="0"/>
              </a:rPr>
              <a:t> chồm hai chân trước lên mừng rỡ.</a:t>
            </a:r>
            <a:r>
              <a:rPr lang="en-US" sz="3200" dirty="0">
                <a:solidFill>
                  <a:srgbClr val="FF0000"/>
                </a:solidFill>
                <a:latin typeface="Nunito Black" pitchFamily="2" charset="0"/>
              </a:rPr>
              <a:t>//</a:t>
            </a:r>
            <a:r>
              <a:rPr lang="vi-VN" sz="2400" dirty="0">
                <a:solidFill>
                  <a:srgbClr val="002060"/>
                </a:solidFill>
                <a:latin typeface="Nunito Black" pitchFamily="2" charset="0"/>
              </a:rPr>
              <a:t> Tôi cúi xuống vỗ về Cúp.</a:t>
            </a:r>
            <a:r>
              <a:rPr lang="en-US" sz="2400" dirty="0">
                <a:solidFill>
                  <a:srgbClr val="FF0000"/>
                </a:solidFill>
                <a:latin typeface="Nunito Black" pitchFamily="2" charset="0"/>
              </a:rPr>
              <a:t> //</a:t>
            </a:r>
            <a:r>
              <a:rPr lang="vi-VN" sz="2400" dirty="0">
                <a:solidFill>
                  <a:srgbClr val="002060"/>
                </a:solidFill>
                <a:latin typeface="Nunito Black" pitchFamily="2" charset="0"/>
              </a:rPr>
              <a:t> Nó âu yếm dụi cái mõm ươn ướt,</a:t>
            </a:r>
            <a:r>
              <a:rPr lang="en-US" sz="2400" dirty="0">
                <a:solidFill>
                  <a:srgbClr val="FF0000"/>
                </a:solidFill>
                <a:latin typeface="Nunito Black" pitchFamily="2" charset="0"/>
              </a:rPr>
              <a:t> /</a:t>
            </a:r>
            <a:r>
              <a:rPr lang="vi-VN" sz="2400" dirty="0">
                <a:solidFill>
                  <a:srgbClr val="002060"/>
                </a:solidFill>
                <a:latin typeface="Nunito Black" pitchFamily="2" charset="0"/>
              </a:rPr>
              <a:t> mềm mềm vào chân tôi.</a:t>
            </a:r>
            <a:r>
              <a:rPr lang="en-US" sz="2400" dirty="0">
                <a:solidFill>
                  <a:srgbClr val="FF0000"/>
                </a:solidFill>
                <a:latin typeface="Nunito Black" pitchFamily="2" charset="0"/>
              </a:rPr>
              <a:t> //</a:t>
            </a:r>
            <a:endParaRPr lang="vi-VN" sz="2400" dirty="0">
              <a:solidFill>
                <a:srgbClr val="002060"/>
              </a:solidFill>
              <a:latin typeface="Nunito Black" pitchFamily="2" charset="0"/>
            </a:endParaRPr>
          </a:p>
        </p:txBody>
      </p:sp>
    </p:spTree>
    <p:extLst>
      <p:ext uri="{BB962C8B-B14F-4D97-AF65-F5344CB8AC3E}">
        <p14:creationId xmlns:p14="http://schemas.microsoft.com/office/powerpoint/2010/main" val="27908569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sp>
        <p:nvSpPr>
          <p:cNvPr id="7" name="TextBox 6">
            <a:extLst>
              <a:ext uri="{FF2B5EF4-FFF2-40B4-BE49-F238E27FC236}">
                <a16:creationId xmlns="" xmlns:a16="http://schemas.microsoft.com/office/drawing/2014/main" id="{7CCD22EC-874E-9810-7272-0254E6F7D431}"/>
              </a:ext>
            </a:extLst>
          </p:cNvPr>
          <p:cNvSpPr txBox="1"/>
          <p:nvPr/>
        </p:nvSpPr>
        <p:spPr>
          <a:xfrm>
            <a:off x="973278" y="235144"/>
            <a:ext cx="4931133" cy="544830"/>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Đọc</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nối</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tiếp</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đoạn</a:t>
            </a:r>
            <a:r>
              <a:rPr kumimoji="0" lang="en-US" sz="2600" b="0" i="0" u="none" strike="noStrike" kern="1200" cap="none" spc="0" normalizeH="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theo</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nhóm</a:t>
            </a:r>
            <a:endPar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7" name="Group 16"/>
          <p:cNvGrpSpPr/>
          <p:nvPr/>
        </p:nvGrpSpPr>
        <p:grpSpPr>
          <a:xfrm>
            <a:off x="457199" y="729037"/>
            <a:ext cx="11495315" cy="6013814"/>
            <a:chOff x="457199" y="729037"/>
            <a:chExt cx="11495315" cy="6013814"/>
          </a:xfrm>
        </p:grpSpPr>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3</a:t>
                </a:r>
              </a:p>
            </p:txBody>
          </p:sp>
        </p:grpSp>
      </p:grpSp>
    </p:spTree>
    <p:extLst>
      <p:ext uri="{BB962C8B-B14F-4D97-AF65-F5344CB8AC3E}">
        <p14:creationId xmlns:p14="http://schemas.microsoft.com/office/powerpoint/2010/main" val="8061943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 xmlns:a16="http://schemas.microsoft.com/office/drawing/2014/main" id="{7CCD22EC-874E-9810-7272-0254E6F7D431}"/>
              </a:ext>
            </a:extLst>
          </p:cNvPr>
          <p:cNvSpPr txBox="1"/>
          <p:nvPr/>
        </p:nvSpPr>
        <p:spPr>
          <a:xfrm>
            <a:off x="1064720" y="352711"/>
            <a:ext cx="2824032"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Đọc</a:t>
            </a:r>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toàn</a:t>
            </a:r>
            <a:r>
              <a:rPr kumimoji="0" lang="en-US" sz="2800" b="0" i="0" u="none" strike="noStrike" kern="1200" cap="none" spc="0" normalizeH="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800" b="0" i="0" u="none" strike="noStrike" kern="1200" cap="none" spc="0" normalizeH="0" noProof="0" dirty="0" err="1">
                <a:ln>
                  <a:noFill/>
                </a:ln>
                <a:solidFill>
                  <a:srgbClr val="F79646">
                    <a:lumMod val="50000"/>
                  </a:srgbClr>
                </a:solidFill>
                <a:effectLst/>
                <a:uLnTx/>
                <a:uFillTx/>
                <a:latin typeface="Nunito Black" pitchFamily="2" charset="0"/>
                <a:ea typeface="+mn-ea"/>
                <a:cs typeface="Baloo 2 SemiBold" pitchFamily="2" charset="0"/>
              </a:rPr>
              <a:t>bài</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Tree>
    <p:extLst>
      <p:ext uri="{BB962C8B-B14F-4D97-AF65-F5344CB8AC3E}">
        <p14:creationId xmlns:p14="http://schemas.microsoft.com/office/powerpoint/2010/main" val="1356905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8" name="Picture 2" descr="Tranh tô màu con chó ngộ nghĩnh, dễ thương cho bé - Luật Trẻ E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69325"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348753" y="1574644"/>
            <a:ext cx="7225553" cy="578882"/>
          </a:xfrm>
          <a:prstGeom prst="roundRect">
            <a:avLst/>
          </a:prstGeom>
          <a:ln w="57150">
            <a:solidFill>
              <a:srgbClr val="00B050"/>
            </a:solidFill>
          </a:ln>
        </p:spPr>
        <p:txBody>
          <a:bodyPr wrap="square">
            <a:spAutoFit/>
          </a:bodyPr>
          <a:lstStyle/>
          <a:p>
            <a:r>
              <a:rPr lang="vi-VN" sz="2800" dirty="0">
                <a:solidFill>
                  <a:srgbClr val="0070C0"/>
                </a:solidFill>
                <a:latin typeface="Nunito Black" pitchFamily="2" charset="0"/>
              </a:rPr>
              <a:t>Loáng ướt: </a:t>
            </a:r>
            <a:r>
              <a:rPr lang="vi-VN" sz="2800" dirty="0">
                <a:solidFill>
                  <a:srgbClr val="FF0000"/>
                </a:solidFill>
                <a:latin typeface="Nunito Black" pitchFamily="2" charset="0"/>
              </a:rPr>
              <a:t>ướt và có ánh sáng chiếu vào</a:t>
            </a:r>
            <a:endParaRPr lang="en-US" sz="2800" dirty="0">
              <a:solidFill>
                <a:srgbClr val="FF0000"/>
              </a:solidFill>
              <a:latin typeface="Nunito Black" pitchFamily="2" charset="0"/>
            </a:endParaRPr>
          </a:p>
        </p:txBody>
      </p:sp>
      <p:pic>
        <p:nvPicPr>
          <p:cNvPr id="15362" name="Picture 2" descr="Hướng dẫn chăm sóc vệ sinh mắt cho chó tại nhà – Pet Prince Stor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2456398" y="2451911"/>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142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362"/>
                                        </p:tgtEl>
                                        <p:attrNameLst>
                                          <p:attrName>style.visibility</p:attrName>
                                        </p:attrNameLst>
                                      </p:cBhvr>
                                      <p:to>
                                        <p:strVal val="visible"/>
                                      </p:to>
                                    </p:set>
                                    <p:animEffect transition="in" filter="fade">
                                      <p:cBhvr>
                                        <p:cTn id="19" dur="1000"/>
                                        <p:tgtEl>
                                          <p:spTgt spid="15362"/>
                                        </p:tgtEl>
                                      </p:cBhvr>
                                    </p:animEffect>
                                    <p:anim calcmode="lin" valueType="num">
                                      <p:cBhvr>
                                        <p:cTn id="20" dur="1000" fill="hold"/>
                                        <p:tgtEl>
                                          <p:spTgt spid="15362"/>
                                        </p:tgtEl>
                                        <p:attrNameLst>
                                          <p:attrName>ppt_x</p:attrName>
                                        </p:attrNameLst>
                                      </p:cBhvr>
                                      <p:tavLst>
                                        <p:tav tm="0">
                                          <p:val>
                                            <p:strVal val="#ppt_x"/>
                                          </p:val>
                                        </p:tav>
                                        <p:tav tm="100000">
                                          <p:val>
                                            <p:strVal val="#ppt_x"/>
                                          </p:val>
                                        </p:tav>
                                      </p:tavLst>
                                    </p:anim>
                                    <p:anim calcmode="lin" valueType="num">
                                      <p:cBhvr>
                                        <p:cTn id="21"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643882" y="1574644"/>
            <a:ext cx="7225553" cy="1055608"/>
          </a:xfrm>
          <a:prstGeom prst="roundRect">
            <a:avLst/>
          </a:prstGeom>
          <a:ln w="57150">
            <a:solidFill>
              <a:srgbClr val="00B050"/>
            </a:solidFill>
          </a:ln>
        </p:spPr>
        <p:txBody>
          <a:bodyPr wrap="square">
            <a:spAutoFit/>
          </a:bodyPr>
          <a:lstStyle/>
          <a:p>
            <a:pPr lvl="0"/>
            <a:r>
              <a:rPr lang="vi-VN" sz="2800" dirty="0">
                <a:latin typeface="Nunito Black" pitchFamily="2" charset="0"/>
              </a:rPr>
              <a:t>Nức lên: </a:t>
            </a:r>
            <a:r>
              <a:rPr lang="vi-VN" sz="2800" dirty="0">
                <a:solidFill>
                  <a:srgbClr val="FF0000"/>
                </a:solidFill>
                <a:latin typeface="Nunito Black" pitchFamily="2" charset="0"/>
              </a:rPr>
              <a:t>bật mạnh hơi từ trong cổ ra thành tiếng cách quãng</a:t>
            </a:r>
            <a:endParaRPr kumimoji="0" lang="en-US" sz="2800" b="0" i="0" u="none" strike="noStrike" kern="1200" cap="none" spc="0" normalizeH="0" baseline="0" noProof="0" dirty="0">
              <a:ln>
                <a:noFill/>
              </a:ln>
              <a:solidFill>
                <a:srgbClr val="FF0000"/>
              </a:solidFill>
              <a:effectLst/>
              <a:uLnTx/>
              <a:uFillTx/>
              <a:latin typeface="Nunito Black" pitchFamily="2"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765" b="100000" l="0" r="97126"/>
                    </a14:imgEffect>
                  </a14:imgLayer>
                </a14:imgProps>
              </a:ext>
            </a:extLst>
          </a:blip>
          <a:stretch>
            <a:fillRect/>
          </a:stretch>
        </p:blipFill>
        <p:spPr>
          <a:xfrm>
            <a:off x="4452733" y="2769267"/>
            <a:ext cx="3607850" cy="3524912"/>
          </a:xfrm>
          <a:prstGeom prst="rect">
            <a:avLst/>
          </a:prstGeom>
        </p:spPr>
      </p:pic>
      <p:pic>
        <p:nvPicPr>
          <p:cNvPr id="8" name="Picture 2" descr="Tranh tô màu con chó ngộ nghĩnh, dễ thương cho bé - Luật Trẻ Em"/>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163454"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0891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775BEB2-DD79-A8F3-CE64-9ECC2ECDD691}"/>
              </a:ext>
            </a:extLst>
          </p:cNvPr>
          <p:cNvSpPr txBox="1"/>
          <p:nvPr/>
        </p:nvSpPr>
        <p:spPr>
          <a:xfrm>
            <a:off x="2429691" y="192869"/>
            <a:ext cx="8765689" cy="2824650"/>
          </a:xfrm>
          <a:prstGeom prst="cloud">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6000" dirty="0">
                <a:solidFill>
                  <a:srgbClr val="FF0000"/>
                </a:solidFill>
                <a:latin typeface="Nunito Black" pitchFamily="2" charset="0"/>
              </a:rPr>
              <a:t>HẸN GẶP LẠI CÁC EM</a:t>
            </a:r>
            <a:endParaRPr kumimoji="0" lang="en-US" sz="60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1974809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775BEB2-DD79-A8F3-CE64-9ECC2ECDD691}"/>
              </a:ext>
            </a:extLst>
          </p:cNvPr>
          <p:cNvSpPr txBox="1"/>
          <p:nvPr/>
        </p:nvSpPr>
        <p:spPr>
          <a:xfrm>
            <a:off x="4713585" y="2963761"/>
            <a:ext cx="2891104"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ĐỌC</a:t>
            </a:r>
          </a:p>
        </p:txBody>
      </p:sp>
    </p:spTree>
    <p:extLst>
      <p:ext uri="{BB962C8B-B14F-4D97-AF65-F5344CB8AC3E}">
        <p14:creationId xmlns:p14="http://schemas.microsoft.com/office/powerpoint/2010/main" val="14959715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775BEB2-DD79-A8F3-CE64-9ECC2ECDD691}"/>
              </a:ext>
            </a:extLst>
          </p:cNvPr>
          <p:cNvSpPr txBox="1"/>
          <p:nvPr/>
        </p:nvSpPr>
        <p:spPr>
          <a:xfrm>
            <a:off x="3399420" y="168797"/>
            <a:ext cx="6619787"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Nunito Black" pitchFamily="2" charset="0"/>
                <a:ea typeface="+mn-ea"/>
                <a:cs typeface="+mn-cs"/>
              </a:rPr>
              <a:t>KHỞI</a:t>
            </a:r>
            <a:r>
              <a:rPr kumimoji="0" lang="en-US" sz="8000" b="0" i="0" u="none" strike="noStrike" kern="1200" cap="none" spc="0" normalizeH="0" noProof="0" dirty="0">
                <a:ln>
                  <a:noFill/>
                </a:ln>
                <a:solidFill>
                  <a:schemeClr val="bg1"/>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chemeClr val="bg1"/>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289503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040"/>
          <a:stretch/>
        </p:blipFill>
        <p:spPr>
          <a:xfrm>
            <a:off x="853113" y="535316"/>
            <a:ext cx="1406764" cy="833011"/>
          </a:xfrm>
          <a:prstGeom prst="rect">
            <a:avLst/>
          </a:prstGeom>
        </p:spPr>
      </p:pic>
      <p:sp>
        <p:nvSpPr>
          <p:cNvPr id="7" name="Rounded Rectangle 6"/>
          <p:cNvSpPr/>
          <p:nvPr/>
        </p:nvSpPr>
        <p:spPr>
          <a:xfrm>
            <a:off x="2155373" y="822352"/>
            <a:ext cx="8699862" cy="578882"/>
          </a:xfrm>
          <a:prstGeom prst="roundRect">
            <a:avLst/>
          </a:prstGeom>
          <a:ln w="57150">
            <a:solidFill>
              <a:srgbClr val="0070C0"/>
            </a:solidFill>
          </a:ln>
        </p:spPr>
        <p:txBody>
          <a:bodyPr wrap="square">
            <a:spAutoFit/>
          </a:bodyPr>
          <a:lstStyle/>
          <a:p>
            <a:r>
              <a:rPr lang="en-US" sz="2800" dirty="0" err="1">
                <a:solidFill>
                  <a:srgbClr val="00B050"/>
                </a:solidFill>
                <a:latin typeface="Nunito Black" pitchFamily="2" charset="0"/>
              </a:rPr>
              <a:t>Cùng</a:t>
            </a:r>
            <a:r>
              <a:rPr lang="en-US" sz="2800" dirty="0">
                <a:solidFill>
                  <a:srgbClr val="00B050"/>
                </a:solidFill>
                <a:latin typeface="Nunito Black" pitchFamily="2" charset="0"/>
              </a:rPr>
              <a:t> </a:t>
            </a:r>
            <a:r>
              <a:rPr lang="en-US" sz="2800" dirty="0" err="1">
                <a:solidFill>
                  <a:srgbClr val="00B050"/>
                </a:solidFill>
                <a:latin typeface="Nunito Black" pitchFamily="2" charset="0"/>
              </a:rPr>
              <a:t>bạn</a:t>
            </a:r>
            <a:r>
              <a:rPr lang="en-US" sz="2800" dirty="0">
                <a:solidFill>
                  <a:srgbClr val="00B050"/>
                </a:solidFill>
                <a:latin typeface="Nunito Black" pitchFamily="2" charset="0"/>
              </a:rPr>
              <a:t> </a:t>
            </a:r>
            <a:r>
              <a:rPr lang="en-US" sz="2800" dirty="0" err="1">
                <a:solidFill>
                  <a:srgbClr val="00B050"/>
                </a:solidFill>
                <a:latin typeface="Nunito Black" pitchFamily="2" charset="0"/>
              </a:rPr>
              <a:t>hỏi</a:t>
            </a:r>
            <a:r>
              <a:rPr lang="en-US" sz="2800" dirty="0">
                <a:solidFill>
                  <a:srgbClr val="00B050"/>
                </a:solidFill>
                <a:latin typeface="Nunito Black" pitchFamily="2" charset="0"/>
              </a:rPr>
              <a:t> – </a:t>
            </a:r>
            <a:r>
              <a:rPr lang="en-US" sz="2800" dirty="0" err="1">
                <a:solidFill>
                  <a:srgbClr val="00B050"/>
                </a:solidFill>
                <a:latin typeface="Nunito Black" pitchFamily="2" charset="0"/>
              </a:rPr>
              <a:t>đáp</a:t>
            </a:r>
            <a:r>
              <a:rPr lang="en-US" sz="2800" dirty="0">
                <a:solidFill>
                  <a:srgbClr val="00B050"/>
                </a:solidFill>
                <a:latin typeface="Nunito Black" pitchFamily="2" charset="0"/>
              </a:rPr>
              <a:t> </a:t>
            </a:r>
            <a:r>
              <a:rPr lang="en-US" sz="2800" dirty="0" err="1">
                <a:solidFill>
                  <a:srgbClr val="00B050"/>
                </a:solidFill>
                <a:latin typeface="Nunito Black" pitchFamily="2" charset="0"/>
              </a:rPr>
              <a:t>về</a:t>
            </a:r>
            <a:r>
              <a:rPr lang="en-US" sz="2800" dirty="0">
                <a:solidFill>
                  <a:srgbClr val="00B050"/>
                </a:solidFill>
                <a:latin typeface="Nunito Black" pitchFamily="2" charset="0"/>
              </a:rPr>
              <a:t> </a:t>
            </a:r>
            <a:r>
              <a:rPr lang="en-US" sz="2800" dirty="0" err="1">
                <a:solidFill>
                  <a:srgbClr val="00B050"/>
                </a:solidFill>
                <a:latin typeface="Nunito Black" pitchFamily="2" charset="0"/>
              </a:rPr>
              <a:t>những</a:t>
            </a:r>
            <a:r>
              <a:rPr lang="en-US" sz="2800" dirty="0">
                <a:solidFill>
                  <a:srgbClr val="00B050"/>
                </a:solidFill>
                <a:latin typeface="Nunito Black" pitchFamily="2" charset="0"/>
              </a:rPr>
              <a:t> </a:t>
            </a:r>
            <a:r>
              <a:rPr lang="en-US" sz="2800" dirty="0" err="1">
                <a:solidFill>
                  <a:srgbClr val="00B050"/>
                </a:solidFill>
                <a:latin typeface="Nunito Black" pitchFamily="2" charset="0"/>
              </a:rPr>
              <a:t>vật</a:t>
            </a:r>
            <a:r>
              <a:rPr lang="en-US" sz="2800" dirty="0">
                <a:solidFill>
                  <a:srgbClr val="00B050"/>
                </a:solidFill>
                <a:latin typeface="Nunito Black" pitchFamily="2" charset="0"/>
              </a:rPr>
              <a:t> </a:t>
            </a:r>
            <a:r>
              <a:rPr lang="en-US" sz="2800" dirty="0" err="1">
                <a:solidFill>
                  <a:srgbClr val="00B050"/>
                </a:solidFill>
                <a:latin typeface="Nunito Black" pitchFamily="2" charset="0"/>
              </a:rPr>
              <a:t>nuôi</a:t>
            </a:r>
            <a:r>
              <a:rPr lang="en-US" sz="2800" dirty="0">
                <a:solidFill>
                  <a:srgbClr val="00B050"/>
                </a:solidFill>
                <a:latin typeface="Nunito Black" pitchFamily="2" charset="0"/>
              </a:rPr>
              <a:t> </a:t>
            </a:r>
            <a:r>
              <a:rPr lang="en-US" sz="2800" dirty="0" err="1">
                <a:solidFill>
                  <a:srgbClr val="00B050"/>
                </a:solidFill>
                <a:latin typeface="Nunito Black" pitchFamily="2" charset="0"/>
              </a:rPr>
              <a:t>trong</a:t>
            </a:r>
            <a:r>
              <a:rPr lang="en-US" sz="2800" dirty="0">
                <a:solidFill>
                  <a:srgbClr val="00B050"/>
                </a:solidFill>
                <a:latin typeface="Nunito Black" pitchFamily="2" charset="0"/>
              </a:rPr>
              <a:t> </a:t>
            </a:r>
            <a:r>
              <a:rPr lang="en-US" sz="2800" dirty="0" err="1">
                <a:solidFill>
                  <a:srgbClr val="00B050"/>
                </a:solidFill>
                <a:latin typeface="Nunito Black" pitchFamily="2" charset="0"/>
              </a:rPr>
              <a:t>nhà</a:t>
            </a:r>
            <a:r>
              <a:rPr lang="en-US" dirty="0">
                <a:solidFill>
                  <a:srgbClr val="000000"/>
                </a:solidFill>
                <a:latin typeface="OpenSans"/>
              </a:rPr>
              <a:t>.</a:t>
            </a:r>
            <a:endParaRPr lang="en-US" dirty="0"/>
          </a:p>
        </p:txBody>
      </p:sp>
      <p:sp>
        <p:nvSpPr>
          <p:cNvPr id="8" name="Rounded Rectangle 7"/>
          <p:cNvSpPr/>
          <p:nvPr/>
        </p:nvSpPr>
        <p:spPr>
          <a:xfrm>
            <a:off x="2155373" y="2480409"/>
            <a:ext cx="5120637" cy="1736646"/>
          </a:xfrm>
          <a:prstGeom prst="roundRect">
            <a:avLst/>
          </a:prstGeom>
          <a:solidFill>
            <a:schemeClr val="accent2">
              <a:lumMod val="60000"/>
              <a:lumOff val="40000"/>
            </a:schemeClr>
          </a:solidFill>
          <a:ln>
            <a:noFill/>
          </a:ln>
        </p:spPr>
        <p:txBody>
          <a:bodyPr wrap="square">
            <a:spAutoFit/>
          </a:bodyPr>
          <a:lstStyle/>
          <a:p>
            <a:r>
              <a:rPr lang="en-US" sz="2400" dirty="0" err="1">
                <a:solidFill>
                  <a:srgbClr val="002060"/>
                </a:solidFill>
                <a:latin typeface="Nunito Black" pitchFamily="2" charset="0"/>
              </a:rPr>
              <a:t>Gợi</a:t>
            </a:r>
            <a:r>
              <a:rPr lang="en-US" sz="2400" dirty="0">
                <a:solidFill>
                  <a:srgbClr val="002060"/>
                </a:solidFill>
                <a:latin typeface="Nunito Black" pitchFamily="2" charset="0"/>
              </a:rPr>
              <a:t> ý:</a:t>
            </a:r>
          </a:p>
          <a:p>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liên</a:t>
            </a:r>
            <a:r>
              <a:rPr lang="en-US" sz="2400" dirty="0">
                <a:solidFill>
                  <a:srgbClr val="002060"/>
                </a:solidFill>
                <a:latin typeface="Nunito Black" pitchFamily="2" charset="0"/>
              </a:rPr>
              <a:t> </a:t>
            </a:r>
            <a:r>
              <a:rPr lang="en-US" sz="2400" dirty="0" err="1">
                <a:solidFill>
                  <a:srgbClr val="002060"/>
                </a:solidFill>
                <a:latin typeface="Nunito Black" pitchFamily="2" charset="0"/>
              </a:rPr>
              <a:t>hệ</a:t>
            </a:r>
            <a:r>
              <a:rPr lang="en-US" sz="2400" dirty="0">
                <a:solidFill>
                  <a:srgbClr val="002060"/>
                </a:solidFill>
                <a:latin typeface="Nunito Black" pitchFamily="2" charset="0"/>
              </a:rPr>
              <a:t> </a:t>
            </a:r>
            <a:r>
              <a:rPr lang="en-US" sz="2400" dirty="0" err="1">
                <a:solidFill>
                  <a:srgbClr val="002060"/>
                </a:solidFill>
                <a:latin typeface="Nunito Black" pitchFamily="2" charset="0"/>
              </a:rPr>
              <a:t>gia</a:t>
            </a:r>
            <a:r>
              <a:rPr lang="en-US" sz="2400" dirty="0">
                <a:solidFill>
                  <a:srgbClr val="002060"/>
                </a:solidFill>
                <a:latin typeface="Nunito Black" pitchFamily="2" charset="0"/>
              </a:rPr>
              <a:t> </a:t>
            </a:r>
            <a:r>
              <a:rPr lang="en-US" sz="2400" dirty="0" err="1">
                <a:solidFill>
                  <a:srgbClr val="002060"/>
                </a:solidFill>
                <a:latin typeface="Nunito Black" pitchFamily="2" charset="0"/>
              </a:rPr>
              <a:t>đình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mình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hỏi</a:t>
            </a:r>
            <a:r>
              <a:rPr lang="en-US" sz="2400" dirty="0">
                <a:solidFill>
                  <a:srgbClr val="002060"/>
                </a:solidFill>
                <a:latin typeface="Nunito Black" pitchFamily="2" charset="0"/>
              </a:rPr>
              <a:t> – </a:t>
            </a:r>
            <a:r>
              <a:rPr lang="en-US" sz="2400" dirty="0" err="1">
                <a:solidFill>
                  <a:srgbClr val="002060"/>
                </a:solidFill>
                <a:latin typeface="Nunito Black" pitchFamily="2" charset="0"/>
              </a:rPr>
              <a:t>đáp</a:t>
            </a:r>
            <a:r>
              <a:rPr lang="en-US" sz="2400" dirty="0">
                <a:solidFill>
                  <a:srgbClr val="002060"/>
                </a:solidFill>
                <a:latin typeface="Nunito Black" pitchFamily="2" charset="0"/>
              </a:rPr>
              <a:t> </a:t>
            </a:r>
            <a:r>
              <a:rPr lang="en-US" sz="2400" dirty="0" err="1">
                <a:solidFill>
                  <a:srgbClr val="002060"/>
                </a:solidFill>
                <a:latin typeface="Nunito Black" pitchFamily="2" charset="0"/>
              </a:rPr>
              <a:t>với</a:t>
            </a:r>
            <a:r>
              <a:rPr lang="en-US" sz="2400" dirty="0">
                <a:solidFill>
                  <a:srgbClr val="002060"/>
                </a:solidFill>
                <a:latin typeface="Nunito Black" pitchFamily="2" charset="0"/>
              </a:rPr>
              <a:t> </a:t>
            </a:r>
            <a:r>
              <a:rPr lang="en-US" sz="2400" dirty="0" err="1">
                <a:solidFill>
                  <a:srgbClr val="002060"/>
                </a:solidFill>
                <a:latin typeface="Nunito Black" pitchFamily="2" charset="0"/>
              </a:rPr>
              <a:t>các</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trong</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về</a:t>
            </a:r>
            <a:r>
              <a:rPr lang="en-US" sz="2400" dirty="0">
                <a:solidFill>
                  <a:srgbClr val="002060"/>
                </a:solidFill>
                <a:latin typeface="Nunito Black" pitchFamily="2" charset="0"/>
              </a:rPr>
              <a:t> </a:t>
            </a:r>
            <a:r>
              <a:rPr lang="en-US" sz="2400" dirty="0" err="1">
                <a:solidFill>
                  <a:srgbClr val="002060"/>
                </a:solidFill>
                <a:latin typeface="Nunito Black" pitchFamily="2" charset="0"/>
              </a:rPr>
              <a:t>vật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nuôi</a:t>
            </a:r>
            <a:r>
              <a:rPr lang="en-US" sz="2400" dirty="0">
                <a:solidFill>
                  <a:srgbClr val="002060"/>
                </a:solidFill>
                <a:latin typeface="Nunito Black" pitchFamily="2" charset="0"/>
              </a:rPr>
              <a:t> </a:t>
            </a:r>
            <a:r>
              <a:rPr lang="en-US" sz="2400" dirty="0" err="1">
                <a:solidFill>
                  <a:srgbClr val="002060"/>
                </a:solidFill>
                <a:latin typeface="Nunito Black" pitchFamily="2" charset="0"/>
              </a:rPr>
              <a:t>trong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nhà</a:t>
            </a:r>
            <a:r>
              <a:rPr lang="en-US" sz="2400" dirty="0">
                <a:solidFill>
                  <a:srgbClr val="002060"/>
                </a:solidFill>
                <a:latin typeface="Nunito Black" pitchFamily="2" charset="0"/>
              </a:rPr>
              <a:t>.</a:t>
            </a:r>
          </a:p>
        </p:txBody>
      </p:sp>
      <p:sp>
        <p:nvSpPr>
          <p:cNvPr id="10" name="TextBox 9">
            <a:extLst>
              <a:ext uri="{FF2B5EF4-FFF2-40B4-BE49-F238E27FC236}">
                <a16:creationId xmlns="" xmlns:a16="http://schemas.microsoft.com/office/drawing/2014/main" id="{FDF99F60-2DEC-4DEF-9300-E3C8E7CE95D2}"/>
              </a:ext>
            </a:extLst>
          </p:cNvPr>
          <p:cNvSpPr txBox="1"/>
          <p:nvPr/>
        </p:nvSpPr>
        <p:spPr>
          <a:xfrm>
            <a:off x="7903032" y="2878338"/>
            <a:ext cx="2799670" cy="1264980"/>
          </a:xfrm>
          <a:prstGeom prst="cloud">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Hoạt</a:t>
            </a:r>
            <a:r>
              <a:rPr kumimoji="0" lang="en-US" sz="2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động</a:t>
            </a:r>
            <a:endParaRPr kumimoji="0" lang="en-US" sz="2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nhóm</a:t>
            </a:r>
            <a:endParaRPr kumimoji="0" lang="en-US" sz="2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89842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813924" y="535316"/>
            <a:ext cx="1406764" cy="833011"/>
          </a:xfrm>
          <a:prstGeom prst="rect">
            <a:avLst/>
          </a:prstGeom>
        </p:spPr>
      </p:pic>
      <p:sp>
        <p:nvSpPr>
          <p:cNvPr id="5" name="Rounded Rectangle 4"/>
          <p:cNvSpPr/>
          <p:nvPr/>
        </p:nvSpPr>
        <p:spPr>
          <a:xfrm>
            <a:off x="2155373" y="822352"/>
            <a:ext cx="8699862" cy="578882"/>
          </a:xfrm>
          <a:prstGeom prst="roundRect">
            <a:avLst/>
          </a:prstGeom>
          <a:ln w="57150">
            <a:solidFill>
              <a:srgbClr val="0070C0"/>
            </a:solidFill>
          </a:ln>
        </p:spPr>
        <p:txBody>
          <a:bodyPr wrap="square">
            <a:spAutoFit/>
          </a:bodyPr>
          <a:lstStyle/>
          <a:p>
            <a:r>
              <a:rPr lang="en-US" sz="2800" dirty="0" err="1">
                <a:solidFill>
                  <a:srgbClr val="00B050"/>
                </a:solidFill>
                <a:latin typeface="Nunito Black" pitchFamily="2" charset="0"/>
              </a:rPr>
              <a:t>Cùng</a:t>
            </a:r>
            <a:r>
              <a:rPr lang="en-US" sz="2800" dirty="0">
                <a:solidFill>
                  <a:srgbClr val="00B050"/>
                </a:solidFill>
                <a:latin typeface="Nunito Black" pitchFamily="2" charset="0"/>
              </a:rPr>
              <a:t> </a:t>
            </a:r>
            <a:r>
              <a:rPr lang="en-US" sz="2800" dirty="0" err="1">
                <a:solidFill>
                  <a:srgbClr val="00B050"/>
                </a:solidFill>
                <a:latin typeface="Nunito Black" pitchFamily="2" charset="0"/>
              </a:rPr>
              <a:t>bạn</a:t>
            </a:r>
            <a:r>
              <a:rPr lang="en-US" sz="2800" dirty="0">
                <a:solidFill>
                  <a:srgbClr val="00B050"/>
                </a:solidFill>
                <a:latin typeface="Nunito Black" pitchFamily="2" charset="0"/>
              </a:rPr>
              <a:t> </a:t>
            </a:r>
            <a:r>
              <a:rPr lang="en-US" sz="2800" dirty="0" err="1">
                <a:solidFill>
                  <a:srgbClr val="00B050"/>
                </a:solidFill>
                <a:latin typeface="Nunito Black" pitchFamily="2" charset="0"/>
              </a:rPr>
              <a:t>hỏi</a:t>
            </a:r>
            <a:r>
              <a:rPr lang="en-US" sz="2800" dirty="0">
                <a:solidFill>
                  <a:srgbClr val="00B050"/>
                </a:solidFill>
                <a:latin typeface="Nunito Black" pitchFamily="2" charset="0"/>
              </a:rPr>
              <a:t> – </a:t>
            </a:r>
            <a:r>
              <a:rPr lang="en-US" sz="2800" dirty="0" err="1">
                <a:solidFill>
                  <a:srgbClr val="00B050"/>
                </a:solidFill>
                <a:latin typeface="Nunito Black" pitchFamily="2" charset="0"/>
              </a:rPr>
              <a:t>đáp</a:t>
            </a:r>
            <a:r>
              <a:rPr lang="en-US" sz="2800" dirty="0">
                <a:solidFill>
                  <a:srgbClr val="00B050"/>
                </a:solidFill>
                <a:latin typeface="Nunito Black" pitchFamily="2" charset="0"/>
              </a:rPr>
              <a:t> </a:t>
            </a:r>
            <a:r>
              <a:rPr lang="en-US" sz="2800" dirty="0" err="1">
                <a:solidFill>
                  <a:srgbClr val="00B050"/>
                </a:solidFill>
                <a:latin typeface="Nunito Black" pitchFamily="2" charset="0"/>
              </a:rPr>
              <a:t>về</a:t>
            </a:r>
            <a:r>
              <a:rPr lang="en-US" sz="2800" dirty="0">
                <a:solidFill>
                  <a:srgbClr val="00B050"/>
                </a:solidFill>
                <a:latin typeface="Nunito Black" pitchFamily="2" charset="0"/>
              </a:rPr>
              <a:t> </a:t>
            </a:r>
            <a:r>
              <a:rPr lang="en-US" sz="2800" dirty="0" err="1">
                <a:solidFill>
                  <a:srgbClr val="00B050"/>
                </a:solidFill>
                <a:latin typeface="Nunito Black" pitchFamily="2" charset="0"/>
              </a:rPr>
              <a:t>những</a:t>
            </a:r>
            <a:r>
              <a:rPr lang="en-US" sz="2800" dirty="0">
                <a:solidFill>
                  <a:srgbClr val="00B050"/>
                </a:solidFill>
                <a:latin typeface="Nunito Black" pitchFamily="2" charset="0"/>
              </a:rPr>
              <a:t> </a:t>
            </a:r>
            <a:r>
              <a:rPr lang="en-US" sz="2800" dirty="0" err="1">
                <a:solidFill>
                  <a:srgbClr val="00B050"/>
                </a:solidFill>
                <a:latin typeface="Nunito Black" pitchFamily="2" charset="0"/>
              </a:rPr>
              <a:t>vật</a:t>
            </a:r>
            <a:r>
              <a:rPr lang="en-US" sz="2800" dirty="0">
                <a:solidFill>
                  <a:srgbClr val="00B050"/>
                </a:solidFill>
                <a:latin typeface="Nunito Black" pitchFamily="2" charset="0"/>
              </a:rPr>
              <a:t> </a:t>
            </a:r>
            <a:r>
              <a:rPr lang="en-US" sz="2800" dirty="0" err="1">
                <a:solidFill>
                  <a:srgbClr val="00B050"/>
                </a:solidFill>
                <a:latin typeface="Nunito Black" pitchFamily="2" charset="0"/>
              </a:rPr>
              <a:t>nuôi</a:t>
            </a:r>
            <a:r>
              <a:rPr lang="en-US" sz="2800" dirty="0">
                <a:solidFill>
                  <a:srgbClr val="00B050"/>
                </a:solidFill>
                <a:latin typeface="Nunito Black" pitchFamily="2" charset="0"/>
              </a:rPr>
              <a:t> </a:t>
            </a:r>
            <a:r>
              <a:rPr lang="en-US" sz="2800" dirty="0" err="1">
                <a:solidFill>
                  <a:srgbClr val="00B050"/>
                </a:solidFill>
                <a:latin typeface="Nunito Black" pitchFamily="2" charset="0"/>
              </a:rPr>
              <a:t>trong</a:t>
            </a:r>
            <a:r>
              <a:rPr lang="en-US" sz="2800" dirty="0">
                <a:solidFill>
                  <a:srgbClr val="00B050"/>
                </a:solidFill>
                <a:latin typeface="Nunito Black" pitchFamily="2" charset="0"/>
              </a:rPr>
              <a:t> </a:t>
            </a:r>
            <a:r>
              <a:rPr lang="en-US" sz="2800" dirty="0" err="1">
                <a:solidFill>
                  <a:srgbClr val="00B050"/>
                </a:solidFill>
                <a:latin typeface="Nunito Black" pitchFamily="2" charset="0"/>
              </a:rPr>
              <a:t>nhà</a:t>
            </a:r>
            <a:r>
              <a:rPr lang="en-US" dirty="0">
                <a:solidFill>
                  <a:srgbClr val="000000"/>
                </a:solidFill>
                <a:latin typeface="OpenSans"/>
              </a:rPr>
              <a:t>.</a:t>
            </a:r>
            <a:endParaRPr lang="en-US" dirty="0"/>
          </a:p>
        </p:txBody>
      </p:sp>
      <p:pic>
        <p:nvPicPr>
          <p:cNvPr id="8" name="Picture 2" descr="Thảo Luận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333" r="99000">
                        <a14:foregroundMark x1="52667" y1="68500" x2="52667" y2="68500"/>
                        <a14:foregroundMark x1="52667" y1="68500" x2="52667" y2="68500"/>
                        <a14:foregroundMark x1="52667" y1="68500" x2="52667" y2="68500"/>
                        <a14:foregroundMark x1="52667" y1="68500" x2="52667" y2="68500"/>
                        <a14:foregroundMark x1="38417" y1="58917" x2="38417" y2="58917"/>
                        <a14:foregroundMark x1="38417" y1="58917" x2="38417" y2="58917"/>
                        <a14:foregroundMark x1="38417" y1="58917" x2="38417" y2="58917"/>
                        <a14:foregroundMark x1="51333" y1="61583" x2="51333" y2="61583"/>
                        <a14:foregroundMark x1="51333" y1="61583" x2="51333" y2="61583"/>
                        <a14:foregroundMark x1="72833" y1="54250" x2="72833" y2="54250"/>
                        <a14:foregroundMark x1="72833" y1="54250" x2="72833" y2="54250"/>
                        <a14:foregroundMark x1="25167" y1="61583" x2="25167" y2="61583"/>
                        <a14:foregroundMark x1="25167" y1="61583" x2="25167" y2="61583"/>
                        <a14:foregroundMark x1="19917" y1="59250" x2="19917" y2="59250"/>
                        <a14:foregroundMark x1="19917" y1="59250" x2="19917" y2="59250"/>
                        <a14:foregroundMark x1="40417" y1="51667" x2="40417" y2="51667"/>
                        <a14:foregroundMark x1="40417" y1="51667" x2="40417" y2="51667"/>
                        <a14:foregroundMark x1="30167" y1="43333" x2="30167" y2="43333"/>
                        <a14:foregroundMark x1="30167" y1="43333" x2="30167" y2="43333"/>
                        <a14:foregroundMark x1="32500" y1="49333" x2="32500" y2="49333"/>
                        <a14:foregroundMark x1="32500" y1="49333" x2="32500" y2="49333"/>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20917" y1="55917" x2="20917" y2="55917"/>
                        <a14:foregroundMark x1="49000" y1="51000" x2="49000" y2="51000"/>
                        <a14:foregroundMark x1="21250" y1="54583" x2="48000" y2="51000"/>
                        <a14:foregroundMark x1="32500" y1="64250" x2="32500" y2="64250"/>
                        <a14:foregroundMark x1="22250" y1="48000" x2="22250" y2="48000"/>
                        <a14:foregroundMark x1="46083" y1="45000" x2="46083" y2="45000"/>
                        <a14:foregroundMark x1="21583" y1="48333" x2="45750" y2="45000"/>
                        <a14:foregroundMark x1="57667" y1="29750" x2="57667" y2="29750"/>
                        <a14:foregroundMark x1="59250" y1="28833" x2="59250" y2="28833"/>
                        <a14:foregroundMark x1="59250" y1="28833" x2="59250" y2="28833"/>
                        <a14:foregroundMark x1="44083" y1="24167" x2="44083" y2="24167"/>
                        <a14:foregroundMark x1="44083" y1="24167" x2="44083" y2="24167"/>
                        <a14:foregroundMark x1="43417" y1="33083" x2="43417" y2="33083"/>
                        <a14:foregroundMark x1="43417" y1="33083" x2="43417" y2="33083"/>
                        <a14:foregroundMark x1="43417" y1="33083" x2="43417" y2="33083"/>
                        <a14:foregroundMark x1="43417" y1="33083" x2="43417" y2="33083"/>
                        <a14:foregroundMark x1="42417" y1="32750" x2="42417" y2="32750"/>
                        <a14:foregroundMark x1="42083" y1="32750" x2="42083" y2="32750"/>
                        <a14:foregroundMark x1="42083" y1="32417" x2="42083" y2="32417"/>
                        <a14:foregroundMark x1="58000" y1="26167" x2="58000" y2="26167"/>
                        <a14:foregroundMark x1="58250" y1="28833" x2="58250" y2="28833"/>
                        <a14:foregroundMark x1="58250" y1="28500" x2="58250" y2="28500"/>
                        <a14:foregroundMark x1="58250" y1="28167" x2="58250" y2="28167"/>
                        <a14:foregroundMark x1="58250" y1="28167" x2="58250" y2="28167"/>
                        <a14:foregroundMark x1="58250" y1="28167" x2="58250" y2="28167"/>
                        <a14:foregroundMark x1="58250" y1="28167" x2="58250" y2="28167"/>
                        <a14:foregroundMark x1="58250" y1="28167" x2="58250" y2="28167"/>
                        <a14:foregroundMark x1="58250" y1="28167" x2="58250" y2="28167"/>
                      </a14:backgroundRemoval>
                    </a14:imgEffect>
                  </a14:imgLayer>
                </a14:imgProps>
              </a:ext>
              <a:ext uri="{28A0092B-C50C-407E-A947-70E740481C1C}">
                <a14:useLocalDpi xmlns:a14="http://schemas.microsoft.com/office/drawing/2010/main" val="0"/>
              </a:ext>
            </a:extLst>
          </a:blip>
          <a:srcRect/>
          <a:stretch>
            <a:fillRect/>
          </a:stretch>
        </p:blipFill>
        <p:spPr bwMode="auto">
          <a:xfrm>
            <a:off x="3930739" y="2155642"/>
            <a:ext cx="3946162" cy="3946162"/>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774412" y="2122735"/>
            <a:ext cx="4137224" cy="1077575"/>
          </a:xfrm>
          <a:prstGeom prst="cloudCallout">
            <a:avLst>
              <a:gd name="adj1" fmla="val 43602"/>
              <a:gd name="adj2" fmla="val 60318"/>
            </a:avLst>
          </a:prstGeom>
          <a:solidFill>
            <a:srgbClr val="0070C0"/>
          </a:solidFill>
        </p:spPr>
        <p:txBody>
          <a:bodyPr wrap="square">
            <a:spAutoFit/>
          </a:bodyPr>
          <a:lstStyle/>
          <a:p>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cậu</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nuôi</a:t>
            </a:r>
            <a:r>
              <a:rPr lang="en-US" sz="2000" dirty="0">
                <a:solidFill>
                  <a:schemeClr val="bg1"/>
                </a:solidFill>
                <a:latin typeface="Nunito Black" pitchFamily="2" charset="0"/>
              </a:rPr>
              <a:t> con </a:t>
            </a:r>
            <a:r>
              <a:rPr lang="en-US" sz="2000" dirty="0" err="1">
                <a:solidFill>
                  <a:schemeClr val="bg1"/>
                </a:solidFill>
                <a:latin typeface="Nunito Black" pitchFamily="2" charset="0"/>
              </a:rPr>
              <a:t>vật</a:t>
            </a:r>
            <a:r>
              <a:rPr lang="en-US" sz="2000" dirty="0">
                <a:solidFill>
                  <a:schemeClr val="bg1"/>
                </a:solidFill>
                <a:latin typeface="Nunito Black" pitchFamily="2" charset="0"/>
              </a:rPr>
              <a:t> </a:t>
            </a:r>
            <a:r>
              <a:rPr lang="en-US" sz="2000" dirty="0" err="1">
                <a:solidFill>
                  <a:schemeClr val="bg1"/>
                </a:solidFill>
                <a:latin typeface="Nunito Black" pitchFamily="2" charset="0"/>
              </a:rPr>
              <a:t>nào</a:t>
            </a:r>
            <a:r>
              <a:rPr lang="en-US" sz="2000" dirty="0">
                <a:solidFill>
                  <a:schemeClr val="bg1"/>
                </a:solidFill>
                <a:latin typeface="Nunito Black" pitchFamily="2" charset="0"/>
              </a:rPr>
              <a:t> </a:t>
            </a:r>
            <a:r>
              <a:rPr lang="en-US" sz="2000" dirty="0" err="1">
                <a:solidFill>
                  <a:schemeClr val="bg1"/>
                </a:solidFill>
                <a:latin typeface="Nunito Black" pitchFamily="2" charset="0"/>
              </a:rPr>
              <a:t>không</a:t>
            </a:r>
            <a:r>
              <a:rPr lang="en-US" sz="2000" dirty="0">
                <a:solidFill>
                  <a:schemeClr val="bg1"/>
                </a:solidFill>
                <a:latin typeface="Nunito Black" pitchFamily="2" charset="0"/>
              </a:rPr>
              <a:t>?</a:t>
            </a:r>
          </a:p>
        </p:txBody>
      </p:sp>
      <p:sp>
        <p:nvSpPr>
          <p:cNvPr id="10" name="Cloud Callout 9"/>
          <p:cNvSpPr/>
          <p:nvPr/>
        </p:nvSpPr>
        <p:spPr>
          <a:xfrm>
            <a:off x="7183919" y="1909375"/>
            <a:ext cx="4324458" cy="1546086"/>
          </a:xfrm>
          <a:prstGeom prst="cloudCallout">
            <a:avLst>
              <a:gd name="adj1" fmla="val -53523"/>
              <a:gd name="adj2" fmla="val 36771"/>
            </a:avLst>
          </a:prstGeom>
          <a:solidFill>
            <a:srgbClr val="00B050"/>
          </a:solidFill>
        </p:spPr>
        <p:txBody>
          <a:bodyPr wrap="square">
            <a:spAutoFit/>
          </a:bodyPr>
          <a:lstStyle/>
          <a:p>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tớ</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nuôi</a:t>
            </a:r>
            <a:r>
              <a:rPr lang="en-US" sz="2000" dirty="0">
                <a:solidFill>
                  <a:schemeClr val="bg1"/>
                </a:solidFill>
                <a:latin typeface="Nunito Black" pitchFamily="2" charset="0"/>
              </a:rPr>
              <a:t> </a:t>
            </a:r>
            <a:r>
              <a:rPr lang="en-US" sz="2000" dirty="0" err="1">
                <a:solidFill>
                  <a:schemeClr val="bg1"/>
                </a:solidFill>
                <a:latin typeface="Nunito Black" pitchFamily="2" charset="0"/>
              </a:rPr>
              <a:t>một</a:t>
            </a:r>
            <a:r>
              <a:rPr lang="en-US" sz="2000" dirty="0">
                <a:solidFill>
                  <a:schemeClr val="bg1"/>
                </a:solidFill>
                <a:latin typeface="Nunito Black" pitchFamily="2" charset="0"/>
              </a:rPr>
              <a:t> </a:t>
            </a:r>
            <a:r>
              <a:rPr lang="en-US" sz="2000" dirty="0" err="1">
                <a:solidFill>
                  <a:schemeClr val="bg1"/>
                </a:solidFill>
                <a:latin typeface="Nunito Black" pitchFamily="2" charset="0"/>
              </a:rPr>
              <a:t>chú</a:t>
            </a:r>
            <a:r>
              <a:rPr lang="en-US" sz="2000" dirty="0">
                <a:solidFill>
                  <a:schemeClr val="bg1"/>
                </a:solidFill>
                <a:latin typeface="Nunito Black" pitchFamily="2" charset="0"/>
              </a:rPr>
              <a:t> </a:t>
            </a:r>
            <a:r>
              <a:rPr lang="en-US" sz="2000" dirty="0" err="1">
                <a:solidFill>
                  <a:schemeClr val="bg1"/>
                </a:solidFill>
                <a:latin typeface="Nunito Black" pitchFamily="2" charset="0"/>
              </a:rPr>
              <a:t>cún</a:t>
            </a:r>
            <a:r>
              <a:rPr lang="en-US" sz="2000" dirty="0">
                <a:solidFill>
                  <a:schemeClr val="bg1"/>
                </a:solidFill>
                <a:latin typeface="Nunito Black" pitchFamily="2" charset="0"/>
              </a:rPr>
              <a:t> con </a:t>
            </a:r>
            <a:r>
              <a:rPr lang="en-US" sz="2000" dirty="0" err="1">
                <a:solidFill>
                  <a:schemeClr val="bg1"/>
                </a:solidFill>
                <a:latin typeface="Nunito Black" pitchFamily="2" charset="0"/>
              </a:rPr>
              <a:t>rất</a:t>
            </a:r>
            <a:r>
              <a:rPr lang="en-US" sz="2000" dirty="0">
                <a:solidFill>
                  <a:schemeClr val="bg1"/>
                </a:solidFill>
                <a:latin typeface="Nunito Black" pitchFamily="2" charset="0"/>
              </a:rPr>
              <a:t> </a:t>
            </a:r>
            <a:r>
              <a:rPr lang="en-US" sz="2000" dirty="0" err="1">
                <a:solidFill>
                  <a:schemeClr val="bg1"/>
                </a:solidFill>
                <a:latin typeface="Nunito Black" pitchFamily="2" charset="0"/>
              </a:rPr>
              <a:t>đáng</a:t>
            </a:r>
            <a:r>
              <a:rPr lang="en-US" sz="2000" dirty="0">
                <a:solidFill>
                  <a:schemeClr val="bg1"/>
                </a:solidFill>
                <a:latin typeface="Nunito Black" pitchFamily="2" charset="0"/>
              </a:rPr>
              <a:t> </a:t>
            </a:r>
            <a:r>
              <a:rPr lang="en-US" sz="2000" dirty="0" err="1">
                <a:solidFill>
                  <a:schemeClr val="bg1"/>
                </a:solidFill>
                <a:latin typeface="Nunito Black" pitchFamily="2" charset="0"/>
              </a:rPr>
              <a:t>yêu</a:t>
            </a:r>
            <a:r>
              <a:rPr lang="en-US" sz="2000" dirty="0">
                <a:solidFill>
                  <a:schemeClr val="bg1"/>
                </a:solidFill>
                <a:latin typeface="Nunito Black" pitchFamily="2" charset="0"/>
              </a:rPr>
              <a:t>. </a:t>
            </a:r>
            <a:r>
              <a:rPr lang="en-US" sz="2000" dirty="0" err="1">
                <a:solidFill>
                  <a:schemeClr val="bg1"/>
                </a:solidFill>
                <a:latin typeface="Nunito Black" pitchFamily="2" charset="0"/>
              </a:rPr>
              <a:t>Còn</a:t>
            </a:r>
            <a:r>
              <a:rPr lang="en-US" sz="2000" dirty="0">
                <a:solidFill>
                  <a:schemeClr val="bg1"/>
                </a:solidFill>
                <a:latin typeface="Nunito Black" pitchFamily="2" charset="0"/>
              </a:rPr>
              <a:t> </a:t>
            </a:r>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cậu</a:t>
            </a:r>
            <a:r>
              <a:rPr lang="en-US" sz="2000" dirty="0">
                <a:solidFill>
                  <a:schemeClr val="bg1"/>
                </a:solidFill>
                <a:latin typeface="Nunito Black" pitchFamily="2" charset="0"/>
              </a:rPr>
              <a:t>?</a:t>
            </a:r>
          </a:p>
        </p:txBody>
      </p:sp>
      <p:pic>
        <p:nvPicPr>
          <p:cNvPr id="12" name="Picture 11"/>
          <p:cNvPicPr>
            <a:picLocks noChangeAspect="1"/>
          </p:cNvPicPr>
          <p:nvPr/>
        </p:nvPicPr>
        <p:blipFill>
          <a:blip r:embed="rId6"/>
          <a:stretch>
            <a:fillRect/>
          </a:stretch>
        </p:blipFill>
        <p:spPr>
          <a:xfrm>
            <a:off x="9346148" y="4474590"/>
            <a:ext cx="1777178" cy="1932946"/>
          </a:xfrm>
          <a:prstGeom prst="rect">
            <a:avLst/>
          </a:prstGeom>
        </p:spPr>
      </p:pic>
    </p:spTree>
    <p:extLst>
      <p:ext uri="{BB962C8B-B14F-4D97-AF65-F5344CB8AC3E}">
        <p14:creationId xmlns:p14="http://schemas.microsoft.com/office/powerpoint/2010/main" val="288261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813924" y="535316"/>
            <a:ext cx="1406764" cy="833011"/>
          </a:xfrm>
          <a:prstGeom prst="rect">
            <a:avLst/>
          </a:prstGeom>
        </p:spPr>
      </p:pic>
      <p:sp>
        <p:nvSpPr>
          <p:cNvPr id="5" name="Rounded Rectangle 4"/>
          <p:cNvSpPr/>
          <p:nvPr/>
        </p:nvSpPr>
        <p:spPr>
          <a:xfrm>
            <a:off x="2155373" y="822352"/>
            <a:ext cx="8699862" cy="578882"/>
          </a:xfrm>
          <a:prstGeom prst="roundRect">
            <a:avLst/>
          </a:prstGeom>
          <a:ln w="57150">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Cùng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bạn</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hỏi</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đáp</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về</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những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vật</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nuôi</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trong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nhà</a:t>
            </a:r>
            <a:r>
              <a:rPr kumimoji="0" lang="en-US" sz="1800" b="0" i="0" u="none" strike="noStrike" kern="1200" cap="none" spc="0" normalizeH="0" baseline="0" noProof="0" dirty="0">
                <a:ln>
                  <a:noFill/>
                </a:ln>
                <a:solidFill>
                  <a:srgbClr val="000000"/>
                </a:solidFill>
                <a:effectLst/>
                <a:uLnTx/>
                <a:uFillTx/>
                <a:latin typeface="OpenSans"/>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2" descr="Thảo Luận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333" r="99000">
                        <a14:foregroundMark x1="52667" y1="68500" x2="52667" y2="68500"/>
                        <a14:foregroundMark x1="52667" y1="68500" x2="52667" y2="68500"/>
                        <a14:foregroundMark x1="52667" y1="68500" x2="52667" y2="68500"/>
                        <a14:foregroundMark x1="52667" y1="68500" x2="52667" y2="68500"/>
                        <a14:foregroundMark x1="38417" y1="58917" x2="38417" y2="58917"/>
                        <a14:foregroundMark x1="38417" y1="58917" x2="38417" y2="58917"/>
                        <a14:foregroundMark x1="38417" y1="58917" x2="38417" y2="58917"/>
                        <a14:foregroundMark x1="51333" y1="61583" x2="51333" y2="61583"/>
                        <a14:foregroundMark x1="51333" y1="61583" x2="51333" y2="61583"/>
                        <a14:foregroundMark x1="72833" y1="54250" x2="72833" y2="54250"/>
                        <a14:foregroundMark x1="72833" y1="54250" x2="72833" y2="54250"/>
                        <a14:foregroundMark x1="25167" y1="61583" x2="25167" y2="61583"/>
                        <a14:foregroundMark x1="25167" y1="61583" x2="25167" y2="61583"/>
                        <a14:foregroundMark x1="19917" y1="59250" x2="19917" y2="59250"/>
                        <a14:foregroundMark x1="19917" y1="59250" x2="19917" y2="59250"/>
                        <a14:foregroundMark x1="40417" y1="51667" x2="40417" y2="51667"/>
                        <a14:foregroundMark x1="40417" y1="51667" x2="40417" y2="51667"/>
                        <a14:foregroundMark x1="30167" y1="43333" x2="30167" y2="43333"/>
                        <a14:foregroundMark x1="30167" y1="43333" x2="30167" y2="43333"/>
                        <a14:foregroundMark x1="32500" y1="49333" x2="32500" y2="49333"/>
                        <a14:foregroundMark x1="32500" y1="49333" x2="32500" y2="49333"/>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20917" y1="55917" x2="20917" y2="55917"/>
                        <a14:foregroundMark x1="49000" y1="51000" x2="49000" y2="51000"/>
                        <a14:foregroundMark x1="21250" y1="54583" x2="48000" y2="51000"/>
                        <a14:foregroundMark x1="32500" y1="64250" x2="32500" y2="64250"/>
                        <a14:foregroundMark x1="22250" y1="48000" x2="22250" y2="48000"/>
                        <a14:foregroundMark x1="46083" y1="45000" x2="46083" y2="45000"/>
                        <a14:foregroundMark x1="21583" y1="48333" x2="45750" y2="45000"/>
                        <a14:foregroundMark x1="57667" y1="29750" x2="57667" y2="29750"/>
                        <a14:foregroundMark x1="59250" y1="28833" x2="59250" y2="28833"/>
                        <a14:foregroundMark x1="59250" y1="28833" x2="59250" y2="28833"/>
                        <a14:foregroundMark x1="44083" y1="24167" x2="44083" y2="24167"/>
                        <a14:foregroundMark x1="44083" y1="24167" x2="44083" y2="24167"/>
                        <a14:foregroundMark x1="43417" y1="33083" x2="43417" y2="33083"/>
                        <a14:foregroundMark x1="43417" y1="33083" x2="43417" y2="33083"/>
                        <a14:foregroundMark x1="43417" y1="33083" x2="43417" y2="33083"/>
                        <a14:foregroundMark x1="43417" y1="33083" x2="43417" y2="33083"/>
                        <a14:foregroundMark x1="42417" y1="32750" x2="42417" y2="32750"/>
                        <a14:foregroundMark x1="42083" y1="32750" x2="42083" y2="32750"/>
                        <a14:foregroundMark x1="42083" y1="32417" x2="42083" y2="32417"/>
                        <a14:foregroundMark x1="58000" y1="26167" x2="58000" y2="26167"/>
                        <a14:foregroundMark x1="58250" y1="28833" x2="58250" y2="28833"/>
                        <a14:foregroundMark x1="58250" y1="28500" x2="58250" y2="28500"/>
                        <a14:foregroundMark x1="58250" y1="28167" x2="58250" y2="28167"/>
                        <a14:foregroundMark x1="58250" y1="28167" x2="58250" y2="28167"/>
                        <a14:foregroundMark x1="58250" y1="28167" x2="58250" y2="28167"/>
                        <a14:foregroundMark x1="58250" y1="28167" x2="58250" y2="28167"/>
                        <a14:foregroundMark x1="58250" y1="28167" x2="58250" y2="28167"/>
                        <a14:foregroundMark x1="58250" y1="28167" x2="58250" y2="28167"/>
                      </a14:backgroundRemoval>
                    </a14:imgEffect>
                  </a14:imgLayer>
                </a14:imgProps>
              </a:ext>
              <a:ext uri="{28A0092B-C50C-407E-A947-70E740481C1C}">
                <a14:useLocalDpi xmlns:a14="http://schemas.microsoft.com/office/drawing/2010/main" val="0"/>
              </a:ext>
            </a:extLst>
          </a:blip>
          <a:srcRect/>
          <a:stretch>
            <a:fillRect/>
          </a:stretch>
        </p:blipFill>
        <p:spPr bwMode="auto">
          <a:xfrm>
            <a:off x="3930739" y="2155642"/>
            <a:ext cx="3946162" cy="3946162"/>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p:cNvSpPr/>
          <p:nvPr/>
        </p:nvSpPr>
        <p:spPr>
          <a:xfrm>
            <a:off x="7183919" y="1909375"/>
            <a:ext cx="4324458" cy="1546086"/>
          </a:xfrm>
          <a:prstGeom prst="cloudCallout">
            <a:avLst>
              <a:gd name="adj1" fmla="val -53523"/>
              <a:gd name="adj2" fmla="val 36771"/>
            </a:avLst>
          </a:prstGeom>
          <a:solidFill>
            <a:srgbClr val="00B05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tớ</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có</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nuôi</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một</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cún</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rất</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đáng</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yêu</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cậu</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a:t>
            </a:r>
          </a:p>
        </p:txBody>
      </p:sp>
      <p:pic>
        <p:nvPicPr>
          <p:cNvPr id="12" name="Picture 11"/>
          <p:cNvPicPr>
            <a:picLocks noChangeAspect="1"/>
          </p:cNvPicPr>
          <p:nvPr/>
        </p:nvPicPr>
        <p:blipFill>
          <a:blip r:embed="rId6"/>
          <a:stretch>
            <a:fillRect/>
          </a:stretch>
        </p:blipFill>
        <p:spPr>
          <a:xfrm>
            <a:off x="9346148" y="4474590"/>
            <a:ext cx="1777178" cy="1932946"/>
          </a:xfrm>
          <a:prstGeom prst="rect">
            <a:avLst/>
          </a:prstGeom>
        </p:spPr>
      </p:pic>
      <p:sp>
        <p:nvSpPr>
          <p:cNvPr id="11" name="Cloud Callout 10"/>
          <p:cNvSpPr/>
          <p:nvPr/>
        </p:nvSpPr>
        <p:spPr>
          <a:xfrm>
            <a:off x="774412" y="2122735"/>
            <a:ext cx="4137224" cy="1077575"/>
          </a:xfrm>
          <a:prstGeom prst="cloudCallout">
            <a:avLst>
              <a:gd name="adj1" fmla="val 43602"/>
              <a:gd name="adj2" fmla="val 60318"/>
            </a:avLst>
          </a:prstGeom>
          <a:solidFill>
            <a:srgbClr val="0070C0"/>
          </a:solidFill>
        </p:spPr>
        <p:txBody>
          <a:bodyPr wrap="square">
            <a:spAutoFit/>
          </a:bodyPr>
          <a:lstStyle/>
          <a:p>
            <a:pPr algn="just"/>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tớ</a:t>
            </a:r>
            <a:r>
              <a:rPr lang="en-US" sz="2000" dirty="0">
                <a:solidFill>
                  <a:schemeClr val="bg1"/>
                </a:solidFill>
                <a:latin typeface="Nunito Black" pitchFamily="2" charset="0"/>
              </a:rPr>
              <a:t> </a:t>
            </a:r>
            <a:r>
              <a:rPr lang="en-US" sz="2000" dirty="0" err="1">
                <a:solidFill>
                  <a:schemeClr val="bg1"/>
                </a:solidFill>
                <a:latin typeface="Nunito Black" pitchFamily="2" charset="0"/>
              </a:rPr>
              <a:t>thì</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một</a:t>
            </a:r>
            <a:r>
              <a:rPr lang="en-US" sz="2000" dirty="0">
                <a:solidFill>
                  <a:schemeClr val="bg1"/>
                </a:solidFill>
                <a:latin typeface="Nunito Black" pitchFamily="2" charset="0"/>
              </a:rPr>
              <a:t> </a:t>
            </a:r>
            <a:r>
              <a:rPr lang="en-US" sz="2000" dirty="0" err="1">
                <a:solidFill>
                  <a:schemeClr val="bg1"/>
                </a:solidFill>
                <a:latin typeface="Nunito Black" pitchFamily="2" charset="0"/>
              </a:rPr>
              <a:t>đàn</a:t>
            </a:r>
            <a:r>
              <a:rPr lang="en-US" sz="2000" dirty="0">
                <a:solidFill>
                  <a:schemeClr val="bg1"/>
                </a:solidFill>
                <a:latin typeface="Nunito Black" pitchFamily="2" charset="0"/>
              </a:rPr>
              <a:t> </a:t>
            </a:r>
            <a:r>
              <a:rPr lang="en-US" sz="2000" dirty="0" err="1">
                <a:solidFill>
                  <a:schemeClr val="bg1"/>
                </a:solidFill>
                <a:latin typeface="Nunito Black" pitchFamily="2" charset="0"/>
              </a:rPr>
              <a:t>mèo</a:t>
            </a:r>
            <a:r>
              <a:rPr lang="en-US" sz="2000" dirty="0">
                <a:solidFill>
                  <a:schemeClr val="bg1"/>
                </a:solidFill>
                <a:latin typeface="Nunito Black" pitchFamily="2" charset="0"/>
              </a:rPr>
              <a:t> </a:t>
            </a:r>
            <a:r>
              <a:rPr lang="en-US" sz="2000" dirty="0" err="1">
                <a:solidFill>
                  <a:schemeClr val="bg1"/>
                </a:solidFill>
                <a:latin typeface="Nunito Black" pitchFamily="2" charset="0"/>
              </a:rPr>
              <a:t>xinh</a:t>
            </a:r>
            <a:r>
              <a:rPr lang="en-US" sz="2000" dirty="0">
                <a:solidFill>
                  <a:schemeClr val="bg1"/>
                </a:solidFill>
                <a:latin typeface="Nunito Black" pitchFamily="2" charset="0"/>
              </a:rPr>
              <a:t> </a:t>
            </a:r>
            <a:r>
              <a:rPr lang="en-US" sz="2000" dirty="0" err="1">
                <a:solidFill>
                  <a:schemeClr val="bg1"/>
                </a:solidFill>
                <a:latin typeface="Nunito Black" pitchFamily="2" charset="0"/>
              </a:rPr>
              <a:t>lắm</a:t>
            </a:r>
            <a:r>
              <a:rPr lang="en-US" sz="2000" dirty="0">
                <a:solidFill>
                  <a:schemeClr val="bg1"/>
                </a:solidFill>
                <a:latin typeface="Nunito Black" pitchFamily="2" charset="0"/>
              </a:rPr>
              <a:t>!</a:t>
            </a:r>
          </a:p>
        </p:txBody>
      </p:sp>
      <p:pic>
        <p:nvPicPr>
          <p:cNvPr id="14" name="Picture 13"/>
          <p:cNvPicPr>
            <a:picLocks noChangeAspect="1"/>
          </p:cNvPicPr>
          <p:nvPr/>
        </p:nvPicPr>
        <p:blipFill>
          <a:blip r:embed="rId7"/>
          <a:stretch>
            <a:fillRect/>
          </a:stretch>
        </p:blipFill>
        <p:spPr>
          <a:xfrm>
            <a:off x="1685914" y="4327706"/>
            <a:ext cx="1333324" cy="1622630"/>
          </a:xfrm>
          <a:prstGeom prst="rect">
            <a:avLst/>
          </a:prstGeom>
        </p:spPr>
      </p:pic>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278096" y="5039195"/>
            <a:ext cx="751691" cy="870201"/>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805901" y="5653801"/>
            <a:ext cx="751691" cy="870201"/>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624705" y="5316326"/>
            <a:ext cx="751691" cy="870201"/>
          </a:xfrm>
          <a:prstGeom prst="rect">
            <a:avLst/>
          </a:prstGeom>
        </p:spPr>
      </p:pic>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152510" y="5642484"/>
            <a:ext cx="751691" cy="870201"/>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2557592" y="5359067"/>
            <a:ext cx="911501" cy="1055206"/>
          </a:xfrm>
          <a:prstGeom prst="rect">
            <a:avLst/>
          </a:prstGeom>
        </p:spPr>
      </p:pic>
    </p:spTree>
    <p:extLst>
      <p:ext uri="{BB962C8B-B14F-4D97-AF65-F5344CB8AC3E}">
        <p14:creationId xmlns:p14="http://schemas.microsoft.com/office/powerpoint/2010/main" val="262358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016492" y="1405230"/>
            <a:ext cx="9969372" cy="4984686"/>
          </a:xfrm>
          <a:prstGeom prst="roundRect">
            <a:avLst/>
          </a:prstGeom>
        </p:spPr>
      </p:pic>
      <p:grpSp>
        <p:nvGrpSpPr>
          <p:cNvPr id="18" name="Group 17"/>
          <p:cNvGrpSpPr/>
          <p:nvPr/>
        </p:nvGrpSpPr>
        <p:grpSpPr>
          <a:xfrm>
            <a:off x="1131168" y="315568"/>
            <a:ext cx="9640390" cy="1171277"/>
            <a:chOff x="2040713" y="3071517"/>
            <a:chExt cx="9640390" cy="1171277"/>
          </a:xfrm>
        </p:grpSpPr>
        <p:sp>
          <p:nvSpPr>
            <p:cNvPr id="19" name="TextBox 18">
              <a:extLst>
                <a:ext uri="{FF2B5EF4-FFF2-40B4-BE49-F238E27FC236}">
                  <a16:creationId xmlns="" xmlns:a16="http://schemas.microsoft.com/office/drawing/2014/main" id="{FDF99F60-2DEC-4DEF-9300-E3C8E7CE95D2}"/>
                </a:ext>
              </a:extLst>
            </p:cNvPr>
            <p:cNvSpPr txBox="1"/>
            <p:nvPr/>
          </p:nvSpPr>
          <p:spPr>
            <a:xfrm>
              <a:off x="2040713" y="3071517"/>
              <a:ext cx="2917145" cy="1171277"/>
            </a:xfrm>
            <a:prstGeom prst="cloud">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4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24</a:t>
              </a:r>
              <a:endParaRPr kumimoji="0" lang="en-US" sz="4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 xmlns:a16="http://schemas.microsoft.com/office/drawing/2014/main" id="{FDF99F60-2DEC-4DEF-9300-E3C8E7CE95D2}"/>
                </a:ext>
              </a:extLst>
            </p:cNvPr>
            <p:cNvSpPr txBox="1"/>
            <p:nvPr/>
          </p:nvSpPr>
          <p:spPr>
            <a:xfrm>
              <a:off x="4957858" y="3195489"/>
              <a:ext cx="6723245" cy="851297"/>
            </a:xfrm>
            <a:prstGeom prst="roundRect">
              <a:avLst/>
            </a:prstGeom>
            <a:noFill/>
          </p:spPr>
          <p:txBody>
            <a:bodyPr wrap="square" rtlCol="0">
              <a:spAutoFit/>
            </a:bodyPr>
            <a:lstStyle/>
            <a:p>
              <a:pPr algn="ctr"/>
              <a:r>
                <a:rPr lang="en-US" sz="4400" b="1" dirty="0">
                  <a:solidFill>
                    <a:srgbClr val="FF0000"/>
                  </a:solidFill>
                  <a:latin typeface="Nunito Black" pitchFamily="2" charset="0"/>
                  <a:ea typeface="Tahoma" panose="020B0604030504040204" pitchFamily="34" charset="0"/>
                  <a:cs typeface="Tahoma" panose="020B0604030504040204" pitchFamily="34" charset="0"/>
                </a:rPr>
                <a:t>BẠN NHỎ TRONG NHÀ</a:t>
              </a:r>
            </a:p>
          </p:txBody>
        </p:sp>
      </p:grpSp>
      <p:sp>
        <p:nvSpPr>
          <p:cNvPr id="22" name="Speech Bubble: Rectangle with Corners Rounded 7">
            <a:extLst>
              <a:ext uri="{FF2B5EF4-FFF2-40B4-BE49-F238E27FC236}">
                <a16:creationId xmlns="" xmlns:a16="http://schemas.microsoft.com/office/drawing/2014/main" id="{C42408ED-562A-4EAC-2176-453F286291C9}"/>
              </a:ext>
            </a:extLst>
          </p:cNvPr>
          <p:cNvSpPr/>
          <p:nvPr/>
        </p:nvSpPr>
        <p:spPr>
          <a:xfrm>
            <a:off x="9585988" y="1414809"/>
            <a:ext cx="2153194" cy="1132114"/>
          </a:xfrm>
          <a:prstGeom prst="wedgeRoundRectCallout">
            <a:avLst>
              <a:gd name="adj1" fmla="val -40397"/>
              <a:gd name="adj2" fmla="val 76325"/>
              <a:gd name="adj3" fmla="val 16667"/>
            </a:avLst>
          </a:prstGeom>
          <a:solidFill>
            <a:schemeClr val="accent4">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7030A0"/>
                </a:solidFill>
                <a:latin typeface="Nunito Black" pitchFamily="2" charset="0"/>
              </a:rPr>
              <a:t>Bức</a:t>
            </a:r>
            <a:r>
              <a:rPr lang="en-US" sz="2800" dirty="0">
                <a:solidFill>
                  <a:srgbClr val="7030A0"/>
                </a:solidFill>
                <a:latin typeface="Nunito Black" pitchFamily="2" charset="0"/>
              </a:rPr>
              <a:t> </a:t>
            </a:r>
            <a:r>
              <a:rPr lang="en-US" sz="2800" dirty="0" err="1">
                <a:solidFill>
                  <a:srgbClr val="7030A0"/>
                </a:solidFill>
                <a:latin typeface="Nunito Black" pitchFamily="2" charset="0"/>
              </a:rPr>
              <a:t>tranh</a:t>
            </a:r>
            <a:r>
              <a:rPr lang="en-US" sz="2800" dirty="0">
                <a:solidFill>
                  <a:srgbClr val="7030A0"/>
                </a:solidFill>
                <a:latin typeface="Nunito Black" pitchFamily="2" charset="0"/>
              </a:rPr>
              <a:t> </a:t>
            </a:r>
            <a:r>
              <a:rPr lang="en-US" sz="2800" dirty="0" err="1">
                <a:solidFill>
                  <a:srgbClr val="7030A0"/>
                </a:solidFill>
                <a:latin typeface="Nunito Black" pitchFamily="2" charset="0"/>
              </a:rPr>
              <a:t>vẽ</a:t>
            </a:r>
            <a:r>
              <a:rPr lang="en-US" sz="2800" dirty="0">
                <a:solidFill>
                  <a:srgbClr val="7030A0"/>
                </a:solidFill>
                <a:latin typeface="Nunito Black" pitchFamily="2" charset="0"/>
              </a:rPr>
              <a:t> </a:t>
            </a:r>
            <a:r>
              <a:rPr lang="en-US" sz="2800" dirty="0" err="1">
                <a:solidFill>
                  <a:srgbClr val="7030A0"/>
                </a:solidFill>
                <a:latin typeface="Nunito Black" pitchFamily="2" charset="0"/>
              </a:rPr>
              <a:t>gì</a:t>
            </a:r>
            <a:r>
              <a:rPr lang="en-US" sz="2800" dirty="0">
                <a:solidFill>
                  <a:srgbClr val="7030A0"/>
                </a:solidFill>
                <a:latin typeface="Nunito Black" pitchFamily="2" charset="0"/>
              </a:rPr>
              <a:t>?</a:t>
            </a:r>
          </a:p>
        </p:txBody>
      </p:sp>
    </p:spTree>
    <p:extLst>
      <p:ext uri="{BB962C8B-B14F-4D97-AF65-F5344CB8AC3E}">
        <p14:creationId xmlns:p14="http://schemas.microsoft.com/office/powerpoint/2010/main" val="11060419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2775BEB2-DD79-A8F3-CE64-9ECC2ECDD691}"/>
              </a:ext>
            </a:extLst>
          </p:cNvPr>
          <p:cNvSpPr txBox="1"/>
          <p:nvPr/>
        </p:nvSpPr>
        <p:spPr>
          <a:xfrm>
            <a:off x="4543765" y="2702501"/>
            <a:ext cx="3307009" cy="142535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ĐỌC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VĂN</a:t>
            </a:r>
            <a:r>
              <a:rPr kumimoji="0" lang="en-US" sz="44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061642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8977D5A-3CE0-5936-80D7-A88FD3CB0262}"/>
              </a:ext>
            </a:extLst>
          </p:cNvPr>
          <p:cNvPicPr>
            <a:picLocks noChangeAspect="1"/>
          </p:cNvPicPr>
          <p:nvPr/>
        </p:nvPicPr>
        <p:blipFill rotWithShape="1">
          <a:blip r:embed="rId3"/>
          <a:srcRect l="12985"/>
          <a:stretch/>
        </p:blipFill>
        <p:spPr>
          <a:xfrm>
            <a:off x="457199" y="341812"/>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algn="ctr"/>
              <a:r>
                <a:rPr lang="vi-VN" sz="2800" b="1" dirty="0">
                  <a:solidFill>
                    <a:srgbClr val="FF0000"/>
                  </a:solidFill>
                  <a:latin typeface="Nunito Black" pitchFamily="2" charset="0"/>
                </a:rPr>
                <a:t>Bạn nhỏ trong nhà</a:t>
              </a:r>
              <a:endParaRPr lang="vi-VN" sz="2800" dirty="0">
                <a:solidFill>
                  <a:srgbClr val="FF0000"/>
                </a:solidFill>
                <a:latin typeface="Nunito Black" pitchFamily="2" charset="0"/>
              </a:endParaRPr>
            </a:p>
          </p:txBody>
        </p:sp>
        <p:sp>
          <p:nvSpPr>
            <p:cNvPr id="5" name="Rectangle 4"/>
            <p:cNvSpPr/>
            <p:nvPr/>
          </p:nvSpPr>
          <p:spPr>
            <a:xfrm>
              <a:off x="8086508" y="6281186"/>
              <a:ext cx="3352201" cy="461665"/>
            </a:xfrm>
            <a:prstGeom prst="rect">
              <a:avLst/>
            </a:prstGeom>
          </p:spPr>
          <p:txBody>
            <a:bodyPr wrap="none">
              <a:spAutoFit/>
            </a:bodyPr>
            <a:lstStyle/>
            <a:p>
              <a:pPr algn="r"/>
              <a:r>
                <a:rPr lang="vi-VN" sz="2400" dirty="0">
                  <a:solidFill>
                    <a:srgbClr val="002060"/>
                  </a:solidFill>
                  <a:latin typeface="Nunito Black" pitchFamily="2" charset="0"/>
                </a:rPr>
                <a:t>(Theo Trần Đức Tiến)</a:t>
              </a:r>
            </a:p>
          </p:txBody>
        </p:sp>
      </p:grpSp>
    </p:spTree>
    <p:extLst>
      <p:ext uri="{BB962C8B-B14F-4D97-AF65-F5344CB8AC3E}">
        <p14:creationId xmlns:p14="http://schemas.microsoft.com/office/powerpoint/2010/main" val="2891036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4296</TotalTime>
  <Words>348</Words>
  <Application>Microsoft Office PowerPoint</Application>
  <PresentationFormat>Custom</PresentationFormat>
  <Paragraphs>73</Paragraphs>
  <Slides>18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Calibri</vt:lpstr>
      <vt:lpstr>Baloo 2 SemiBold</vt:lpstr>
      <vt:lpstr>OpenSans</vt:lpstr>
      <vt:lpstr>Nunito Black</vt:lpstr>
      <vt:lpstr>Tahoma</vt:lpstr>
      <vt:lpstr>Baloo 2 Medium</vt:lpstr>
      <vt:lpstr>Great Vibes</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cp:lastModifiedBy>
  <cp:revision>134</cp:revision>
  <dcterms:created xsi:type="dcterms:W3CDTF">2022-08-12T08:33:52Z</dcterms:created>
  <dcterms:modified xsi:type="dcterms:W3CDTF">2025-01-12T09:52:28Z</dcterms:modified>
</cp:coreProperties>
</file>