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335" r:id="rId2"/>
    <p:sldId id="363" r:id="rId3"/>
    <p:sldId id="375" r:id="rId4"/>
    <p:sldId id="374" r:id="rId5"/>
    <p:sldId id="373" r:id="rId6"/>
    <p:sldId id="369" r:id="rId7"/>
    <p:sldId id="368" r:id="rId8"/>
    <p:sldId id="377" r:id="rId9"/>
    <p:sldId id="378" r:id="rId10"/>
    <p:sldId id="379" r:id="rId11"/>
    <p:sldId id="380" r:id="rId12"/>
    <p:sldId id="387" r:id="rId13"/>
    <p:sldId id="388" r:id="rId14"/>
    <p:sldId id="381" r:id="rId15"/>
    <p:sldId id="415" r:id="rId16"/>
  </p:sldIdLst>
  <p:sldSz cx="12192000" cy="6858000"/>
  <p:notesSz cx="6858000" cy="9144000"/>
  <p:embeddedFontLst>
    <p:embeddedFont>
      <p:font typeface="Calibri" pitchFamily="34" charset="0"/>
      <p:regular r:id="rId18"/>
      <p:bold r:id="rId19"/>
      <p:italic r:id="rId20"/>
      <p:boldItalic r:id="rId21"/>
    </p:embeddedFont>
    <p:embeddedFont>
      <p:font typeface="Tahoma" pitchFamily="34" charset="0"/>
      <p:regular r:id="rId22"/>
      <p:bold r:id="rId23"/>
    </p:embeddedFont>
    <p:embeddedFont>
      <p:font typeface="Great Vibes" charset="0"/>
      <p:regular r:id="rId24"/>
    </p:embeddedFont>
    <p:embeddedFont>
      <p:font typeface="Calibri Light"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23315"/>
    <a:srgbClr val="F136C3"/>
    <a:srgbClr val="FFF2CC"/>
    <a:srgbClr val="FDE1E6"/>
    <a:srgbClr val="DFECC0"/>
    <a:srgbClr val="C6E8F8"/>
    <a:srgbClr val="FF99FF"/>
    <a:srgbClr val="FF99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3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736" y="117491"/>
            <a:ext cx="1582739" cy="1582739"/>
          </a:xfrm>
          <a:prstGeom prst="ellipse">
            <a:avLst/>
          </a:prstGeom>
        </p:spPr>
      </p:pic>
      <p:grpSp>
        <p:nvGrpSpPr>
          <p:cNvPr id="3" name="Group 2"/>
          <p:cNvGrpSpPr/>
          <p:nvPr/>
        </p:nvGrpSpPr>
        <p:grpSpPr>
          <a:xfrm>
            <a:off x="527782" y="991314"/>
            <a:ext cx="9535886" cy="1171277"/>
            <a:chOff x="2040713" y="3071517"/>
            <a:chExt cx="9535886" cy="1171277"/>
          </a:xfrm>
        </p:grpSpPr>
        <p:sp>
          <p:nvSpPr>
            <p:cNvPr id="4" name="TextBox 3">
              <a:extLst>
                <a:ext uri="{FF2B5EF4-FFF2-40B4-BE49-F238E27FC236}">
                  <a16:creationId xmlns="" xmlns:a16="http://schemas.microsoft.com/office/drawing/2014/main" id="{FDF99F60-2DEC-4DEF-9300-E3C8E7CE95D2}"/>
                </a:ext>
              </a:extLst>
            </p:cNvPr>
            <p:cNvSpPr txBox="1"/>
            <p:nvPr/>
          </p:nvSpPr>
          <p:spPr>
            <a:xfrm>
              <a:off x="2040713" y="3071517"/>
              <a:ext cx="2925182" cy="1171277"/>
            </a:xfrm>
            <a:prstGeom prst="cloud">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24</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 xmlns:a16="http://schemas.microsoft.com/office/drawing/2014/main" id="{FDF99F60-2DEC-4DEF-9300-E3C8E7CE95D2}"/>
                </a:ext>
              </a:extLst>
            </p:cNvPr>
            <p:cNvSpPr txBox="1"/>
            <p:nvPr/>
          </p:nvSpPr>
          <p:spPr>
            <a:xfrm>
              <a:off x="4853354" y="3195489"/>
              <a:ext cx="6723245" cy="851297"/>
            </a:xfrm>
            <a:prstGeom prst="roundRect">
              <a:avLst/>
            </a:prstGeom>
            <a:solidFill>
              <a:schemeClr val="bg1"/>
            </a:solidFill>
          </p:spPr>
          <p:txBody>
            <a:bodyPr wrap="square" rtlCol="0">
              <a:spAutoFit/>
            </a:bodyPr>
            <a:lstStyle/>
            <a:p>
              <a:pPr algn="ctr"/>
              <a:r>
                <a:rPr lang="en-US" sz="4400" b="1" dirty="0">
                  <a:solidFill>
                    <a:srgbClr val="FF0000"/>
                  </a:solidFill>
                  <a:latin typeface="Nunito Black" pitchFamily="2" charset="0"/>
                  <a:ea typeface="Tahoma" panose="020B0604030504040204" pitchFamily="34" charset="0"/>
                  <a:cs typeface="Tahoma" panose="020B0604030504040204" pitchFamily="34" charset="0"/>
                </a:rPr>
                <a:t>BẠN NHỎ TRONG NHÀ</a:t>
              </a:r>
            </a:p>
          </p:txBody>
        </p:sp>
      </p:grpSp>
      <p:sp>
        <p:nvSpPr>
          <p:cNvPr id="6" name="TextBox 5">
            <a:extLst>
              <a:ext uri="{FF2B5EF4-FFF2-40B4-BE49-F238E27FC236}">
                <a16:creationId xmlns="" xmlns:a16="http://schemas.microsoft.com/office/drawing/2014/main" id="{FDF99F60-2DEC-4DEF-9300-E3C8E7CE95D2}"/>
              </a:ext>
            </a:extLst>
          </p:cNvPr>
          <p:cNvSpPr txBox="1"/>
          <p:nvPr/>
        </p:nvSpPr>
        <p:spPr>
          <a:xfrm>
            <a:off x="835968" y="371749"/>
            <a:ext cx="105200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Great Vibes" pitchFamily="2" charset="0"/>
                <a:ea typeface="Tahoma" panose="020B0604030504040204" pitchFamily="34" charset="0"/>
                <a:cs typeface="Tahoma" panose="020B0604030504040204" pitchFamily="34" charset="0"/>
              </a:rPr>
              <a:t>Tiếng </a:t>
            </a:r>
            <a:r>
              <a:rPr kumimoji="0" lang="en-US" sz="4400" b="1" i="0" u="none" strike="noStrike" kern="1200" cap="none" spc="0" normalizeH="0" baseline="0" noProof="0" dirty="0" err="1">
                <a:ln>
                  <a:noFill/>
                </a:ln>
                <a:solidFill>
                  <a:schemeClr val="bg1"/>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chemeClr val="bg1"/>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8233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75BEB2-DD79-A8F3-CE64-9ECC2ECDD691}"/>
              </a:ext>
            </a:extLst>
          </p:cNvPr>
          <p:cNvSpPr txBox="1"/>
          <p:nvPr/>
        </p:nvSpPr>
        <p:spPr>
          <a:xfrm>
            <a:off x="2429552" y="2014196"/>
            <a:ext cx="7480167" cy="141480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noProof="0" dirty="0">
                <a:solidFill>
                  <a:srgbClr val="FF0000"/>
                </a:solidFill>
                <a:latin typeface="Nunito Black" pitchFamily="2" charset="0"/>
              </a:rPr>
              <a:t>ĐỌC MỞ RỘNG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3" name="Picture 2">
            <a:extLst>
              <a:ext uri="{FF2B5EF4-FFF2-40B4-BE49-F238E27FC236}">
                <a16:creationId xmlns="" xmlns:a16="http://schemas.microsoft.com/office/drawing/2014/main" id="{9282B666-158A-75A6-AF7F-929665361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1400"/>
            <a:ext cx="12192000" cy="4496600"/>
          </a:xfrm>
          <a:prstGeom prst="rect">
            <a:avLst/>
          </a:prstGeom>
        </p:spPr>
      </p:pic>
    </p:spTree>
    <p:extLst>
      <p:ext uri="{BB962C8B-B14F-4D97-AF65-F5344CB8AC3E}">
        <p14:creationId xmlns:p14="http://schemas.microsoft.com/office/powerpoint/2010/main" val="536113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045029" y="425105"/>
            <a:ext cx="9862456" cy="1328023"/>
          </a:xfrm>
          <a:prstGeom prst="roundRect">
            <a:avLst/>
          </a:prstGeom>
          <a:ln w="57150">
            <a:solidFill>
              <a:srgbClr val="00B050"/>
            </a:solidFill>
          </a:ln>
        </p:spPr>
        <p:txBody>
          <a:bodyPr wrap="square">
            <a:spAutoFit/>
          </a:bodyPr>
          <a:lstStyle/>
          <a:p>
            <a:r>
              <a:rPr lang="vi-VN" sz="2400" b="1" dirty="0">
                <a:solidFill>
                  <a:srgbClr val="2888E1"/>
                </a:solidFill>
                <a:latin typeface="Nunito Black" pitchFamily="2" charset="0"/>
              </a:rPr>
              <a:t>Câu 1</a:t>
            </a:r>
            <a:endParaRPr lang="vi-VN" sz="2400" dirty="0">
              <a:solidFill>
                <a:srgbClr val="000000"/>
              </a:solidFill>
              <a:latin typeface="Nunito Black" pitchFamily="2" charset="0"/>
            </a:endParaRPr>
          </a:p>
          <a:p>
            <a:pPr algn="just"/>
            <a:r>
              <a:rPr lang="vi-VN" sz="2400" b="1" dirty="0">
                <a:solidFill>
                  <a:srgbClr val="002060"/>
                </a:solidFill>
                <a:latin typeface="Nunito Black" pitchFamily="2" charset="0"/>
              </a:rPr>
              <a:t>Tìm đọc câu chuyện, bài văn, bài thơ,… về những người bạn trong nhà (vật nuôi, đồ đạc,…) và viết phiếu đọc sách theo mẫu.</a:t>
            </a:r>
            <a:endParaRPr lang="vi-VN" sz="2400" dirty="0">
              <a:solidFill>
                <a:srgbClr val="002060"/>
              </a:solidFill>
              <a:latin typeface="Nunito Black" pitchFamily="2" charset="0"/>
            </a:endParaRPr>
          </a:p>
        </p:txBody>
      </p:sp>
      <p:pic>
        <p:nvPicPr>
          <p:cNvPr id="5" name="Picture 4"/>
          <p:cNvPicPr>
            <a:picLocks noChangeAspect="1"/>
          </p:cNvPicPr>
          <p:nvPr/>
        </p:nvPicPr>
        <p:blipFill rotWithShape="1">
          <a:blip r:embed="rId3"/>
          <a:srcRect l="-1" r="1390"/>
          <a:stretch/>
        </p:blipFill>
        <p:spPr>
          <a:xfrm>
            <a:off x="2295937" y="1753128"/>
            <a:ext cx="7360640" cy="3676303"/>
          </a:xfrm>
          <a:prstGeom prst="rect">
            <a:avLst/>
          </a:prstGeom>
        </p:spPr>
      </p:pic>
      <p:sp>
        <p:nvSpPr>
          <p:cNvPr id="6" name="Rounded Rectangle 5"/>
          <p:cNvSpPr/>
          <p:nvPr/>
        </p:nvSpPr>
        <p:spPr>
          <a:xfrm>
            <a:off x="2295937" y="5481683"/>
            <a:ext cx="7360640" cy="783193"/>
          </a:xfrm>
          <a:prstGeom prst="roundRect">
            <a:avLst/>
          </a:prstGeom>
          <a:solidFill>
            <a:schemeClr val="accent4">
              <a:lumMod val="20000"/>
              <a:lumOff val="80000"/>
            </a:schemeClr>
          </a:solidFill>
        </p:spPr>
        <p:txBody>
          <a:bodyPr wrap="square">
            <a:spAutoFit/>
          </a:bodyPr>
          <a:lstStyle/>
          <a:p>
            <a:r>
              <a:rPr lang="vi-VN" sz="2000" dirty="0">
                <a:solidFill>
                  <a:schemeClr val="accent2">
                    <a:lumMod val="50000"/>
                  </a:schemeClr>
                </a:solidFill>
                <a:latin typeface="Nunito Black" pitchFamily="2" charset="0"/>
              </a:rPr>
              <a:t>Em tìm đọc ở sách báo, trên mạng hoặc hỏi người thân trong gia đình và điền thông tin vào phiếu đọc sách.</a:t>
            </a:r>
            <a:endParaRPr lang="en-US" sz="2000" dirty="0">
              <a:solidFill>
                <a:schemeClr val="accent2">
                  <a:lumMod val="50000"/>
                </a:schemeClr>
              </a:solidFill>
              <a:latin typeface="Nunito Black" pitchFamily="2" charset="0"/>
            </a:endParaRPr>
          </a:p>
        </p:txBody>
      </p:sp>
    </p:spTree>
    <p:extLst>
      <p:ext uri="{BB962C8B-B14F-4D97-AF65-F5344CB8AC3E}">
        <p14:creationId xmlns:p14="http://schemas.microsoft.com/office/powerpoint/2010/main" val="17533618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136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351692" y="309489"/>
            <a:ext cx="11507373" cy="61616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1477" y="28136"/>
            <a:ext cx="1247075" cy="1247075"/>
          </a:xfrm>
          <a:prstGeom prst="ellipse">
            <a:avLst/>
          </a:prstGeom>
        </p:spPr>
      </p:pic>
      <p:pic>
        <p:nvPicPr>
          <p:cNvPr id="9" name="Picture 8">
            <a:extLst>
              <a:ext uri="{FF2B5EF4-FFF2-40B4-BE49-F238E27FC236}">
                <a16:creationId xmlns="" xmlns:a16="http://schemas.microsoft.com/office/drawing/2014/main" id="{08977D5A-3CE0-5936-80D7-A88FD3CB0262}"/>
              </a:ext>
            </a:extLst>
          </p:cNvPr>
          <p:cNvPicPr>
            <a:picLocks noChangeAspect="1"/>
          </p:cNvPicPr>
          <p:nvPr/>
        </p:nvPicPr>
        <p:blipFill rotWithShape="1">
          <a:blip r:embed="rId3"/>
          <a:srcRect l="12985"/>
          <a:stretch/>
        </p:blipFill>
        <p:spPr>
          <a:xfrm>
            <a:off x="0" y="35011"/>
            <a:ext cx="1025530" cy="938348"/>
          </a:xfrm>
          <a:prstGeom prst="ellipse">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9237" l="0" r="100000">
                        <a14:foregroundMark x1="63497" y1="23410" x2="63497" y2="23410"/>
                        <a14:foregroundMark x1="63497" y1="22646" x2="63497" y2="22646"/>
                        <a14:foregroundMark x1="76994" y1="23664" x2="76994" y2="23664"/>
                        <a14:foregroundMark x1="76994" y1="23664" x2="76994" y2="23664"/>
                        <a14:foregroundMark x1="41411" y1="3817" x2="41411" y2="3817"/>
                        <a14:foregroundMark x1="41411" y1="3817" x2="41411" y2="3817"/>
                        <a14:foregroundMark x1="39877" y1="10941" x2="39877" y2="10941"/>
                        <a14:foregroundMark x1="39877" y1="10941" x2="39877" y2="10941"/>
                        <a14:foregroundMark x1="84969" y1="1527" x2="84969" y2="1527"/>
                        <a14:foregroundMark x1="84969" y1="1527" x2="84969" y2="1527"/>
                        <a14:foregroundMark x1="92331" y1="8142" x2="92331" y2="8142"/>
                        <a14:foregroundMark x1="92331" y1="8142" x2="92331" y2="8142"/>
                        <a14:foregroundMark x1="90798" y1="14249" x2="90798" y2="14249"/>
                        <a14:foregroundMark x1="90798" y1="14249" x2="90798" y2="14249"/>
                      </a14:backgroundRemoval>
                    </a14:imgEffect>
                  </a14:imgLayer>
                </a14:imgProps>
              </a:ext>
            </a:extLst>
          </a:blip>
          <a:stretch>
            <a:fillRect/>
          </a:stretch>
        </p:blipFill>
        <p:spPr>
          <a:xfrm>
            <a:off x="0" y="4661223"/>
            <a:ext cx="1822264" cy="2196778"/>
          </a:xfrm>
          <a:prstGeom prst="rect">
            <a:avLst/>
          </a:prstGeom>
        </p:spPr>
      </p:pic>
      <p:sp>
        <p:nvSpPr>
          <p:cNvPr id="2" name="Rectangle 1"/>
          <p:cNvSpPr/>
          <p:nvPr/>
        </p:nvSpPr>
        <p:spPr>
          <a:xfrm>
            <a:off x="4190995" y="1814957"/>
            <a:ext cx="5632274"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Chú gà trống nhỏ</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Chú gà trống nhỏ</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Cái mào màu đỏ</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Cái mỏ màu vàng</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Đập cánh gáy vang</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Dưới giàn bông bí</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Cái đuôi màu tía</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Óng mượt làm sao!</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Chú nhảy lên cao</a:t>
            </a:r>
            <a:b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br>
            <a:r>
              <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rPr>
              <a:t>Ó ò o ó!</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Nunito Black" pitchFamily="2" charset="0"/>
              </a:rPr>
              <a:t>            </a:t>
            </a:r>
            <a:r>
              <a:rPr lang="en-US" sz="2400" dirty="0">
                <a:solidFill>
                  <a:srgbClr val="002060"/>
                </a:solidFill>
                <a:latin typeface="Nunito Black" pitchFamily="2" charset="0"/>
              </a:rPr>
              <a:t>(</a:t>
            </a:r>
            <a:r>
              <a:rPr lang="en-US" sz="2400" dirty="0" err="1">
                <a:solidFill>
                  <a:srgbClr val="002060"/>
                </a:solidFill>
                <a:latin typeface="Nunito Black" pitchFamily="2" charset="0"/>
              </a:rPr>
              <a:t>Nguyễn</a:t>
            </a:r>
            <a:r>
              <a:rPr lang="en-US" sz="2400" dirty="0">
                <a:solidFill>
                  <a:srgbClr val="002060"/>
                </a:solidFill>
                <a:latin typeface="Nunito Black" pitchFamily="2" charset="0"/>
              </a:rPr>
              <a:t> </a:t>
            </a:r>
            <a:r>
              <a:rPr lang="en-US" sz="2400" dirty="0" err="1">
                <a:solidFill>
                  <a:srgbClr val="002060"/>
                </a:solidFill>
                <a:latin typeface="Nunito Black" pitchFamily="2" charset="0"/>
              </a:rPr>
              <a:t>Lãm</a:t>
            </a:r>
            <a:r>
              <a:rPr lang="en-US" sz="2400" dirty="0">
                <a:solidFill>
                  <a:srgbClr val="002060"/>
                </a:solidFill>
                <a:latin typeface="Nunito Black" pitchFamily="2" charset="0"/>
              </a:rPr>
              <a:t> </a:t>
            </a:r>
            <a:r>
              <a:rPr lang="en-US" sz="2400" dirty="0" err="1">
                <a:solidFill>
                  <a:srgbClr val="002060"/>
                </a:solidFill>
                <a:latin typeface="Nunito Black" pitchFamily="2" charset="0"/>
              </a:rPr>
              <a:t>Thắng</a:t>
            </a:r>
            <a:r>
              <a:rPr lang="en-US" sz="2400" dirty="0">
                <a:solidFill>
                  <a:srgbClr val="002060"/>
                </a:solidFill>
                <a:latin typeface="Nunito Black" pitchFamily="2" charset="0"/>
              </a:rPr>
              <a:t>)</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sp>
        <p:nvSpPr>
          <p:cNvPr id="8" name="Rounded Rectangle 7"/>
          <p:cNvSpPr/>
          <p:nvPr/>
        </p:nvSpPr>
        <p:spPr>
          <a:xfrm>
            <a:off x="1045029" y="425105"/>
            <a:ext cx="9862456" cy="1328023"/>
          </a:xfrm>
          <a:prstGeom prst="roundRect">
            <a:avLst/>
          </a:prstGeom>
          <a:ln w="57150">
            <a:solidFill>
              <a:srgbClr val="00B050"/>
            </a:solidFill>
          </a:ln>
        </p:spPr>
        <p:txBody>
          <a:bodyPr wrap="square">
            <a:spAutoFit/>
          </a:bodyPr>
          <a:lstStyle/>
          <a:p>
            <a:r>
              <a:rPr lang="vi-VN" sz="2400" b="1" dirty="0">
                <a:solidFill>
                  <a:srgbClr val="2888E1"/>
                </a:solidFill>
                <a:latin typeface="Nunito Black" pitchFamily="2" charset="0"/>
              </a:rPr>
              <a:t>Câu 1</a:t>
            </a:r>
            <a:endParaRPr lang="vi-VN" sz="2400" dirty="0">
              <a:solidFill>
                <a:srgbClr val="000000"/>
              </a:solidFill>
              <a:latin typeface="Nunito Black" pitchFamily="2" charset="0"/>
            </a:endParaRPr>
          </a:p>
          <a:p>
            <a:pPr algn="just"/>
            <a:r>
              <a:rPr lang="vi-VN" sz="2400" b="1" dirty="0">
                <a:solidFill>
                  <a:srgbClr val="002060"/>
                </a:solidFill>
                <a:latin typeface="Nunito Black" pitchFamily="2" charset="0"/>
              </a:rPr>
              <a:t>Tìm đọc câu chuyện, bài văn, bài thơ,… về những người bạn trong nhà (vật nuôi, đồ đạc,…) và viết phiếu đọc sách theo mẫu.</a:t>
            </a:r>
            <a:endParaRPr lang="vi-VN" sz="2400" dirty="0">
              <a:solidFill>
                <a:srgbClr val="002060"/>
              </a:solidFill>
              <a:latin typeface="Nunito Black" pitchFamily="2" charset="0"/>
            </a:endParaRPr>
          </a:p>
        </p:txBody>
      </p:sp>
      <p:sp>
        <p:nvSpPr>
          <p:cNvPr id="11" name="Rectangle 10"/>
          <p:cNvSpPr/>
          <p:nvPr/>
        </p:nvSpPr>
        <p:spPr>
          <a:xfrm>
            <a:off x="2545339" y="1997839"/>
            <a:ext cx="13127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Ví</a:t>
            </a:r>
            <a:r>
              <a:rPr kumimoji="0" lang="en-US" sz="2800" b="1"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2800" b="1" i="0" u="none" strike="noStrike" kern="1200" cap="none" spc="0" normalizeH="0" noProof="0" dirty="0" err="1">
                <a:ln>
                  <a:noFill/>
                </a:ln>
                <a:solidFill>
                  <a:srgbClr val="FF0000"/>
                </a:solidFill>
                <a:effectLst/>
                <a:uLnTx/>
                <a:uFillTx/>
                <a:latin typeface="Nunito Black" pitchFamily="2" charset="0"/>
                <a:ea typeface="+mn-ea"/>
                <a:cs typeface="+mn-cs"/>
              </a:rPr>
              <a:t>dụ</a:t>
            </a:r>
            <a:r>
              <a:rPr kumimoji="0" lang="en-US" sz="2800" b="1" i="0" u="none" strike="noStrike" kern="1200" cap="none" spc="0" normalizeH="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44477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41309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110343" y="472164"/>
            <a:ext cx="9731829" cy="919401"/>
          </a:xfrm>
          <a:prstGeom prst="roundRect">
            <a:avLst/>
          </a:prstGeom>
          <a:ln w="57150">
            <a:solidFill>
              <a:srgbClr val="00B050"/>
            </a:solidFill>
          </a:ln>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2: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những</a:t>
            </a:r>
            <a:r>
              <a:rPr lang="en-US" sz="2400" b="1" dirty="0">
                <a:solidFill>
                  <a:srgbClr val="002060"/>
                </a:solidFill>
                <a:latin typeface="Nunito Black" pitchFamily="2" charset="0"/>
              </a:rPr>
              <a:t> chi </a:t>
            </a:r>
            <a:r>
              <a:rPr lang="en-US" sz="2400" b="1" dirty="0" err="1">
                <a:solidFill>
                  <a:srgbClr val="002060"/>
                </a:solidFill>
                <a:latin typeface="Nunito Black" pitchFamily="2" charset="0"/>
              </a:rPr>
              <a:t>tiết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cảm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thấy</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thú</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vị</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cảm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động</a:t>
            </a:r>
            <a:endParaRPr lang="en-US" sz="2400" dirty="0">
              <a:solidFill>
                <a:srgbClr val="002060"/>
              </a:solidFill>
              <a:latin typeface="Nunito Black" pitchFamily="2" charset="0"/>
            </a:endParaRPr>
          </a:p>
        </p:txBody>
      </p:sp>
      <p:sp>
        <p:nvSpPr>
          <p:cNvPr id="3" name="Cloud 2"/>
          <p:cNvSpPr/>
          <p:nvPr/>
        </p:nvSpPr>
        <p:spPr>
          <a:xfrm>
            <a:off x="5738948" y="1519871"/>
            <a:ext cx="5978434" cy="1827193"/>
          </a:xfrm>
          <a:prstGeom prst="cloud">
            <a:avLst/>
          </a:prstGeom>
          <a:solidFill>
            <a:srgbClr val="0070C0"/>
          </a:solidFill>
        </p:spPr>
        <p:txBody>
          <a:bodyPr wrap="square">
            <a:spAutoFit/>
          </a:bodyPr>
          <a:lstStyle/>
          <a:p>
            <a:r>
              <a:rPr lang="vi-VN" sz="2400" dirty="0">
                <a:solidFill>
                  <a:schemeClr val="bg1"/>
                </a:solidFill>
                <a:latin typeface="Nunito Black" pitchFamily="2" charset="0"/>
              </a:rPr>
              <a:t>Em dựa vào bài đọc mà mình đã tìm đọc ở bài tập trước để chia sẻ.</a:t>
            </a:r>
            <a:endParaRPr lang="en-US" sz="2400" dirty="0">
              <a:solidFill>
                <a:schemeClr val="bg1"/>
              </a:solidFill>
              <a:latin typeface="Nunito Black" pitchFamily="2" charset="0"/>
            </a:endParaRPr>
          </a:p>
        </p:txBody>
      </p:sp>
      <p:sp>
        <p:nvSpPr>
          <p:cNvPr id="7" name="Rounded Rectangle 6"/>
          <p:cNvSpPr/>
          <p:nvPr/>
        </p:nvSpPr>
        <p:spPr>
          <a:xfrm>
            <a:off x="2978331" y="3871186"/>
            <a:ext cx="6570618" cy="2009061"/>
          </a:xfrm>
          <a:prstGeom prst="roundRect">
            <a:avLst/>
          </a:prstGeom>
          <a:ln w="57150">
            <a:solidFill>
              <a:srgbClr val="0070C0"/>
            </a:solidFill>
            <a:prstDash val="dash"/>
          </a:ln>
        </p:spPr>
        <p:txBody>
          <a:bodyPr wrap="square">
            <a:spAutoFit/>
          </a:bodyPr>
          <a:lstStyle/>
          <a:p>
            <a:r>
              <a:rPr lang="en-US" sz="2800" dirty="0" err="1">
                <a:solidFill>
                  <a:srgbClr val="FF0000"/>
                </a:solidFill>
                <a:latin typeface="Nunito Black" pitchFamily="2" charset="0"/>
              </a:rPr>
              <a:t>Ví</a:t>
            </a:r>
            <a:r>
              <a:rPr lang="en-US" sz="2800" dirty="0">
                <a:solidFill>
                  <a:srgbClr val="FF0000"/>
                </a:solidFill>
                <a:latin typeface="Nunito Black" pitchFamily="2" charset="0"/>
              </a:rPr>
              <a:t> </a:t>
            </a:r>
            <a:r>
              <a:rPr lang="en-US" sz="2800" dirty="0" err="1">
                <a:solidFill>
                  <a:srgbClr val="FF0000"/>
                </a:solidFill>
                <a:latin typeface="Nunito Black" pitchFamily="2" charset="0"/>
              </a:rPr>
              <a:t>dụ</a:t>
            </a:r>
            <a:r>
              <a:rPr lang="en-US" sz="2800" dirty="0">
                <a:solidFill>
                  <a:srgbClr val="FF0000"/>
                </a:solidFill>
                <a:latin typeface="Nunito Black" pitchFamily="2" charset="0"/>
              </a:rPr>
              <a:t>: </a:t>
            </a:r>
            <a:r>
              <a:rPr lang="vi-VN" sz="2800" dirty="0">
                <a:solidFill>
                  <a:srgbClr val="FF0000"/>
                </a:solidFill>
                <a:latin typeface="Nunito Black" pitchFamily="2" charset="0"/>
              </a:rPr>
              <a:t>Trong bài thơ Chú gà trống nhỏ mà tớ tìm đọc được, chú gà trống được miêu tả rất đáng yêu, nghộ nghĩnh.</a:t>
            </a:r>
            <a:endParaRPr lang="en-US" sz="2800" dirty="0">
              <a:solidFill>
                <a:srgbClr val="FF0000"/>
              </a:solidFill>
              <a:latin typeface="Nunito Black"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9237" l="0" r="100000">
                        <a14:foregroundMark x1="63497" y1="23410" x2="63497" y2="23410"/>
                        <a14:foregroundMark x1="63497" y1="22646" x2="63497" y2="22646"/>
                        <a14:foregroundMark x1="76994" y1="23664" x2="76994" y2="23664"/>
                        <a14:foregroundMark x1="76994" y1="23664" x2="76994" y2="23664"/>
                        <a14:foregroundMark x1="41411" y1="3817" x2="41411" y2="3817"/>
                        <a14:foregroundMark x1="41411" y1="3817" x2="41411" y2="3817"/>
                        <a14:foregroundMark x1="39877" y1="10941" x2="39877" y2="10941"/>
                        <a14:foregroundMark x1="39877" y1="10941" x2="39877" y2="10941"/>
                        <a14:foregroundMark x1="84969" y1="1527" x2="84969" y2="1527"/>
                        <a14:foregroundMark x1="84969" y1="1527" x2="84969" y2="1527"/>
                        <a14:foregroundMark x1="92331" y1="8142" x2="92331" y2="8142"/>
                        <a14:foregroundMark x1="92331" y1="8142" x2="92331" y2="8142"/>
                        <a14:foregroundMark x1="90798" y1="14249" x2="90798" y2="14249"/>
                        <a14:foregroundMark x1="90798" y1="14249" x2="90798" y2="14249"/>
                      </a14:backgroundRemoval>
                    </a14:imgEffect>
                  </a14:imgLayer>
                </a14:imgProps>
              </a:ext>
            </a:extLst>
          </a:blip>
          <a:stretch>
            <a:fillRect/>
          </a:stretch>
        </p:blipFill>
        <p:spPr>
          <a:xfrm>
            <a:off x="1770369" y="2168988"/>
            <a:ext cx="1954467" cy="2356152"/>
          </a:xfrm>
          <a:prstGeom prst="rect">
            <a:avLst/>
          </a:prstGeom>
        </p:spPr>
      </p:pic>
    </p:spTree>
    <p:extLst>
      <p:ext uri="{BB962C8B-B14F-4D97-AF65-F5344CB8AC3E}">
        <p14:creationId xmlns:p14="http://schemas.microsoft.com/office/powerpoint/2010/main" val="1310987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75BEB2-DD79-A8F3-CE64-9ECC2ECDD691}"/>
              </a:ext>
            </a:extLst>
          </p:cNvPr>
          <p:cNvSpPr txBox="1"/>
          <p:nvPr/>
        </p:nvSpPr>
        <p:spPr>
          <a:xfrm>
            <a:off x="2508070" y="1836099"/>
            <a:ext cx="7354387" cy="2326342"/>
          </a:xfrm>
          <a:prstGeom prst="rect">
            <a:avLst/>
          </a:prstGeom>
          <a:solidFill>
            <a:schemeClr val="bg1"/>
          </a:solid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CỦNG CỐ - 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9436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775BEB2-DD79-A8F3-CE64-9ECC2ECDD691}"/>
              </a:ext>
            </a:extLst>
          </p:cNvPr>
          <p:cNvSpPr txBox="1"/>
          <p:nvPr/>
        </p:nvSpPr>
        <p:spPr>
          <a:xfrm>
            <a:off x="3370603" y="3925797"/>
            <a:ext cx="543414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rPr>
              <a:t>TRẢ</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LỜI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CÂU HỎI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57713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079318" y="514060"/>
            <a:ext cx="9678328" cy="919401"/>
          </a:xfrm>
          <a:prstGeom prst="roundRect">
            <a:avLst/>
          </a:prstGeom>
          <a:ln w="57150">
            <a:solidFill>
              <a:srgbClr val="00B050"/>
            </a:solidFill>
          </a:ln>
        </p:spPr>
        <p:txBody>
          <a:bodyPr wrap="square">
            <a:spAutoFit/>
          </a:bodyPr>
          <a:lstStyle/>
          <a:p>
            <a:r>
              <a:rPr lang="vi-VN" sz="2400" b="1" dirty="0">
                <a:solidFill>
                  <a:srgbClr val="2888E1"/>
                </a:solidFill>
                <a:latin typeface="Nunito Black" pitchFamily="2" charset="0"/>
              </a:rPr>
              <a:t>Câu 1</a:t>
            </a:r>
            <a:r>
              <a:rPr lang="en-US" sz="2400" b="1" dirty="0">
                <a:solidFill>
                  <a:srgbClr val="2888E1"/>
                </a:solidFill>
                <a:latin typeface="Nunito Black" pitchFamily="2" charset="0"/>
              </a:rPr>
              <a:t>:</a:t>
            </a:r>
            <a:endParaRPr lang="vi-VN" sz="2400" dirty="0">
              <a:solidFill>
                <a:srgbClr val="000000"/>
              </a:solidFill>
              <a:latin typeface="Nunito Black" pitchFamily="2" charset="0"/>
            </a:endParaRPr>
          </a:p>
          <a:p>
            <a:pPr algn="just"/>
            <a:r>
              <a:rPr lang="vi-VN" sz="2400" b="1" dirty="0">
                <a:solidFill>
                  <a:srgbClr val="002060"/>
                </a:solidFill>
                <a:latin typeface="Nunito Black" pitchFamily="2" charset="0"/>
              </a:rPr>
              <a:t>Chú cho trông như thế nào trong ngày đầu tiên về nhà bạn nhỏ?</a:t>
            </a:r>
            <a:endParaRPr lang="vi-VN" sz="2400" dirty="0">
              <a:solidFill>
                <a:srgbClr val="002060"/>
              </a:solidFill>
              <a:latin typeface="Nunito Black" pitchFamily="2" charset="0"/>
            </a:endParaRPr>
          </a:p>
        </p:txBody>
      </p:sp>
      <p:sp>
        <p:nvSpPr>
          <p:cNvPr id="3" name="Cloud Callout 2"/>
          <p:cNvSpPr/>
          <p:nvPr/>
        </p:nvSpPr>
        <p:spPr>
          <a:xfrm>
            <a:off x="574063" y="2066765"/>
            <a:ext cx="3576986" cy="1686639"/>
          </a:xfrm>
          <a:prstGeom prst="cloudCallout">
            <a:avLst>
              <a:gd name="adj1" fmla="val 49842"/>
              <a:gd name="adj2" fmla="val 40176"/>
            </a:avLst>
          </a:prstGeom>
          <a:solidFill>
            <a:srgbClr val="00B050"/>
          </a:solidFill>
        </p:spPr>
        <p:txBody>
          <a:bodyPr wrap="square">
            <a:spAutoFit/>
          </a:bodyPr>
          <a:lstStyle/>
          <a:p>
            <a:r>
              <a:rPr lang="en-US" sz="2200" dirty="0" err="1">
                <a:solidFill>
                  <a:schemeClr val="bg1"/>
                </a:solidFill>
                <a:latin typeface="Nunito Black" pitchFamily="2" charset="0"/>
              </a:rPr>
              <a:t>Em</a:t>
            </a:r>
            <a:r>
              <a:rPr lang="en-US" sz="2200" dirty="0">
                <a:solidFill>
                  <a:schemeClr val="bg1"/>
                </a:solidFill>
                <a:latin typeface="Nunito Black" pitchFamily="2" charset="0"/>
              </a:rPr>
              <a:t> </a:t>
            </a:r>
            <a:r>
              <a:rPr lang="en-US" sz="2200" dirty="0" err="1">
                <a:solidFill>
                  <a:schemeClr val="bg1"/>
                </a:solidFill>
                <a:latin typeface="Nunito Black" pitchFamily="2" charset="0"/>
              </a:rPr>
              <a:t>đọc</a:t>
            </a:r>
            <a:r>
              <a:rPr lang="en-US" sz="2200" dirty="0">
                <a:solidFill>
                  <a:schemeClr val="bg1"/>
                </a:solidFill>
                <a:latin typeface="Nunito Black" pitchFamily="2" charset="0"/>
              </a:rPr>
              <a:t> </a:t>
            </a:r>
            <a:r>
              <a:rPr lang="en-US" sz="2200" dirty="0" err="1">
                <a:solidFill>
                  <a:schemeClr val="bg1"/>
                </a:solidFill>
                <a:latin typeface="Nunito Black" pitchFamily="2" charset="0"/>
              </a:rPr>
              <a:t>kĩ</a:t>
            </a:r>
            <a:r>
              <a:rPr lang="en-US" sz="2200" dirty="0">
                <a:solidFill>
                  <a:schemeClr val="bg1"/>
                </a:solidFill>
                <a:latin typeface="Nunito Black" pitchFamily="2" charset="0"/>
              </a:rPr>
              <a:t> </a:t>
            </a:r>
            <a:r>
              <a:rPr lang="en-US" sz="2200" dirty="0" err="1">
                <a:solidFill>
                  <a:schemeClr val="bg1"/>
                </a:solidFill>
                <a:latin typeface="Nunito Black" pitchFamily="2" charset="0"/>
              </a:rPr>
              <a:t>đoạn</a:t>
            </a:r>
            <a:r>
              <a:rPr lang="en-US" sz="2200" dirty="0">
                <a:solidFill>
                  <a:schemeClr val="bg1"/>
                </a:solidFill>
                <a:latin typeface="Nunito Black" pitchFamily="2" charset="0"/>
              </a:rPr>
              <a:t> </a:t>
            </a:r>
            <a:r>
              <a:rPr lang="en-US" sz="2200" dirty="0" err="1">
                <a:solidFill>
                  <a:schemeClr val="bg1"/>
                </a:solidFill>
                <a:latin typeface="Nunito Black" pitchFamily="2" charset="0"/>
              </a:rPr>
              <a:t>văn</a:t>
            </a:r>
            <a:r>
              <a:rPr lang="en-US" sz="2200" dirty="0">
                <a:solidFill>
                  <a:schemeClr val="bg1"/>
                </a:solidFill>
                <a:latin typeface="Nunito Black" pitchFamily="2" charset="0"/>
              </a:rPr>
              <a:t> </a:t>
            </a:r>
            <a:r>
              <a:rPr lang="en-US" sz="2200" dirty="0" err="1">
                <a:solidFill>
                  <a:schemeClr val="bg1"/>
                </a:solidFill>
                <a:latin typeface="Nunito Black" pitchFamily="2" charset="0"/>
              </a:rPr>
              <a:t>đầu</a:t>
            </a:r>
            <a:r>
              <a:rPr lang="en-US" sz="2200" dirty="0">
                <a:solidFill>
                  <a:schemeClr val="bg1"/>
                </a:solidFill>
                <a:latin typeface="Nunito Black" pitchFamily="2" charset="0"/>
              </a:rPr>
              <a:t> </a:t>
            </a:r>
            <a:r>
              <a:rPr lang="en-US" sz="2200" dirty="0" err="1">
                <a:solidFill>
                  <a:schemeClr val="bg1"/>
                </a:solidFill>
                <a:latin typeface="Nunito Black" pitchFamily="2" charset="0"/>
              </a:rPr>
              <a:t>tiên</a:t>
            </a:r>
            <a:r>
              <a:rPr lang="en-US" sz="2200" dirty="0">
                <a:solidFill>
                  <a:schemeClr val="bg1"/>
                </a:solidFill>
                <a:latin typeface="Nunito Black" pitchFamily="2" charset="0"/>
              </a:rPr>
              <a:t> </a:t>
            </a:r>
            <a:r>
              <a:rPr lang="en-US" sz="2200" dirty="0" err="1">
                <a:solidFill>
                  <a:schemeClr val="bg1"/>
                </a:solidFill>
                <a:latin typeface="Nunito Black" pitchFamily="2" charset="0"/>
              </a:rPr>
              <a:t>để</a:t>
            </a:r>
            <a:r>
              <a:rPr lang="en-US" sz="2200" dirty="0">
                <a:solidFill>
                  <a:schemeClr val="bg1"/>
                </a:solidFill>
                <a:latin typeface="Nunito Black" pitchFamily="2" charset="0"/>
              </a:rPr>
              <a:t> </a:t>
            </a:r>
            <a:r>
              <a:rPr lang="en-US" sz="2200" dirty="0" err="1">
                <a:solidFill>
                  <a:schemeClr val="bg1"/>
                </a:solidFill>
                <a:latin typeface="Nunito Black" pitchFamily="2" charset="0"/>
              </a:rPr>
              <a:t>trả</a:t>
            </a:r>
            <a:r>
              <a:rPr lang="en-US" sz="2200" dirty="0">
                <a:solidFill>
                  <a:schemeClr val="bg1"/>
                </a:solidFill>
                <a:latin typeface="Nunito Black" pitchFamily="2" charset="0"/>
              </a:rPr>
              <a:t> </a:t>
            </a:r>
            <a:r>
              <a:rPr lang="en-US" sz="2200" dirty="0" err="1">
                <a:solidFill>
                  <a:schemeClr val="bg1"/>
                </a:solidFill>
                <a:latin typeface="Nunito Black" pitchFamily="2" charset="0"/>
              </a:rPr>
              <a:t>lời</a:t>
            </a:r>
            <a:r>
              <a:rPr lang="en-US" sz="2200" dirty="0">
                <a:solidFill>
                  <a:schemeClr val="bg1"/>
                </a:solidFill>
                <a:latin typeface="Nunito Black" pitchFamily="2" charset="0"/>
              </a:rPr>
              <a:t> </a:t>
            </a:r>
            <a:r>
              <a:rPr lang="en-US" sz="2200" dirty="0" err="1">
                <a:solidFill>
                  <a:schemeClr val="bg1"/>
                </a:solidFill>
                <a:latin typeface="Nunito Black" pitchFamily="2" charset="0"/>
              </a:rPr>
              <a:t>câu</a:t>
            </a:r>
            <a:r>
              <a:rPr lang="en-US" sz="2200" dirty="0">
                <a:solidFill>
                  <a:schemeClr val="bg1"/>
                </a:solidFill>
                <a:latin typeface="Nunito Black" pitchFamily="2" charset="0"/>
              </a:rPr>
              <a:t> </a:t>
            </a:r>
            <a:r>
              <a:rPr lang="en-US" sz="2200" dirty="0" err="1">
                <a:solidFill>
                  <a:schemeClr val="bg1"/>
                </a:solidFill>
                <a:latin typeface="Nunito Black" pitchFamily="2" charset="0"/>
              </a:rPr>
              <a:t>hỏi</a:t>
            </a:r>
            <a:r>
              <a:rPr lang="en-US" sz="2200" dirty="0">
                <a:solidFill>
                  <a:schemeClr val="bg1"/>
                </a:solidFill>
                <a:latin typeface="Nunito Black" pitchFamily="2" charset="0"/>
              </a:rPr>
              <a:t>.</a:t>
            </a:r>
          </a:p>
        </p:txBody>
      </p:sp>
      <p:sp>
        <p:nvSpPr>
          <p:cNvPr id="4" name="Rounded Rectangle 3"/>
          <p:cNvSpPr/>
          <p:nvPr/>
        </p:nvSpPr>
        <p:spPr>
          <a:xfrm>
            <a:off x="4276165" y="1781881"/>
            <a:ext cx="7503459" cy="2724150"/>
          </a:xfrm>
          <a:prstGeom prst="roundRect">
            <a:avLst/>
          </a:prstGeom>
          <a:solidFill>
            <a:schemeClr val="accent4">
              <a:lumMod val="20000"/>
              <a:lumOff val="80000"/>
            </a:schemeClr>
          </a:solidFill>
        </p:spPr>
        <p:txBody>
          <a:bodyPr wrap="square">
            <a:spAutoFit/>
          </a:bodyPr>
          <a:lstStyle/>
          <a:p>
            <a:pPr lvl="0" algn="just">
              <a:defRPr/>
            </a:pPr>
            <a:r>
              <a:rPr lang="vi-VN" sz="2200" dirty="0">
                <a:solidFill>
                  <a:srgbClr val="0070C0"/>
                </a:solidFill>
                <a:latin typeface="Nunito Black" pitchFamily="2" charset="0"/>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p:txBody>
      </p:sp>
      <p:sp>
        <p:nvSpPr>
          <p:cNvPr id="5" name="Rounded Rectangle 4"/>
          <p:cNvSpPr/>
          <p:nvPr/>
        </p:nvSpPr>
        <p:spPr>
          <a:xfrm>
            <a:off x="2470044" y="4966097"/>
            <a:ext cx="7534603" cy="1328023"/>
          </a:xfrm>
          <a:prstGeom prst="roundRect">
            <a:avLst/>
          </a:prstGeom>
          <a:solidFill>
            <a:schemeClr val="accent2">
              <a:lumMod val="20000"/>
              <a:lumOff val="80000"/>
            </a:schemeClr>
          </a:solidFill>
        </p:spPr>
        <p:txBody>
          <a:bodyPr wrap="square">
            <a:spAutoFit/>
          </a:bodyPr>
          <a:lstStyle/>
          <a:p>
            <a:r>
              <a:rPr lang="vi-VN" sz="2400" dirty="0">
                <a:solidFill>
                  <a:srgbClr val="FF0000"/>
                </a:solidFill>
                <a:latin typeface="Nunito Black" pitchFamily="2" charset="0"/>
              </a:rPr>
              <a:t>Trong ngày đầu tiên về nhà bạn nhỏ, chú chó trông rất xinh: lông trắng, khoang đen, đôi mắt tròn xoe và loáng ướt.</a:t>
            </a:r>
            <a:endParaRPr lang="en-US" sz="2400" dirty="0">
              <a:solidFill>
                <a:srgbClr val="FF0000"/>
              </a:solidFill>
              <a:latin typeface="Nunito Black" pitchFamily="2" charset="0"/>
            </a:endParaRPr>
          </a:p>
        </p:txBody>
      </p:sp>
      <p:sp>
        <p:nvSpPr>
          <p:cNvPr id="6" name="Arrow: Right 16">
            <a:extLst>
              <a:ext uri="{FF2B5EF4-FFF2-40B4-BE49-F238E27FC236}">
                <a16:creationId xmlns="" xmlns:a16="http://schemas.microsoft.com/office/drawing/2014/main" id="{20A2D69E-61A8-ECFB-AD2D-86A364EF4EC5}"/>
              </a:ext>
            </a:extLst>
          </p:cNvPr>
          <p:cNvSpPr/>
          <p:nvPr/>
        </p:nvSpPr>
        <p:spPr>
          <a:xfrm>
            <a:off x="1967118" y="5203593"/>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139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075479" y="594670"/>
            <a:ext cx="9800123" cy="578882"/>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2</a:t>
            </a:r>
            <a:r>
              <a:rPr lang="en-US" sz="2800" b="1" dirty="0">
                <a:solidFill>
                  <a:srgbClr val="0070C0"/>
                </a:solidFill>
                <a:latin typeface="Nunito Black" pitchFamily="2" charset="0"/>
              </a:rPr>
              <a:t>: </a:t>
            </a:r>
            <a:r>
              <a:rPr lang="vi-VN" sz="2800" b="1" dirty="0">
                <a:solidFill>
                  <a:srgbClr val="7030A0"/>
                </a:solidFill>
                <a:latin typeface="Nunito Black" pitchFamily="2" charset="0"/>
              </a:rPr>
              <a:t>Chú chó được đặt tên là gì và biết làm những gì?</a:t>
            </a:r>
            <a:endParaRPr lang="vi-VN" sz="2800" dirty="0">
              <a:solidFill>
                <a:srgbClr val="7030A0"/>
              </a:solidFill>
              <a:latin typeface="Nunito Black" pitchFamily="2" charset="0"/>
            </a:endParaRPr>
          </a:p>
        </p:txBody>
      </p:sp>
      <p:sp>
        <p:nvSpPr>
          <p:cNvPr id="3" name="Cloud Callout 2"/>
          <p:cNvSpPr/>
          <p:nvPr/>
        </p:nvSpPr>
        <p:spPr>
          <a:xfrm>
            <a:off x="450382" y="1768222"/>
            <a:ext cx="3576986" cy="1827193"/>
          </a:xfrm>
          <a:prstGeom prst="cloudCallout">
            <a:avLst>
              <a:gd name="adj1" fmla="val 53978"/>
              <a:gd name="adj2" fmla="val 32082"/>
            </a:avLst>
          </a:prstGeom>
          <a:solidFill>
            <a:srgbClr val="0070C0"/>
          </a:solidFill>
        </p:spPr>
        <p:txBody>
          <a:bodyPr wrap="square">
            <a:spAutoFit/>
          </a:bodyPr>
          <a:lstStyle/>
          <a:p>
            <a:pPr lvl="0"/>
            <a:r>
              <a:rPr lang="en-US" sz="2400" dirty="0" err="1">
                <a:solidFill>
                  <a:schemeClr val="bg1"/>
                </a:solidFill>
                <a:latin typeface="Nunito Black" pitchFamily="2" charset="0"/>
              </a:rPr>
              <a:t>Em</a:t>
            </a:r>
            <a:r>
              <a:rPr lang="en-US" sz="2400" dirty="0">
                <a:solidFill>
                  <a:schemeClr val="bg1"/>
                </a:solidFill>
                <a:latin typeface="Nunito Black" pitchFamily="2" charset="0"/>
              </a:rPr>
              <a:t> </a:t>
            </a:r>
            <a:r>
              <a:rPr lang="en-US" sz="2400" dirty="0" err="1">
                <a:solidFill>
                  <a:schemeClr val="bg1"/>
                </a:solidFill>
                <a:latin typeface="Nunito Black" pitchFamily="2" charset="0"/>
              </a:rPr>
              <a:t>đọc</a:t>
            </a:r>
            <a:r>
              <a:rPr lang="en-US" sz="2400" dirty="0">
                <a:solidFill>
                  <a:schemeClr val="bg1"/>
                </a:solidFill>
                <a:latin typeface="Nunito Black" pitchFamily="2" charset="0"/>
              </a:rPr>
              <a:t> </a:t>
            </a:r>
            <a:r>
              <a:rPr lang="en-US" sz="2400" dirty="0" err="1">
                <a:solidFill>
                  <a:schemeClr val="bg1"/>
                </a:solidFill>
                <a:latin typeface="Nunito Black" pitchFamily="2" charset="0"/>
              </a:rPr>
              <a:t>đoạn</a:t>
            </a:r>
            <a:r>
              <a:rPr lang="en-US" sz="2400" dirty="0">
                <a:solidFill>
                  <a:schemeClr val="bg1"/>
                </a:solidFill>
                <a:latin typeface="Nunito Black" pitchFamily="2" charset="0"/>
              </a:rPr>
              <a:t> </a:t>
            </a:r>
            <a:r>
              <a:rPr lang="en-US" sz="2400" dirty="0" err="1">
                <a:solidFill>
                  <a:schemeClr val="bg1"/>
                </a:solidFill>
                <a:latin typeface="Nunito Black" pitchFamily="2" charset="0"/>
              </a:rPr>
              <a:t>văn</a:t>
            </a:r>
            <a:r>
              <a:rPr lang="en-US" sz="2400" dirty="0">
                <a:solidFill>
                  <a:schemeClr val="bg1"/>
                </a:solidFill>
                <a:latin typeface="Nunito Black" pitchFamily="2" charset="0"/>
              </a:rPr>
              <a:t> </a:t>
            </a:r>
            <a:r>
              <a:rPr lang="en-US" sz="2400" dirty="0" err="1">
                <a:solidFill>
                  <a:schemeClr val="bg1"/>
                </a:solidFill>
                <a:latin typeface="Nunito Black" pitchFamily="2" charset="0"/>
              </a:rPr>
              <a:t>thứ</a:t>
            </a:r>
            <a:r>
              <a:rPr lang="en-US" sz="2400" dirty="0">
                <a:solidFill>
                  <a:schemeClr val="bg1"/>
                </a:solidFill>
                <a:latin typeface="Nunito Black" pitchFamily="2" charset="0"/>
              </a:rPr>
              <a:t> 2 </a:t>
            </a:r>
            <a:r>
              <a:rPr lang="en-US" sz="2400" dirty="0" err="1">
                <a:solidFill>
                  <a:schemeClr val="bg1"/>
                </a:solidFill>
                <a:latin typeface="Nunito Black" pitchFamily="2" charset="0"/>
              </a:rPr>
              <a:t>để</a:t>
            </a:r>
            <a:r>
              <a:rPr lang="en-US" sz="2400" dirty="0">
                <a:solidFill>
                  <a:schemeClr val="bg1"/>
                </a:solidFill>
                <a:latin typeface="Nunito Black" pitchFamily="2" charset="0"/>
              </a:rPr>
              <a:t> </a:t>
            </a:r>
            <a:r>
              <a:rPr lang="en-US" sz="2400" dirty="0" err="1">
                <a:solidFill>
                  <a:schemeClr val="bg1"/>
                </a:solidFill>
                <a:latin typeface="Nunito Black" pitchFamily="2" charset="0"/>
              </a:rPr>
              <a:t>tìm</a:t>
            </a:r>
            <a:r>
              <a:rPr lang="en-US" sz="2400" dirty="0">
                <a:solidFill>
                  <a:schemeClr val="bg1"/>
                </a:solidFill>
                <a:latin typeface="Nunito Black" pitchFamily="2" charset="0"/>
              </a:rPr>
              <a:t> </a:t>
            </a:r>
            <a:r>
              <a:rPr lang="en-US" sz="2400" dirty="0" err="1">
                <a:solidFill>
                  <a:schemeClr val="bg1"/>
                </a:solidFill>
                <a:latin typeface="Nunito Black" pitchFamily="2" charset="0"/>
              </a:rPr>
              <a:t>câu</a:t>
            </a:r>
            <a:r>
              <a:rPr lang="en-US" sz="2400" dirty="0">
                <a:solidFill>
                  <a:schemeClr val="bg1"/>
                </a:solidFill>
                <a:latin typeface="Nunito Black" pitchFamily="2" charset="0"/>
              </a:rPr>
              <a:t> </a:t>
            </a:r>
            <a:r>
              <a:rPr lang="en-US" sz="2400" dirty="0" err="1">
                <a:solidFill>
                  <a:schemeClr val="bg1"/>
                </a:solidFill>
                <a:latin typeface="Nunito Black" pitchFamily="2" charset="0"/>
              </a:rPr>
              <a:t>trả</a:t>
            </a:r>
            <a:r>
              <a:rPr lang="en-US" sz="2400" dirty="0">
                <a:solidFill>
                  <a:schemeClr val="bg1"/>
                </a:solidFill>
                <a:latin typeface="Nunito Black" pitchFamily="2" charset="0"/>
              </a:rPr>
              <a:t> </a:t>
            </a:r>
            <a:r>
              <a:rPr lang="en-US" sz="2400" dirty="0" err="1">
                <a:solidFill>
                  <a:schemeClr val="bg1"/>
                </a:solidFill>
                <a:latin typeface="Nunito Black" pitchFamily="2" charset="0"/>
              </a:rPr>
              <a:t>lời</a:t>
            </a:r>
            <a:r>
              <a:rPr lang="en-US" sz="2400" dirty="0">
                <a:solidFill>
                  <a:schemeClr val="bg1"/>
                </a:solidFill>
                <a:latin typeface="Nunito Black" pitchFamily="2" charset="0"/>
              </a:rPr>
              <a:t>.</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4" name="Rounded Rectangle 3"/>
          <p:cNvSpPr/>
          <p:nvPr/>
        </p:nvSpPr>
        <p:spPr>
          <a:xfrm>
            <a:off x="4303059" y="1401539"/>
            <a:ext cx="7503459" cy="3166824"/>
          </a:xfrm>
          <a:prstGeom prst="roundRect">
            <a:avLst/>
          </a:prstGeom>
          <a:solidFill>
            <a:schemeClr val="accent4">
              <a:lumMod val="60000"/>
              <a:lumOff val="40000"/>
            </a:schemeClr>
          </a:solidFill>
        </p:spPr>
        <p:txBody>
          <a:bodyPr wrap="square">
            <a:spAutoFit/>
          </a:bodyPr>
          <a:lstStyle/>
          <a:p>
            <a:pPr lvl="0" algn="just">
              <a:defRPr/>
            </a:pPr>
            <a:r>
              <a:rPr lang="vi-VN" sz="2000" dirty="0">
                <a:solidFill>
                  <a:schemeClr val="accent4">
                    <a:lumMod val="50000"/>
                  </a:schemeClr>
                </a:solidFill>
                <a:latin typeface="Nunito Black" pitchFamily="2" charset="0"/>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p:txBody>
      </p:sp>
      <p:sp>
        <p:nvSpPr>
          <p:cNvPr id="5" name="Rounded Rectangle 4"/>
          <p:cNvSpPr/>
          <p:nvPr/>
        </p:nvSpPr>
        <p:spPr>
          <a:xfrm>
            <a:off x="2470044" y="4966097"/>
            <a:ext cx="7709380" cy="1123712"/>
          </a:xfrm>
          <a:prstGeom prst="roundRect">
            <a:avLst/>
          </a:prstGeom>
          <a:solidFill>
            <a:schemeClr val="accent2">
              <a:lumMod val="20000"/>
              <a:lumOff val="80000"/>
            </a:schemeClr>
          </a:solidFill>
        </p:spPr>
        <p:txBody>
          <a:bodyPr wrap="square">
            <a:spAutoFit/>
          </a:bodyPr>
          <a:lstStyle/>
          <a:p>
            <a:pPr lvl="0"/>
            <a:r>
              <a:rPr lang="vi-VN" sz="2000" dirty="0">
                <a:solidFill>
                  <a:srgbClr val="FF0000"/>
                </a:solidFill>
                <a:latin typeface="Nunito Black" pitchFamily="2" charset="0"/>
              </a:rPr>
              <a:t>Chú chó được đặt tên là Cúp. Chú biết chui vào gầm giường lấy trái banh, đem cho bạn nhỏ chiếc khăn lau nhà, đưa hai chân lên trước mỗi khi bạn nhỏ chìa tay cho chú bắt.</a:t>
            </a:r>
            <a:endParaRPr kumimoji="0" lang="en-US" sz="2000" b="0" i="0" u="none" strike="noStrike" kern="1200" cap="none" spc="0" normalizeH="0" baseline="0" noProof="0" dirty="0">
              <a:ln>
                <a:noFill/>
              </a:ln>
              <a:solidFill>
                <a:srgbClr val="FF0000"/>
              </a:solidFill>
              <a:effectLst/>
              <a:uLnTx/>
              <a:uFillTx/>
              <a:latin typeface="Nunito Black" pitchFamily="2" charset="0"/>
            </a:endParaRPr>
          </a:p>
        </p:txBody>
      </p:sp>
      <p:sp>
        <p:nvSpPr>
          <p:cNvPr id="6" name="Arrow: Right 16">
            <a:extLst>
              <a:ext uri="{FF2B5EF4-FFF2-40B4-BE49-F238E27FC236}">
                <a16:creationId xmlns="" xmlns:a16="http://schemas.microsoft.com/office/drawing/2014/main" id="{20A2D69E-61A8-ECFB-AD2D-86A364EF4EC5}"/>
              </a:ext>
            </a:extLst>
          </p:cNvPr>
          <p:cNvSpPr/>
          <p:nvPr/>
        </p:nvSpPr>
        <p:spPr>
          <a:xfrm>
            <a:off x="1967118" y="5203593"/>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691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307953" y="448880"/>
            <a:ext cx="7446082" cy="578882"/>
          </a:xfrm>
          <a:prstGeom prst="roundRect">
            <a:avLst/>
          </a:prstGeom>
          <a:ln w="57150">
            <a:solidFill>
              <a:srgbClr val="00B05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3: </a:t>
            </a:r>
            <a:r>
              <a:rPr lang="en-US" sz="2800" b="1" dirty="0" err="1">
                <a:solidFill>
                  <a:srgbClr val="002060"/>
                </a:solidFill>
                <a:latin typeface="Nunito Black" pitchFamily="2" charset="0"/>
              </a:rPr>
              <a:t>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hãy</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nói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về</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sở</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thích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của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chú</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chó</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3" name="Cloud Callout 2"/>
          <p:cNvSpPr/>
          <p:nvPr/>
        </p:nvSpPr>
        <p:spPr>
          <a:xfrm>
            <a:off x="574063" y="1622992"/>
            <a:ext cx="3576986" cy="2014597"/>
          </a:xfrm>
          <a:prstGeom prst="cloudCallout">
            <a:avLst>
              <a:gd name="adj1" fmla="val 48339"/>
              <a:gd name="adj2" fmla="val 41289"/>
            </a:avLst>
          </a:prstGeom>
          <a:solidFill>
            <a:srgbClr val="00B050"/>
          </a:solidFill>
        </p:spPr>
        <p:txBody>
          <a:bodyPr wrap="square">
            <a:spAutoFit/>
          </a:bodyPr>
          <a:lstStyle/>
          <a:p>
            <a:pPr lvl="0"/>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đọc</a:t>
            </a:r>
            <a:r>
              <a:rPr lang="en-US" sz="2000" dirty="0">
                <a:solidFill>
                  <a:schemeClr val="bg1"/>
                </a:solidFill>
                <a:latin typeface="Nunito Black" pitchFamily="2" charset="0"/>
              </a:rPr>
              <a:t> </a:t>
            </a:r>
            <a:r>
              <a:rPr lang="en-US" sz="2000" dirty="0" err="1">
                <a:solidFill>
                  <a:schemeClr val="bg1"/>
                </a:solidFill>
                <a:latin typeface="Nunito Black" pitchFamily="2" charset="0"/>
              </a:rPr>
              <a:t>phần</a:t>
            </a:r>
            <a:r>
              <a:rPr lang="en-US" sz="2000" dirty="0">
                <a:solidFill>
                  <a:schemeClr val="bg1"/>
                </a:solidFill>
                <a:latin typeface="Nunito Black" pitchFamily="2" charset="0"/>
              </a:rPr>
              <a:t> </a:t>
            </a:r>
            <a:r>
              <a:rPr lang="en-US" sz="2000" dirty="0" err="1">
                <a:solidFill>
                  <a:schemeClr val="bg1"/>
                </a:solidFill>
                <a:latin typeface="Nunito Black" pitchFamily="2" charset="0"/>
              </a:rPr>
              <a:t>cuối</a:t>
            </a:r>
            <a:r>
              <a:rPr lang="en-US" sz="2000" dirty="0">
                <a:solidFill>
                  <a:schemeClr val="bg1"/>
                </a:solidFill>
                <a:latin typeface="Nunito Black" pitchFamily="2" charset="0"/>
              </a:rPr>
              <a:t> </a:t>
            </a:r>
            <a:r>
              <a:rPr lang="en-US" sz="2000" dirty="0" err="1">
                <a:solidFill>
                  <a:schemeClr val="bg1"/>
                </a:solidFill>
                <a:latin typeface="Nunito Black" pitchFamily="2" charset="0"/>
              </a:rPr>
              <a:t>đoạn</a:t>
            </a:r>
            <a:r>
              <a:rPr lang="en-US" sz="2000" dirty="0">
                <a:solidFill>
                  <a:schemeClr val="bg1"/>
                </a:solidFill>
                <a:latin typeface="Nunito Black" pitchFamily="2" charset="0"/>
              </a:rPr>
              <a:t> </a:t>
            </a:r>
            <a:r>
              <a:rPr lang="en-US" sz="2000" dirty="0" err="1">
                <a:solidFill>
                  <a:schemeClr val="bg1"/>
                </a:solidFill>
                <a:latin typeface="Nunito Black" pitchFamily="2" charset="0"/>
              </a:rPr>
              <a:t>văn</a:t>
            </a:r>
            <a:r>
              <a:rPr lang="en-US" sz="2000" dirty="0">
                <a:solidFill>
                  <a:schemeClr val="bg1"/>
                </a:solidFill>
                <a:latin typeface="Nunito Black" pitchFamily="2" charset="0"/>
              </a:rPr>
              <a:t> </a:t>
            </a:r>
            <a:r>
              <a:rPr lang="en-US" sz="2000" dirty="0" err="1">
                <a:solidFill>
                  <a:schemeClr val="bg1"/>
                </a:solidFill>
                <a:latin typeface="Nunito Black" pitchFamily="2" charset="0"/>
              </a:rPr>
              <a:t>thứ</a:t>
            </a:r>
            <a:r>
              <a:rPr lang="en-US" sz="2000" dirty="0">
                <a:solidFill>
                  <a:schemeClr val="bg1"/>
                </a:solidFill>
                <a:latin typeface="Nunito Black" pitchFamily="2" charset="0"/>
              </a:rPr>
              <a:t> 2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tìm</a:t>
            </a:r>
            <a:r>
              <a:rPr lang="en-US" sz="2000" dirty="0">
                <a:solidFill>
                  <a:schemeClr val="bg1"/>
                </a:solidFill>
                <a:latin typeface="Nunito Black" pitchFamily="2" charset="0"/>
              </a:rPr>
              <a:t> </a:t>
            </a:r>
            <a:r>
              <a:rPr lang="en-US" sz="2000" dirty="0" err="1">
                <a:solidFill>
                  <a:schemeClr val="bg1"/>
                </a:solidFill>
                <a:latin typeface="Nunito Black" pitchFamily="2" charset="0"/>
              </a:rPr>
              <a:t>sở</a:t>
            </a:r>
            <a:r>
              <a:rPr lang="en-US" sz="2000" dirty="0">
                <a:solidFill>
                  <a:schemeClr val="bg1"/>
                </a:solidFill>
                <a:latin typeface="Nunito Black" pitchFamily="2" charset="0"/>
              </a:rPr>
              <a:t> </a:t>
            </a:r>
            <a:r>
              <a:rPr lang="en-US" sz="2000" dirty="0" err="1">
                <a:solidFill>
                  <a:schemeClr val="bg1"/>
                </a:solidFill>
                <a:latin typeface="Nunito Black" pitchFamily="2" charset="0"/>
              </a:rPr>
              <a:t>thích</a:t>
            </a:r>
            <a:r>
              <a:rPr lang="en-US" sz="2000" dirty="0">
                <a:solidFill>
                  <a:schemeClr val="bg1"/>
                </a:solidFill>
                <a:latin typeface="Nunito Black" pitchFamily="2" charset="0"/>
              </a:rPr>
              <a:t> </a:t>
            </a:r>
            <a:r>
              <a:rPr lang="en-US" sz="2000" dirty="0" err="1">
                <a:solidFill>
                  <a:schemeClr val="bg1"/>
                </a:solidFill>
                <a:latin typeface="Nunito Black" pitchFamily="2" charset="0"/>
              </a:rPr>
              <a:t>của</a:t>
            </a:r>
            <a:r>
              <a:rPr lang="en-US" sz="2000" dirty="0">
                <a:solidFill>
                  <a:schemeClr val="bg1"/>
                </a:solidFill>
                <a:latin typeface="Nunito Black" pitchFamily="2" charset="0"/>
              </a:rPr>
              <a:t> </a:t>
            </a:r>
            <a:r>
              <a:rPr lang="en-US" sz="2000" dirty="0" err="1">
                <a:solidFill>
                  <a:schemeClr val="bg1"/>
                </a:solidFill>
                <a:latin typeface="Nunito Black" pitchFamily="2" charset="0"/>
              </a:rPr>
              <a:t>chú</a:t>
            </a:r>
            <a:r>
              <a:rPr lang="en-US" sz="2000" dirty="0">
                <a:solidFill>
                  <a:schemeClr val="bg1"/>
                </a:solidFill>
                <a:latin typeface="Nunito Black" pitchFamily="2" charset="0"/>
              </a:rPr>
              <a:t> </a:t>
            </a:r>
            <a:r>
              <a:rPr lang="en-US" sz="2000" dirty="0" err="1">
                <a:solidFill>
                  <a:schemeClr val="bg1"/>
                </a:solidFill>
                <a:latin typeface="Nunito Black" pitchFamily="2" charset="0"/>
              </a:rPr>
              <a:t>chó</a:t>
            </a:r>
            <a:r>
              <a:rPr lang="en-US" sz="2000" dirty="0">
                <a:solidFill>
                  <a:schemeClr val="bg1"/>
                </a:solidFill>
                <a:latin typeface="Nunito Black" pitchFamily="2" charset="0"/>
              </a:rPr>
              <a:t>.</a:t>
            </a:r>
            <a:endParaRPr kumimoji="0" lang="en-US" sz="2000" b="0" i="0" u="none" strike="noStrike" kern="1200" cap="none" spc="0" normalizeH="0" baseline="0" noProof="0" dirty="0">
              <a:ln>
                <a:noFill/>
              </a:ln>
              <a:solidFill>
                <a:schemeClr val="bg1"/>
              </a:solidFill>
              <a:effectLst/>
              <a:uLnTx/>
              <a:uFillTx/>
              <a:latin typeface="Nunito Black" pitchFamily="2" charset="0"/>
            </a:endParaRPr>
          </a:p>
        </p:txBody>
      </p:sp>
      <p:sp>
        <p:nvSpPr>
          <p:cNvPr id="4" name="Rounded Rectangle 3"/>
          <p:cNvSpPr/>
          <p:nvPr/>
        </p:nvSpPr>
        <p:spPr>
          <a:xfrm>
            <a:off x="4253944" y="1362357"/>
            <a:ext cx="7503459" cy="3166824"/>
          </a:xfrm>
          <a:prstGeom prst="roundRect">
            <a:avLst/>
          </a:prstGeom>
          <a:solidFill>
            <a:schemeClr val="accent2">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p:txBody>
      </p:sp>
      <p:sp>
        <p:nvSpPr>
          <p:cNvPr id="5" name="Rounded Rectangle 4"/>
          <p:cNvSpPr/>
          <p:nvPr/>
        </p:nvSpPr>
        <p:spPr>
          <a:xfrm>
            <a:off x="2470044" y="4966097"/>
            <a:ext cx="7709380" cy="1123712"/>
          </a:xfrm>
          <a:prstGeom prst="roundRect">
            <a:avLst/>
          </a:prstGeom>
          <a:solidFill>
            <a:schemeClr val="accent5">
              <a:lumMod val="20000"/>
              <a:lumOff val="80000"/>
            </a:schemeClr>
          </a:solidFill>
        </p:spPr>
        <p:txBody>
          <a:bodyPr wrap="square">
            <a:spAutoFit/>
          </a:bodyPr>
          <a:lstStyle/>
          <a:p>
            <a:pPr lvl="0"/>
            <a:r>
              <a:rPr lang="en-US" sz="2000" dirty="0" err="1">
                <a:solidFill>
                  <a:srgbClr val="FF0000"/>
                </a:solidFill>
                <a:latin typeface="Nunito Black" pitchFamily="2" charset="0"/>
              </a:rPr>
              <a:t>Chú</a:t>
            </a:r>
            <a:r>
              <a:rPr lang="en-US" sz="2000" dirty="0">
                <a:solidFill>
                  <a:srgbClr val="FF0000"/>
                </a:solidFill>
                <a:latin typeface="Nunito Black" pitchFamily="2" charset="0"/>
              </a:rPr>
              <a:t> </a:t>
            </a:r>
            <a:r>
              <a:rPr lang="en-US" sz="2000" dirty="0" err="1">
                <a:solidFill>
                  <a:srgbClr val="FF0000"/>
                </a:solidFill>
                <a:latin typeface="Nunito Black" pitchFamily="2" charset="0"/>
              </a:rPr>
              <a:t>chó</a:t>
            </a:r>
            <a:r>
              <a:rPr lang="en-US" sz="2000" dirty="0">
                <a:solidFill>
                  <a:srgbClr val="FF0000"/>
                </a:solidFill>
                <a:latin typeface="Nunito Black" pitchFamily="2" charset="0"/>
              </a:rPr>
              <a:t> </a:t>
            </a:r>
            <a:r>
              <a:rPr lang="en-US" sz="2000" dirty="0" err="1">
                <a:solidFill>
                  <a:srgbClr val="FF0000"/>
                </a:solidFill>
                <a:latin typeface="Nunito Black" pitchFamily="2" charset="0"/>
              </a:rPr>
              <a:t>rất</a:t>
            </a:r>
            <a:r>
              <a:rPr lang="en-US" sz="2000" dirty="0">
                <a:solidFill>
                  <a:srgbClr val="FF0000"/>
                </a:solidFill>
                <a:latin typeface="Nunito Black" pitchFamily="2" charset="0"/>
              </a:rPr>
              <a:t> </a:t>
            </a:r>
            <a:r>
              <a:rPr lang="en-US" sz="2000" dirty="0" err="1">
                <a:solidFill>
                  <a:srgbClr val="FF0000"/>
                </a:solidFill>
                <a:latin typeface="Nunito Black" pitchFamily="2" charset="0"/>
              </a:rPr>
              <a:t>thích</a:t>
            </a:r>
            <a:r>
              <a:rPr lang="en-US" sz="2000" dirty="0">
                <a:solidFill>
                  <a:srgbClr val="FF0000"/>
                </a:solidFill>
                <a:latin typeface="Nunito Black" pitchFamily="2" charset="0"/>
              </a:rPr>
              <a:t> </a:t>
            </a:r>
            <a:r>
              <a:rPr lang="en-US" sz="2000" dirty="0" err="1">
                <a:solidFill>
                  <a:srgbClr val="FF0000"/>
                </a:solidFill>
                <a:latin typeface="Nunito Black" pitchFamily="2" charset="0"/>
              </a:rPr>
              <a:t>nghe</a:t>
            </a:r>
            <a:r>
              <a:rPr lang="en-US" sz="2000" dirty="0">
                <a:solidFill>
                  <a:srgbClr val="FF0000"/>
                </a:solidFill>
                <a:latin typeface="Nunito Black" pitchFamily="2" charset="0"/>
              </a:rPr>
              <a:t> </a:t>
            </a:r>
            <a:r>
              <a:rPr lang="en-US" sz="2000" dirty="0" err="1">
                <a:solidFill>
                  <a:srgbClr val="FF0000"/>
                </a:solidFill>
                <a:latin typeface="Nunito Black" pitchFamily="2" charset="0"/>
              </a:rPr>
              <a:t>bạn</a:t>
            </a:r>
            <a:r>
              <a:rPr lang="en-US" sz="2000" dirty="0">
                <a:solidFill>
                  <a:srgbClr val="FF0000"/>
                </a:solidFill>
                <a:latin typeface="Nunito Black" pitchFamily="2" charset="0"/>
              </a:rPr>
              <a:t> </a:t>
            </a:r>
            <a:r>
              <a:rPr lang="en-US" sz="2000" dirty="0" err="1">
                <a:solidFill>
                  <a:srgbClr val="FF0000"/>
                </a:solidFill>
                <a:latin typeface="Nunito Black" pitchFamily="2" charset="0"/>
              </a:rPr>
              <a:t>nhỏ</a:t>
            </a:r>
            <a:r>
              <a:rPr lang="en-US" sz="2000" dirty="0">
                <a:solidFill>
                  <a:srgbClr val="FF0000"/>
                </a:solidFill>
                <a:latin typeface="Nunito Black" pitchFamily="2" charset="0"/>
              </a:rPr>
              <a:t> </a:t>
            </a:r>
            <a:r>
              <a:rPr lang="en-US" sz="2000" dirty="0" err="1">
                <a:solidFill>
                  <a:srgbClr val="FF0000"/>
                </a:solidFill>
                <a:latin typeface="Nunito Black" pitchFamily="2" charset="0"/>
              </a:rPr>
              <a:t>đọc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truyện</a:t>
            </a:r>
            <a:r>
              <a:rPr lang="en-US" sz="2000" dirty="0">
                <a:solidFill>
                  <a:srgbClr val="FF0000"/>
                </a:solidFill>
                <a:latin typeface="Nunito Black" pitchFamily="2" charset="0"/>
              </a:rPr>
              <a:t>. </a:t>
            </a:r>
            <a:r>
              <a:rPr lang="en-US" sz="2000" dirty="0" err="1">
                <a:solidFill>
                  <a:srgbClr val="FF0000"/>
                </a:solidFill>
                <a:latin typeface="Nunito Black" pitchFamily="2" charset="0"/>
              </a:rPr>
              <a:t>Mỗi</a:t>
            </a:r>
            <a:r>
              <a:rPr lang="en-US" sz="2000" dirty="0">
                <a:solidFill>
                  <a:srgbClr val="FF0000"/>
                </a:solidFill>
                <a:latin typeface="Nunito Black" pitchFamily="2" charset="0"/>
              </a:rPr>
              <a:t> </a:t>
            </a:r>
            <a:r>
              <a:rPr lang="en-US" sz="2000" dirty="0" err="1">
                <a:solidFill>
                  <a:srgbClr val="FF0000"/>
                </a:solidFill>
                <a:latin typeface="Nunito Black" pitchFamily="2" charset="0"/>
              </a:rPr>
              <a:t>khi</a:t>
            </a:r>
            <a:r>
              <a:rPr lang="en-US" sz="2000" dirty="0">
                <a:solidFill>
                  <a:srgbClr val="FF0000"/>
                </a:solidFill>
                <a:latin typeface="Nunito Black" pitchFamily="2" charset="0"/>
              </a:rPr>
              <a:t> </a:t>
            </a:r>
            <a:r>
              <a:rPr lang="en-US" sz="2000" dirty="0" err="1">
                <a:solidFill>
                  <a:srgbClr val="FF0000"/>
                </a:solidFill>
                <a:latin typeface="Nunito Black" pitchFamily="2" charset="0"/>
              </a:rPr>
              <a:t>bạn</a:t>
            </a:r>
            <a:r>
              <a:rPr lang="en-US" sz="2000" dirty="0">
                <a:solidFill>
                  <a:srgbClr val="FF0000"/>
                </a:solidFill>
                <a:latin typeface="Nunito Black" pitchFamily="2" charset="0"/>
              </a:rPr>
              <a:t> </a:t>
            </a:r>
            <a:r>
              <a:rPr lang="en-US" sz="2000" dirty="0" err="1">
                <a:solidFill>
                  <a:srgbClr val="FF0000"/>
                </a:solidFill>
                <a:latin typeface="Nunito Black" pitchFamily="2" charset="0"/>
              </a:rPr>
              <a:t>nhỏ</a:t>
            </a:r>
            <a:r>
              <a:rPr lang="en-US" sz="2000" dirty="0">
                <a:solidFill>
                  <a:srgbClr val="FF0000"/>
                </a:solidFill>
                <a:latin typeface="Nunito Black" pitchFamily="2" charset="0"/>
              </a:rPr>
              <a:t> </a:t>
            </a:r>
            <a:r>
              <a:rPr lang="en-US" sz="2000" dirty="0" err="1">
                <a:solidFill>
                  <a:srgbClr val="FF0000"/>
                </a:solidFill>
                <a:latin typeface="Nunito Black" pitchFamily="2" charset="0"/>
              </a:rPr>
              <a:t>đọc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cho</a:t>
            </a:r>
            <a:r>
              <a:rPr lang="en-US" sz="2000" dirty="0">
                <a:solidFill>
                  <a:srgbClr val="FF0000"/>
                </a:solidFill>
                <a:latin typeface="Nunito Black" pitchFamily="2" charset="0"/>
              </a:rPr>
              <a:t> </a:t>
            </a:r>
            <a:r>
              <a:rPr lang="en-US" sz="2000" dirty="0" err="1">
                <a:solidFill>
                  <a:srgbClr val="FF0000"/>
                </a:solidFill>
                <a:latin typeface="Nunito Black" pitchFamily="2" charset="0"/>
              </a:rPr>
              <a:t>chú</a:t>
            </a:r>
            <a:r>
              <a:rPr lang="en-US" sz="2000" dirty="0">
                <a:solidFill>
                  <a:srgbClr val="FF0000"/>
                </a:solidFill>
                <a:latin typeface="Nunito Black" pitchFamily="2" charset="0"/>
              </a:rPr>
              <a:t> </a:t>
            </a:r>
            <a:r>
              <a:rPr lang="en-US" sz="2000" dirty="0" err="1">
                <a:solidFill>
                  <a:srgbClr val="FF0000"/>
                </a:solidFill>
                <a:latin typeface="Nunito Black" pitchFamily="2" charset="0"/>
              </a:rPr>
              <a:t>nghe</a:t>
            </a:r>
            <a:r>
              <a:rPr lang="en-US" sz="2000" dirty="0">
                <a:solidFill>
                  <a:srgbClr val="FF0000"/>
                </a:solidFill>
                <a:latin typeface="Nunito Black" pitchFamily="2" charset="0"/>
              </a:rPr>
              <a:t>, </a:t>
            </a:r>
            <a:r>
              <a:rPr lang="en-US" sz="2000" dirty="0" err="1">
                <a:solidFill>
                  <a:srgbClr val="FF0000"/>
                </a:solidFill>
                <a:latin typeface="Nunito Black" pitchFamily="2" charset="0"/>
              </a:rPr>
              <a:t>chú</a:t>
            </a:r>
            <a:r>
              <a:rPr lang="en-US" sz="2000" dirty="0">
                <a:solidFill>
                  <a:srgbClr val="FF0000"/>
                </a:solidFill>
                <a:latin typeface="Nunito Black" pitchFamily="2" charset="0"/>
              </a:rPr>
              <a:t> </a:t>
            </a:r>
            <a:r>
              <a:rPr lang="en-US" sz="2000" dirty="0" err="1">
                <a:solidFill>
                  <a:srgbClr val="FF0000"/>
                </a:solidFill>
                <a:latin typeface="Nunito Black" pitchFamily="2" charset="0"/>
              </a:rPr>
              <a:t>lại</a:t>
            </a:r>
            <a:r>
              <a:rPr lang="en-US" sz="2000" dirty="0">
                <a:solidFill>
                  <a:srgbClr val="FF0000"/>
                </a:solidFill>
                <a:latin typeface="Nunito Black" pitchFamily="2" charset="0"/>
              </a:rPr>
              <a:t> </a:t>
            </a:r>
            <a:r>
              <a:rPr lang="en-US" sz="2000" dirty="0" err="1">
                <a:solidFill>
                  <a:srgbClr val="FF0000"/>
                </a:solidFill>
                <a:latin typeface="Nunito Black" pitchFamily="2" charset="0"/>
              </a:rPr>
              <a:t>nằm</a:t>
            </a:r>
            <a:r>
              <a:rPr lang="en-US" sz="2000" dirty="0">
                <a:solidFill>
                  <a:srgbClr val="FF0000"/>
                </a:solidFill>
                <a:latin typeface="Nunito Black" pitchFamily="2" charset="0"/>
              </a:rPr>
              <a:t> </a:t>
            </a:r>
            <a:r>
              <a:rPr lang="en-US" sz="2000" dirty="0" err="1">
                <a:solidFill>
                  <a:srgbClr val="FF0000"/>
                </a:solidFill>
                <a:latin typeface="Nunito Black" pitchFamily="2" charset="0"/>
              </a:rPr>
              <a:t>khoanh</a:t>
            </a:r>
            <a:r>
              <a:rPr lang="en-US" sz="2000" dirty="0">
                <a:solidFill>
                  <a:srgbClr val="FF0000"/>
                </a:solidFill>
                <a:latin typeface="Nunito Black" pitchFamily="2" charset="0"/>
              </a:rPr>
              <a:t> </a:t>
            </a:r>
            <a:r>
              <a:rPr lang="en-US" sz="2000" dirty="0" err="1">
                <a:solidFill>
                  <a:srgbClr val="FF0000"/>
                </a:solidFill>
                <a:latin typeface="Nunito Black" pitchFamily="2" charset="0"/>
              </a:rPr>
              <a:t>tròn</a:t>
            </a:r>
            <a:r>
              <a:rPr lang="en-US" sz="2000" dirty="0">
                <a:solidFill>
                  <a:srgbClr val="FF0000"/>
                </a:solidFill>
                <a:latin typeface="Nunito Black" pitchFamily="2" charset="0"/>
              </a:rPr>
              <a:t> </a:t>
            </a:r>
            <a:r>
              <a:rPr lang="en-US" sz="2000" dirty="0" err="1">
                <a:solidFill>
                  <a:srgbClr val="FF0000"/>
                </a:solidFill>
                <a:latin typeface="Nunito Black" pitchFamily="2" charset="0"/>
              </a:rPr>
              <a:t>trên</a:t>
            </a:r>
            <a:r>
              <a:rPr lang="en-US" sz="2000" dirty="0">
                <a:solidFill>
                  <a:srgbClr val="FF0000"/>
                </a:solidFill>
                <a:latin typeface="Nunito Black" pitchFamily="2" charset="0"/>
              </a:rPr>
              <a:t> </a:t>
            </a:r>
            <a:r>
              <a:rPr lang="en-US" sz="2000" dirty="0" err="1">
                <a:solidFill>
                  <a:srgbClr val="FF0000"/>
                </a:solidFill>
                <a:latin typeface="Nunito Black" pitchFamily="2" charset="0"/>
              </a:rPr>
              <a:t>lòng</a:t>
            </a:r>
            <a:r>
              <a:rPr lang="en-US" sz="2000" dirty="0">
                <a:solidFill>
                  <a:srgbClr val="FF0000"/>
                </a:solidFill>
                <a:latin typeface="Nunito Black" pitchFamily="2" charset="0"/>
              </a:rPr>
              <a:t> </a:t>
            </a:r>
            <a:r>
              <a:rPr lang="en-US" sz="2000" dirty="0" err="1">
                <a:solidFill>
                  <a:srgbClr val="FF0000"/>
                </a:solidFill>
                <a:latin typeface="Nunito Black" pitchFamily="2" charset="0"/>
              </a:rPr>
              <a:t>bạn</a:t>
            </a:r>
            <a:r>
              <a:rPr lang="en-US" sz="2000" dirty="0">
                <a:solidFill>
                  <a:srgbClr val="FF0000"/>
                </a:solidFill>
                <a:latin typeface="Nunito Black" pitchFamily="2" charset="0"/>
              </a:rPr>
              <a:t> </a:t>
            </a:r>
            <a:r>
              <a:rPr lang="en-US" sz="2000" dirty="0" err="1">
                <a:solidFill>
                  <a:srgbClr val="FF0000"/>
                </a:solidFill>
                <a:latin typeface="Nunito Black" pitchFamily="2" charset="0"/>
              </a:rPr>
              <a:t>nhỏ</a:t>
            </a:r>
            <a:r>
              <a:rPr lang="en-US" sz="2000" dirty="0">
                <a:solidFill>
                  <a:srgbClr val="FF0000"/>
                </a:solidFill>
                <a:latin typeface="Nunito Black" pitchFamily="2" charset="0"/>
              </a:rPr>
              <a:t> </a:t>
            </a:r>
            <a:r>
              <a:rPr lang="en-US" sz="2000" dirty="0" err="1">
                <a:solidFill>
                  <a:srgbClr val="FF0000"/>
                </a:solidFill>
                <a:latin typeface="Nunito Black" pitchFamily="2" charset="0"/>
              </a:rPr>
              <a:t>và</a:t>
            </a:r>
            <a:r>
              <a:rPr lang="en-US" sz="2000" dirty="0">
                <a:solidFill>
                  <a:srgbClr val="FF0000"/>
                </a:solidFill>
                <a:latin typeface="Nunito Black" pitchFamily="2" charset="0"/>
              </a:rPr>
              <a:t> </a:t>
            </a:r>
            <a:r>
              <a:rPr lang="en-US" sz="2000" dirty="0" err="1">
                <a:solidFill>
                  <a:srgbClr val="FF0000"/>
                </a:solidFill>
                <a:latin typeface="Nunito Black" pitchFamily="2" charset="0"/>
              </a:rPr>
              <a:t>ngủ</a:t>
            </a:r>
            <a:r>
              <a:rPr lang="en-US" sz="2000" dirty="0">
                <a:solidFill>
                  <a:srgbClr val="FF0000"/>
                </a:solidFill>
                <a:latin typeface="Nunito Black" pitchFamily="2" charset="0"/>
              </a:rPr>
              <a:t> </a:t>
            </a:r>
            <a:r>
              <a:rPr lang="en-US" sz="2000" dirty="0" err="1">
                <a:solidFill>
                  <a:srgbClr val="FF0000"/>
                </a:solidFill>
                <a:latin typeface="Nunito Black" pitchFamily="2" charset="0"/>
              </a:rPr>
              <a:t>từ</a:t>
            </a:r>
            <a:r>
              <a:rPr lang="en-US" sz="2000" dirty="0">
                <a:solidFill>
                  <a:srgbClr val="FF0000"/>
                </a:solidFill>
                <a:latin typeface="Nunito Black" pitchFamily="2" charset="0"/>
              </a:rPr>
              <a:t> </a:t>
            </a:r>
            <a:r>
              <a:rPr lang="en-US" sz="2000" dirty="0" err="1">
                <a:solidFill>
                  <a:srgbClr val="FF0000"/>
                </a:solidFill>
                <a:latin typeface="Nunito Black" pitchFamily="2" charset="0"/>
              </a:rPr>
              <a:t>lúc</a:t>
            </a:r>
            <a:r>
              <a:rPr lang="en-US" sz="2000" dirty="0">
                <a:solidFill>
                  <a:srgbClr val="FF0000"/>
                </a:solidFill>
                <a:latin typeface="Nunito Black" pitchFamily="2" charset="0"/>
              </a:rPr>
              <a:t> </a:t>
            </a:r>
            <a:r>
              <a:rPr lang="en-US" sz="2000" dirty="0" err="1">
                <a:solidFill>
                  <a:srgbClr val="FF0000"/>
                </a:solidFill>
                <a:latin typeface="Nunito Black" pitchFamily="2" charset="0"/>
              </a:rPr>
              <a:t>nào</a:t>
            </a:r>
            <a:r>
              <a:rPr lang="en-US" sz="2000" dirty="0">
                <a:solidFill>
                  <a:srgbClr val="FF0000"/>
                </a:solidFill>
                <a:latin typeface="Nunito Black" pitchFamily="2" charset="0"/>
              </a:rPr>
              <a:t> </a:t>
            </a:r>
            <a:r>
              <a:rPr lang="en-US" sz="2000" dirty="0" err="1">
                <a:solidFill>
                  <a:srgbClr val="FF0000"/>
                </a:solidFill>
                <a:latin typeface="Nunito Black" pitchFamily="2" charset="0"/>
              </a:rPr>
              <a:t>không</a:t>
            </a:r>
            <a:r>
              <a:rPr lang="en-US" sz="2000" dirty="0">
                <a:solidFill>
                  <a:srgbClr val="FF0000"/>
                </a:solidFill>
                <a:latin typeface="Nunito Black" pitchFamily="2" charset="0"/>
              </a:rPr>
              <a:t> hay.</a:t>
            </a:r>
            <a:endParaRPr kumimoji="0" lang="en-US" sz="2000" b="0" i="0" u="none" strike="noStrike" kern="1200" cap="none" spc="0" normalizeH="0" baseline="0" noProof="0" dirty="0">
              <a:ln>
                <a:noFill/>
              </a:ln>
              <a:solidFill>
                <a:srgbClr val="FF0000"/>
              </a:solidFill>
              <a:effectLst/>
              <a:uLnTx/>
              <a:uFillTx/>
              <a:latin typeface="Nunito Black" pitchFamily="2" charset="0"/>
            </a:endParaRPr>
          </a:p>
        </p:txBody>
      </p:sp>
      <p:sp>
        <p:nvSpPr>
          <p:cNvPr id="6" name="Arrow: Right 16">
            <a:extLst>
              <a:ext uri="{FF2B5EF4-FFF2-40B4-BE49-F238E27FC236}">
                <a16:creationId xmlns="" xmlns:a16="http://schemas.microsoft.com/office/drawing/2014/main" id="{20A2D69E-61A8-ECFB-AD2D-86A364EF4EC5}"/>
              </a:ext>
            </a:extLst>
          </p:cNvPr>
          <p:cNvSpPr/>
          <p:nvPr/>
        </p:nvSpPr>
        <p:spPr>
          <a:xfrm>
            <a:off x="1967118" y="5203593"/>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117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1376470" y="1584418"/>
            <a:ext cx="4814045" cy="1464231"/>
          </a:xfrm>
          <a:prstGeom prst="wedgeRoundRectCallout">
            <a:avLst>
              <a:gd name="adj1" fmla="val 59762"/>
              <a:gd name="adj2" fmla="val 72936"/>
              <a:gd name="adj3" fmla="val 16667"/>
            </a:avLst>
          </a:prstGeom>
          <a:solidFill>
            <a:srgbClr val="00B050"/>
          </a:solidFill>
        </p:spPr>
        <p:txBody>
          <a:bodyPr wrap="square">
            <a:spAutoFit/>
          </a:bodyPr>
          <a:lstStyle/>
          <a:p>
            <a:pPr lvl="0"/>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đọc</a:t>
            </a:r>
            <a:r>
              <a:rPr lang="en-US" sz="2000" dirty="0">
                <a:solidFill>
                  <a:schemeClr val="bg1"/>
                </a:solidFill>
                <a:latin typeface="Nunito Black" pitchFamily="2" charset="0"/>
              </a:rPr>
              <a:t> </a:t>
            </a:r>
            <a:r>
              <a:rPr lang="en-US" sz="2000" dirty="0" err="1">
                <a:solidFill>
                  <a:schemeClr val="bg1"/>
                </a:solidFill>
                <a:latin typeface="Nunito Black" pitchFamily="2" charset="0"/>
              </a:rPr>
              <a:t>đoạn</a:t>
            </a:r>
            <a:r>
              <a:rPr lang="en-US" sz="2000" dirty="0">
                <a:solidFill>
                  <a:schemeClr val="bg1"/>
                </a:solidFill>
                <a:latin typeface="Nunito Black" pitchFamily="2" charset="0"/>
              </a:rPr>
              <a:t> </a:t>
            </a:r>
            <a:r>
              <a:rPr lang="en-US" sz="2000" dirty="0" err="1">
                <a:solidFill>
                  <a:schemeClr val="bg1"/>
                </a:solidFill>
                <a:latin typeface="Nunito Black" pitchFamily="2" charset="0"/>
              </a:rPr>
              <a:t>văn</a:t>
            </a:r>
            <a:r>
              <a:rPr lang="en-US" sz="2000" dirty="0">
                <a:solidFill>
                  <a:schemeClr val="bg1"/>
                </a:solidFill>
                <a:latin typeface="Nunito Black" pitchFamily="2" charset="0"/>
              </a:rPr>
              <a:t> </a:t>
            </a:r>
            <a:r>
              <a:rPr lang="en-US" sz="2000" dirty="0" err="1">
                <a:solidFill>
                  <a:schemeClr val="bg1"/>
                </a:solidFill>
                <a:latin typeface="Nunito Black" pitchFamily="2" charset="0"/>
              </a:rPr>
              <a:t>cuối</a:t>
            </a:r>
            <a:r>
              <a:rPr lang="en-US" sz="2000" dirty="0">
                <a:solidFill>
                  <a:schemeClr val="bg1"/>
                </a:solidFill>
                <a:latin typeface="Nunito Black" pitchFamily="2" charset="0"/>
              </a:rPr>
              <a:t>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tìm</a:t>
            </a:r>
            <a:r>
              <a:rPr lang="en-US" sz="2000" dirty="0">
                <a:solidFill>
                  <a:schemeClr val="bg1"/>
                </a:solidFill>
                <a:latin typeface="Nunito Black" pitchFamily="2" charset="0"/>
              </a:rPr>
              <a:t> chi </a:t>
            </a:r>
            <a:r>
              <a:rPr lang="en-US" sz="2000" dirty="0" err="1">
                <a:solidFill>
                  <a:schemeClr val="bg1"/>
                </a:solidFill>
                <a:latin typeface="Nunito Black" pitchFamily="2" charset="0"/>
              </a:rPr>
              <a:t>tiết</a:t>
            </a:r>
            <a:r>
              <a:rPr lang="en-US" sz="2000" dirty="0">
                <a:solidFill>
                  <a:schemeClr val="bg1"/>
                </a:solidFill>
                <a:latin typeface="Nunito Black" pitchFamily="2" charset="0"/>
              </a:rPr>
              <a:t> </a:t>
            </a:r>
            <a:r>
              <a:rPr lang="en-US" sz="2000" dirty="0" err="1">
                <a:solidFill>
                  <a:schemeClr val="bg1"/>
                </a:solidFill>
                <a:latin typeface="Nunito Black" pitchFamily="2" charset="0"/>
              </a:rPr>
              <a:t>thể</a:t>
            </a:r>
            <a:r>
              <a:rPr lang="en-US" sz="2000" dirty="0">
                <a:solidFill>
                  <a:schemeClr val="bg1"/>
                </a:solidFill>
                <a:latin typeface="Nunito Black" pitchFamily="2" charset="0"/>
              </a:rPr>
              <a:t> </a:t>
            </a:r>
            <a:r>
              <a:rPr lang="en-US" sz="2000" dirty="0" err="1">
                <a:solidFill>
                  <a:schemeClr val="bg1"/>
                </a:solidFill>
                <a:latin typeface="Nunito Black" pitchFamily="2" charset="0"/>
              </a:rPr>
              <a:t>hiện</a:t>
            </a:r>
            <a:r>
              <a:rPr lang="en-US" sz="2000" dirty="0">
                <a:solidFill>
                  <a:schemeClr val="bg1"/>
                </a:solidFill>
                <a:latin typeface="Nunito Black" pitchFamily="2" charset="0"/>
              </a:rPr>
              <a:t> </a:t>
            </a:r>
            <a:r>
              <a:rPr lang="en-US" sz="2000" dirty="0" err="1">
                <a:solidFill>
                  <a:schemeClr val="bg1"/>
                </a:solidFill>
                <a:latin typeface="Nunito Black" pitchFamily="2" charset="0"/>
              </a:rPr>
              <a:t>tình</a:t>
            </a:r>
            <a:r>
              <a:rPr lang="en-US" sz="2000" dirty="0">
                <a:solidFill>
                  <a:schemeClr val="bg1"/>
                </a:solidFill>
                <a:latin typeface="Nunito Black" pitchFamily="2" charset="0"/>
              </a:rPr>
              <a:t> </a:t>
            </a:r>
            <a:r>
              <a:rPr lang="en-US" sz="2000" dirty="0" err="1">
                <a:solidFill>
                  <a:schemeClr val="bg1"/>
                </a:solidFill>
                <a:latin typeface="Nunito Black" pitchFamily="2" charset="0"/>
              </a:rPr>
              <a:t>cảm</a:t>
            </a:r>
            <a:r>
              <a:rPr lang="en-US" sz="2000" dirty="0">
                <a:solidFill>
                  <a:schemeClr val="bg1"/>
                </a:solidFill>
                <a:latin typeface="Nunito Black" pitchFamily="2" charset="0"/>
              </a:rPr>
              <a:t> </a:t>
            </a:r>
            <a:r>
              <a:rPr lang="en-US" sz="2000" dirty="0" err="1">
                <a:solidFill>
                  <a:schemeClr val="bg1"/>
                </a:solidFill>
                <a:latin typeface="Nunito Black" pitchFamily="2" charset="0"/>
              </a:rPr>
              <a:t>giữa</a:t>
            </a:r>
            <a:r>
              <a:rPr lang="en-US" sz="2000" dirty="0">
                <a:solidFill>
                  <a:schemeClr val="bg1"/>
                </a:solidFill>
                <a:latin typeface="Nunito Black" pitchFamily="2" charset="0"/>
              </a:rPr>
              <a:t> </a:t>
            </a:r>
            <a:r>
              <a:rPr lang="en-US" sz="2000" dirty="0" err="1">
                <a:solidFill>
                  <a:schemeClr val="bg1"/>
                </a:solidFill>
                <a:latin typeface="Nunito Black" pitchFamily="2" charset="0"/>
              </a:rPr>
              <a:t>bạn</a:t>
            </a:r>
            <a:r>
              <a:rPr lang="en-US" sz="2000" dirty="0">
                <a:solidFill>
                  <a:schemeClr val="bg1"/>
                </a:solidFill>
                <a:latin typeface="Nunito Black" pitchFamily="2" charset="0"/>
              </a:rPr>
              <a:t> </a:t>
            </a:r>
            <a:r>
              <a:rPr lang="en-US" sz="2000" dirty="0" err="1">
                <a:solidFill>
                  <a:schemeClr val="bg1"/>
                </a:solidFill>
                <a:latin typeface="Nunito Black" pitchFamily="2" charset="0"/>
              </a:rPr>
              <a:t>nhỏ</a:t>
            </a:r>
            <a:r>
              <a:rPr lang="en-US" sz="2000" dirty="0">
                <a:solidFill>
                  <a:schemeClr val="bg1"/>
                </a:solidFill>
                <a:latin typeface="Nunito Black" pitchFamily="2" charset="0"/>
              </a:rPr>
              <a:t> </a:t>
            </a:r>
            <a:r>
              <a:rPr lang="en-US" sz="2000" dirty="0" err="1">
                <a:solidFill>
                  <a:schemeClr val="bg1"/>
                </a:solidFill>
                <a:latin typeface="Nunito Black" pitchFamily="2" charset="0"/>
              </a:rPr>
              <a:t>và</a:t>
            </a:r>
            <a:r>
              <a:rPr lang="en-US" sz="2000" dirty="0">
                <a:solidFill>
                  <a:schemeClr val="bg1"/>
                </a:solidFill>
                <a:latin typeface="Nunito Black" pitchFamily="2" charset="0"/>
              </a:rPr>
              <a:t> </a:t>
            </a:r>
            <a:r>
              <a:rPr lang="en-US" sz="2000" dirty="0" err="1">
                <a:solidFill>
                  <a:schemeClr val="bg1"/>
                </a:solidFill>
                <a:latin typeface="Nunito Black" pitchFamily="2" charset="0"/>
              </a:rPr>
              <a:t>chú</a:t>
            </a:r>
            <a:r>
              <a:rPr lang="en-US" sz="2000" dirty="0">
                <a:solidFill>
                  <a:schemeClr val="bg1"/>
                </a:solidFill>
                <a:latin typeface="Nunito Black" pitchFamily="2" charset="0"/>
              </a:rPr>
              <a:t> </a:t>
            </a:r>
            <a:r>
              <a:rPr lang="en-US" sz="2000" dirty="0" err="1">
                <a:solidFill>
                  <a:schemeClr val="bg1"/>
                </a:solidFill>
                <a:latin typeface="Nunito Black" pitchFamily="2" charset="0"/>
              </a:rPr>
              <a:t>chó</a:t>
            </a:r>
            <a:r>
              <a:rPr lang="en-US" sz="2000" dirty="0">
                <a:solidFill>
                  <a:schemeClr val="bg1"/>
                </a:solidFill>
                <a:latin typeface="Nunito Black" pitchFamily="2" charset="0"/>
              </a:rPr>
              <a:t>. </a:t>
            </a:r>
            <a:r>
              <a:rPr lang="en-US" sz="2000" dirty="0" err="1">
                <a:solidFill>
                  <a:schemeClr val="bg1"/>
                </a:solidFill>
                <a:latin typeface="Nunito Black" pitchFamily="2" charset="0"/>
              </a:rPr>
              <a:t>Sau</a:t>
            </a:r>
            <a:r>
              <a:rPr lang="en-US" sz="2000" dirty="0">
                <a:solidFill>
                  <a:schemeClr val="bg1"/>
                </a:solidFill>
                <a:latin typeface="Nunito Black" pitchFamily="2" charset="0"/>
              </a:rPr>
              <a:t> </a:t>
            </a:r>
            <a:r>
              <a:rPr lang="en-US" sz="2000" dirty="0" err="1">
                <a:solidFill>
                  <a:schemeClr val="bg1"/>
                </a:solidFill>
                <a:latin typeface="Nunito Black" pitchFamily="2" charset="0"/>
              </a:rPr>
              <a:t>đó</a:t>
            </a:r>
            <a:r>
              <a:rPr lang="en-US" sz="2000" dirty="0">
                <a:solidFill>
                  <a:schemeClr val="bg1"/>
                </a:solidFill>
                <a:latin typeface="Nunito Black" pitchFamily="2" charset="0"/>
              </a:rPr>
              <a:t> </a:t>
            </a:r>
            <a:r>
              <a:rPr lang="en-US" sz="2000" dirty="0" err="1">
                <a:solidFill>
                  <a:schemeClr val="bg1"/>
                </a:solidFill>
                <a:latin typeface="Nunito Black" pitchFamily="2" charset="0"/>
              </a:rPr>
              <a:t>nêu</a:t>
            </a:r>
            <a:r>
              <a:rPr lang="en-US" sz="2000" dirty="0">
                <a:solidFill>
                  <a:schemeClr val="bg1"/>
                </a:solidFill>
                <a:latin typeface="Nunito Black" pitchFamily="2" charset="0"/>
              </a:rPr>
              <a:t> </a:t>
            </a:r>
            <a:r>
              <a:rPr lang="en-US" sz="2000" dirty="0" err="1">
                <a:solidFill>
                  <a:schemeClr val="bg1"/>
                </a:solidFill>
                <a:latin typeface="Nunito Black" pitchFamily="2" charset="0"/>
              </a:rPr>
              <a:t>lên</a:t>
            </a:r>
            <a:r>
              <a:rPr lang="en-US" sz="2000" dirty="0">
                <a:solidFill>
                  <a:schemeClr val="bg1"/>
                </a:solidFill>
                <a:latin typeface="Nunito Black" pitchFamily="2" charset="0"/>
              </a:rPr>
              <a:t> </a:t>
            </a:r>
            <a:r>
              <a:rPr lang="en-US" sz="2000" dirty="0" err="1">
                <a:solidFill>
                  <a:schemeClr val="bg1"/>
                </a:solidFill>
                <a:latin typeface="Nunito Black" pitchFamily="2" charset="0"/>
              </a:rPr>
              <a:t>suy</a:t>
            </a:r>
            <a:r>
              <a:rPr lang="en-US" sz="2000" dirty="0">
                <a:solidFill>
                  <a:schemeClr val="bg1"/>
                </a:solidFill>
                <a:latin typeface="Nunito Black" pitchFamily="2" charset="0"/>
              </a:rPr>
              <a:t> </a:t>
            </a:r>
            <a:r>
              <a:rPr lang="en-US" sz="2000" dirty="0" err="1">
                <a:solidFill>
                  <a:schemeClr val="bg1"/>
                </a:solidFill>
                <a:latin typeface="Nunito Black" pitchFamily="2" charset="0"/>
              </a:rPr>
              <a:t>nghĩ</a:t>
            </a:r>
            <a:r>
              <a:rPr lang="en-US" sz="2000" dirty="0">
                <a:solidFill>
                  <a:schemeClr val="bg1"/>
                </a:solidFill>
                <a:latin typeface="Nunito Black" pitchFamily="2" charset="0"/>
              </a:rPr>
              <a:t> </a:t>
            </a:r>
            <a:r>
              <a:rPr lang="en-US" sz="2000" dirty="0" err="1">
                <a:solidFill>
                  <a:schemeClr val="bg1"/>
                </a:solidFill>
                <a:latin typeface="Nunito Black" pitchFamily="2" charset="0"/>
              </a:rPr>
              <a:t>của</a:t>
            </a:r>
            <a:r>
              <a:rPr lang="en-US" sz="2000" dirty="0">
                <a:solidFill>
                  <a:schemeClr val="bg1"/>
                </a:solidFill>
                <a:latin typeface="Nunito Black" pitchFamily="2" charset="0"/>
              </a:rPr>
              <a:t> </a:t>
            </a:r>
            <a:r>
              <a:rPr lang="en-US" sz="2000" dirty="0" err="1">
                <a:solidFill>
                  <a:schemeClr val="bg1"/>
                </a:solidFill>
                <a:latin typeface="Nunito Black" pitchFamily="2" charset="0"/>
              </a:rPr>
              <a:t>bản</a:t>
            </a:r>
            <a:r>
              <a:rPr lang="en-US" sz="2000" dirty="0">
                <a:solidFill>
                  <a:schemeClr val="bg1"/>
                </a:solidFill>
                <a:latin typeface="Nunito Black" pitchFamily="2" charset="0"/>
              </a:rPr>
              <a:t> </a:t>
            </a:r>
            <a:r>
              <a:rPr lang="en-US" sz="2000" dirty="0" err="1">
                <a:solidFill>
                  <a:schemeClr val="bg1"/>
                </a:solidFill>
                <a:latin typeface="Nunito Black" pitchFamily="2" charset="0"/>
              </a:rPr>
              <a:t>thân</a:t>
            </a:r>
            <a:r>
              <a:rPr lang="en-US" sz="2000" dirty="0">
                <a:solidFill>
                  <a:schemeClr val="bg1"/>
                </a:solidFill>
                <a:latin typeface="Nunito Black" pitchFamily="2" charset="0"/>
              </a:rPr>
              <a:t>.</a:t>
            </a:r>
            <a:endParaRPr kumimoji="0" lang="en-US" sz="2000" b="0" i="0" u="none" strike="noStrike" kern="1200" cap="none" spc="0" normalizeH="0" baseline="0" noProof="0" dirty="0">
              <a:ln>
                <a:noFill/>
              </a:ln>
              <a:solidFill>
                <a:schemeClr val="bg1"/>
              </a:solidFill>
              <a:effectLst/>
              <a:uLnTx/>
              <a:uFillTx/>
              <a:latin typeface="Nunito Black" pitchFamily="2" charset="0"/>
            </a:endParaRPr>
          </a:p>
        </p:txBody>
      </p:sp>
      <p:sp>
        <p:nvSpPr>
          <p:cNvPr id="5" name="Rounded Rectangle 4"/>
          <p:cNvSpPr/>
          <p:nvPr/>
        </p:nvSpPr>
        <p:spPr>
          <a:xfrm>
            <a:off x="7067937" y="1385941"/>
            <a:ext cx="4706756" cy="2145268"/>
          </a:xfrm>
          <a:prstGeom prst="roundRect">
            <a:avLst/>
          </a:prstGeom>
          <a:solidFill>
            <a:schemeClr val="accent2">
              <a:lumMod val="40000"/>
              <a:lumOff val="60000"/>
            </a:schemeClr>
          </a:solidFill>
        </p:spPr>
        <p:txBody>
          <a:bodyPr wrap="square">
            <a:spAutoFit/>
          </a:bodyPr>
          <a:lstStyle/>
          <a:p>
            <a:pPr lvl="0" algn="just">
              <a:defRPr/>
            </a:pPr>
            <a:r>
              <a:rPr lang="vi-VN" sz="2000" dirty="0">
                <a:solidFill>
                  <a:srgbClr val="002060"/>
                </a:solidFill>
                <a:latin typeface="Nunito Black" pitchFamily="2" charset="0"/>
              </a:rPr>
              <a:t>Tôi và Cúp ngày ngày quấn quýt bên nhau. Mỗi khi tôi đi học về, Cúp chạy vọt ra, chồm hai chân trước lên mừng rỡ. Tôi cúi xuống vỗ về Cúp. Nó âu yếm dụi cái mõm ươn ướt, mềm mềm vào chân tôi.</a:t>
            </a:r>
            <a:endParaRPr kumimoji="0" lang="vi-VN" sz="20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p:txBody>
      </p:sp>
      <p:sp>
        <p:nvSpPr>
          <p:cNvPr id="6" name="Rounded Rectangle 5"/>
          <p:cNvSpPr/>
          <p:nvPr/>
        </p:nvSpPr>
        <p:spPr>
          <a:xfrm>
            <a:off x="1655496" y="3589499"/>
            <a:ext cx="8577716" cy="2826306"/>
          </a:xfrm>
          <a:prstGeom prst="roundRect">
            <a:avLst/>
          </a:prstGeom>
          <a:solidFill>
            <a:schemeClr val="accent6">
              <a:lumMod val="40000"/>
              <a:lumOff val="60000"/>
            </a:schemeClr>
          </a:solidFill>
        </p:spPr>
        <p:txBody>
          <a:bodyPr wrap="square">
            <a:spAutoFit/>
          </a:bodyPr>
          <a:lstStyle/>
          <a:p>
            <a:r>
              <a:rPr lang="vi-VN" sz="2000" dirty="0">
                <a:solidFill>
                  <a:srgbClr val="FF0000"/>
                </a:solidFill>
                <a:latin typeface="Nunito Black" pitchFamily="2" charset="0"/>
              </a:rPr>
              <a:t>Những chi tiết thể hiện tình cảm giữa bạn nhỏ và chú chó là:</a:t>
            </a:r>
          </a:p>
          <a:p>
            <a:r>
              <a:rPr lang="vi-VN" sz="2000" dirty="0">
                <a:solidFill>
                  <a:srgbClr val="FF0000"/>
                </a:solidFill>
                <a:latin typeface="Nunito Black" pitchFamily="2" charset="0"/>
              </a:rPr>
              <a:t>- ngày ngày quấn quýt bên nhau</a:t>
            </a:r>
          </a:p>
          <a:p>
            <a:r>
              <a:rPr lang="vi-VN" sz="2000" dirty="0">
                <a:solidFill>
                  <a:srgbClr val="FF0000"/>
                </a:solidFill>
                <a:latin typeface="Nunito Black" pitchFamily="2" charset="0"/>
              </a:rPr>
              <a:t>- mỗi khi bạn nhỏ đi học về, chú chó chạy vọt ra, chồm hai chân trước lên mừng rỡ</a:t>
            </a:r>
          </a:p>
          <a:p>
            <a:r>
              <a:rPr lang="vi-VN" sz="2000" dirty="0">
                <a:solidFill>
                  <a:srgbClr val="FF0000"/>
                </a:solidFill>
                <a:latin typeface="Nunito Black" pitchFamily="2" charset="0"/>
              </a:rPr>
              <a:t>- bạn nhỏ cúi xuống vỗ về chú chó</a:t>
            </a:r>
          </a:p>
          <a:p>
            <a:r>
              <a:rPr lang="vi-VN" sz="2000" dirty="0">
                <a:solidFill>
                  <a:srgbClr val="FF0000"/>
                </a:solidFill>
                <a:latin typeface="Nunito Black" pitchFamily="2" charset="0"/>
              </a:rPr>
              <a:t>- chú chó âu yếm dụi mõm vào chân bạn nhỏ</a:t>
            </a:r>
          </a:p>
          <a:p>
            <a:r>
              <a:rPr lang="vi-VN" sz="2000" dirty="0">
                <a:solidFill>
                  <a:srgbClr val="FF0000"/>
                </a:solidFill>
                <a:latin typeface="Nunito Black" pitchFamily="2" charset="0"/>
              </a:rPr>
              <a:t>Em cảm thấy bạn nhỏ và chú chó giống như những người bạn thân thiết của nhau.</a:t>
            </a:r>
          </a:p>
        </p:txBody>
      </p:sp>
      <p:sp>
        <p:nvSpPr>
          <p:cNvPr id="7" name="Arrow: Right 16">
            <a:extLst>
              <a:ext uri="{FF2B5EF4-FFF2-40B4-BE49-F238E27FC236}">
                <a16:creationId xmlns="" xmlns:a16="http://schemas.microsoft.com/office/drawing/2014/main" id="{20A2D69E-61A8-ECFB-AD2D-86A364EF4EC5}"/>
              </a:ext>
            </a:extLst>
          </p:cNvPr>
          <p:cNvSpPr/>
          <p:nvPr/>
        </p:nvSpPr>
        <p:spPr>
          <a:xfrm>
            <a:off x="1164679" y="4437713"/>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1307953" y="354751"/>
            <a:ext cx="9261435" cy="919401"/>
          </a:xfrm>
          <a:prstGeom prst="roundRect">
            <a:avLst/>
          </a:prstGeom>
          <a:noFill/>
          <a:ln w="57150">
            <a:solidFill>
              <a:srgbClr val="0070C0"/>
            </a:solidFill>
          </a:ln>
        </p:spPr>
        <p:txBody>
          <a:bodyPr wrap="square">
            <a:spAutoFit/>
          </a:bodyPr>
          <a:lstStyle/>
          <a:p>
            <a:r>
              <a:rPr lang="en-US" sz="2400" b="1" dirty="0" err="1">
                <a:solidFill>
                  <a:srgbClr val="0070C0"/>
                </a:solidFill>
                <a:latin typeface="Nunito Black" pitchFamily="2" charset="0"/>
              </a:rPr>
              <a:t>Câu</a:t>
            </a:r>
            <a:r>
              <a:rPr lang="en-US" sz="2400" b="1" dirty="0">
                <a:solidFill>
                  <a:srgbClr val="0070C0"/>
                </a:solidFill>
                <a:latin typeface="Nunito Black" pitchFamily="2" charset="0"/>
              </a:rPr>
              <a:t> 4:</a:t>
            </a:r>
            <a:r>
              <a:rPr lang="en-US" sz="2400" b="1" dirty="0">
                <a:latin typeface="Nunito Black" pitchFamily="2" charset="0"/>
              </a:rPr>
              <a:t> </a:t>
            </a:r>
            <a:r>
              <a:rPr lang="en-US" sz="2400" b="1" dirty="0" err="1">
                <a:solidFill>
                  <a:srgbClr val="00B050"/>
                </a:solidFill>
                <a:latin typeface="Nunito Black" pitchFamily="2" charset="0"/>
              </a:rPr>
              <a:t>Tìm</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những</a:t>
            </a:r>
            <a:r>
              <a:rPr lang="en-US" sz="2400" b="1" dirty="0">
                <a:solidFill>
                  <a:srgbClr val="00B050"/>
                </a:solidFill>
                <a:latin typeface="Nunito Black" pitchFamily="2" charset="0"/>
              </a:rPr>
              <a:t> chi </a:t>
            </a:r>
            <a:r>
              <a:rPr lang="en-US" sz="2400" b="1" dirty="0" err="1">
                <a:solidFill>
                  <a:srgbClr val="00B050"/>
                </a:solidFill>
                <a:latin typeface="Nunito Black" pitchFamily="2" charset="0"/>
              </a:rPr>
              <a:t>tiết</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thể</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hiện</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tình</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cảm</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giữa</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bạn</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nhỏ</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và</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chú</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chó</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Em</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nghĩ</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gì</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về</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tình</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cảm</a:t>
            </a:r>
            <a:r>
              <a:rPr lang="en-US" sz="2400" b="1" dirty="0">
                <a:solidFill>
                  <a:srgbClr val="00B050"/>
                </a:solidFill>
                <a:latin typeface="Nunito Black" pitchFamily="2" charset="0"/>
              </a:rPr>
              <a:t> </a:t>
            </a:r>
            <a:r>
              <a:rPr lang="en-US" sz="2400" b="1" dirty="0" err="1">
                <a:solidFill>
                  <a:srgbClr val="00B050"/>
                </a:solidFill>
                <a:latin typeface="Nunito Black" pitchFamily="2" charset="0"/>
              </a:rPr>
              <a:t>đó</a:t>
            </a:r>
            <a:endParaRPr lang="en-US" sz="2400" dirty="0">
              <a:solidFill>
                <a:srgbClr val="00B050"/>
              </a:solidFill>
              <a:latin typeface="Nunito Black" pitchFamily="2" charset="0"/>
            </a:endParaRPr>
          </a:p>
        </p:txBody>
      </p:sp>
    </p:spTree>
    <p:extLst>
      <p:ext uri="{BB962C8B-B14F-4D97-AF65-F5344CB8AC3E}">
        <p14:creationId xmlns:p14="http://schemas.microsoft.com/office/powerpoint/2010/main" val="3745896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08977D5A-3CE0-5936-80D7-A88FD3CB0262}"/>
              </a:ext>
            </a:extLst>
          </p:cNvPr>
          <p:cNvPicPr>
            <a:picLocks noChangeAspect="1"/>
          </p:cNvPicPr>
          <p:nvPr/>
        </p:nvPicPr>
        <p:blipFill rotWithShape="1">
          <a:blip r:embed="rId3"/>
          <a:srcRect l="12985"/>
          <a:stretch/>
        </p:blipFill>
        <p:spPr>
          <a:xfrm>
            <a:off x="0" y="35011"/>
            <a:ext cx="1025530" cy="938348"/>
          </a:xfrm>
          <a:prstGeom prst="ellipse">
            <a:avLst/>
          </a:prstGeom>
        </p:spPr>
      </p:pic>
      <p:sp>
        <p:nvSpPr>
          <p:cNvPr id="13" name="TextBox 12">
            <a:extLst>
              <a:ext uri="{FF2B5EF4-FFF2-40B4-BE49-F238E27FC236}">
                <a16:creationId xmlns="" xmlns:a16="http://schemas.microsoft.com/office/drawing/2014/main" id="{BFB8A126-31B1-C7E5-FAE1-8866E0C5C3B3}"/>
              </a:ext>
            </a:extLst>
          </p:cNvPr>
          <p:cNvSpPr txBox="1"/>
          <p:nvPr/>
        </p:nvSpPr>
        <p:spPr>
          <a:xfrm>
            <a:off x="4727264" y="327242"/>
            <a:ext cx="2893426" cy="578882"/>
          </a:xfrm>
          <a:prstGeom prst="roundRect">
            <a:avLst/>
          </a:prstGeom>
          <a:solidFill>
            <a:schemeClr val="bg1"/>
          </a:solidFill>
          <a:ln w="57150">
            <a:solidFill>
              <a:srgbClr val="0070C0"/>
            </a:solidFill>
            <a:prstDash val="solid"/>
          </a:ln>
        </p:spPr>
        <p:txBody>
          <a:bodyPr wrap="square">
            <a:spAutoFit/>
          </a:bodyPr>
          <a:lstStyle/>
          <a:p>
            <a:pPr algn="ctr"/>
            <a:r>
              <a:rPr lang="en-US" sz="2800" b="1" dirty="0">
                <a:solidFill>
                  <a:srgbClr val="FF0000"/>
                </a:solidFill>
                <a:latin typeface="Nunito Black" pitchFamily="2" charset="0"/>
                <a:cs typeface="Baloo 2 SemiBold" pitchFamily="2" charset="0"/>
              </a:rPr>
              <a:t>NỘI DUNG</a:t>
            </a:r>
          </a:p>
        </p:txBody>
      </p:sp>
      <p:sp>
        <p:nvSpPr>
          <p:cNvPr id="14" name="Rounded Rectangle 13"/>
          <p:cNvSpPr/>
          <p:nvPr/>
        </p:nvSpPr>
        <p:spPr>
          <a:xfrm>
            <a:off x="806824" y="986806"/>
            <a:ext cx="10152529" cy="1055608"/>
          </a:xfrm>
          <a:prstGeom prst="roundRect">
            <a:avLst/>
          </a:prstGeom>
          <a:solidFill>
            <a:schemeClr val="bg1"/>
          </a:solidFill>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FF0000"/>
                </a:solidFill>
                <a:effectLst/>
                <a:uLnTx/>
                <a:uFillTx/>
                <a:latin typeface="Nunito Black" pitchFamily="2" charset="0"/>
              </a:rPr>
              <a:t>Bài đọc là lời kể của một bạn nhỏ về chú chó của mình. Chú chó giống như là một người bạn thân thiết của bạn nhỏ.</a:t>
            </a:r>
            <a:endParaRPr kumimoji="0" lang="en-US" sz="27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2352982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75BEB2-DD79-A8F3-CE64-9ECC2ECDD691}"/>
              </a:ext>
            </a:extLst>
          </p:cNvPr>
          <p:cNvSpPr txBox="1"/>
          <p:nvPr/>
        </p:nvSpPr>
        <p:spPr>
          <a:xfrm>
            <a:off x="2748050" y="309490"/>
            <a:ext cx="7480167" cy="141480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a:solidFill>
                  <a:srgbClr val="FF0000"/>
                </a:solidFill>
                <a:latin typeface="Nunito Black" pitchFamily="2" charset="0"/>
              </a:rPr>
              <a:t>LUYỆN ĐỌC LẠI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27110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8977D5A-3CE0-5936-80D7-A88FD3CB0262}"/>
              </a:ext>
            </a:extLst>
          </p:cNvPr>
          <p:cNvPicPr>
            <a:picLocks noChangeAspect="1"/>
          </p:cNvPicPr>
          <p:nvPr/>
        </p:nvPicPr>
        <p:blipFill rotWithShape="1">
          <a:blip r:embed="rId3"/>
          <a:srcRect l="12985"/>
          <a:stretch/>
        </p:blipFill>
        <p:spPr>
          <a:xfrm>
            <a:off x="117565" y="52299"/>
            <a:ext cx="1025530" cy="938348"/>
          </a:xfrm>
          <a:prstGeom prst="ellipse">
            <a:avLst/>
          </a:prstGeom>
        </p:spPr>
      </p:pic>
      <p:grpSp>
        <p:nvGrpSpPr>
          <p:cNvPr id="6" name="Group 5"/>
          <p:cNvGrpSpPr/>
          <p:nvPr/>
        </p:nvGrpSpPr>
        <p:grpSpPr>
          <a:xfrm>
            <a:off x="457199" y="729037"/>
            <a:ext cx="11495315" cy="6013814"/>
            <a:chOff x="457199" y="729037"/>
            <a:chExt cx="11495315" cy="6013814"/>
          </a:xfrm>
        </p:grpSpPr>
        <p:sp>
          <p:nvSpPr>
            <p:cNvPr id="3" name="Rectangle 2"/>
            <p:cNvSpPr/>
            <p:nvPr/>
          </p:nvSpPr>
          <p:spPr>
            <a:xfrm>
              <a:off x="457199" y="1268188"/>
              <a:ext cx="11495315"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Tôi và Cúp ngày ngày quấn quýt bên nhau. Mỗi khi tôi đi học về, Cúp chạy vọt ra, chồm hai chân trước lên mừng rỡ. Tôi cúi xuống vỗ về Cúp. Nó âu yếm dụi cái mõm ươn ướt, mềm mềm vào chân tôi.</a:t>
              </a:r>
            </a:p>
          </p:txBody>
        </p:sp>
        <p:sp>
          <p:nvSpPr>
            <p:cNvPr id="4" name="Rectangle 3"/>
            <p:cNvSpPr/>
            <p:nvPr/>
          </p:nvSpPr>
          <p:spPr>
            <a:xfrm>
              <a:off x="4135639" y="729037"/>
              <a:ext cx="342433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Bạn nhỏ trong nhà</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5" name="Rectangle 4"/>
            <p:cNvSpPr/>
            <p:nvPr/>
          </p:nvSpPr>
          <p:spPr>
            <a:xfrm>
              <a:off x="8086508" y="6281186"/>
              <a:ext cx="3352201" cy="46166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(Theo Trần Đức Tiến)</a:t>
              </a:r>
            </a:p>
          </p:txBody>
        </p:sp>
      </p:grpSp>
      <p:sp>
        <p:nvSpPr>
          <p:cNvPr id="7" name="TextBox 6">
            <a:extLst>
              <a:ext uri="{FF2B5EF4-FFF2-40B4-BE49-F238E27FC236}">
                <a16:creationId xmlns="" xmlns:a16="http://schemas.microsoft.com/office/drawing/2014/main" id="{BFB8A126-31B1-C7E5-FAE1-8866E0C5C3B3}"/>
              </a:ext>
            </a:extLst>
          </p:cNvPr>
          <p:cNvSpPr txBox="1"/>
          <p:nvPr/>
        </p:nvSpPr>
        <p:spPr>
          <a:xfrm>
            <a:off x="1191926" y="313347"/>
            <a:ext cx="2726931" cy="578882"/>
          </a:xfrm>
          <a:prstGeom prst="roundRect">
            <a:avLst/>
          </a:prstGeom>
          <a:solidFill>
            <a:schemeClr val="bg1"/>
          </a:solidFill>
          <a:ln w="57150">
            <a:solidFill>
              <a:srgbClr val="00B050"/>
            </a:solidFill>
            <a:prstDash val="solid"/>
          </a:ln>
        </p:spPr>
        <p:txBody>
          <a:bodyPr wrap="square">
            <a:spAutoFit/>
          </a:bodyPr>
          <a:lstStyle/>
          <a:p>
            <a:pPr algn="ctr"/>
            <a:r>
              <a:rPr lang="en-US" sz="2800" b="1" dirty="0" err="1">
                <a:solidFill>
                  <a:srgbClr val="FF0000"/>
                </a:solidFill>
                <a:latin typeface="Nunito Black" pitchFamily="2" charset="0"/>
                <a:cs typeface="Baloo 2 SemiBold" pitchFamily="2" charset="0"/>
              </a:rPr>
              <a:t>Đọc</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diễn</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cảm</a:t>
            </a:r>
            <a:endParaRPr lang="en-US" sz="2800" b="1" dirty="0">
              <a:solidFill>
                <a:srgbClr val="FF0000"/>
              </a:solidFill>
              <a:latin typeface="Nunito Black" pitchFamily="2" charset="0"/>
              <a:cs typeface="Baloo 2 SemiBold" pitchFamily="2" charset="0"/>
            </a:endParaRPr>
          </a:p>
        </p:txBody>
      </p:sp>
    </p:spTree>
    <p:extLst>
      <p:ext uri="{BB962C8B-B14F-4D97-AF65-F5344CB8AC3E}">
        <p14:creationId xmlns:p14="http://schemas.microsoft.com/office/powerpoint/2010/main" val="3221278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933</Words>
  <Application>Microsoft Office PowerPoint</Application>
  <PresentationFormat>Custom</PresentationFormat>
  <Paragraphs>50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Baloo 2 SemiBold</vt:lpstr>
      <vt:lpstr>Nunito Black</vt:lpstr>
      <vt:lpstr>Tahoma</vt:lpstr>
      <vt:lpstr>Great Vibes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134</cp:revision>
  <dcterms:created xsi:type="dcterms:W3CDTF">2022-08-12T08:33:52Z</dcterms:created>
  <dcterms:modified xsi:type="dcterms:W3CDTF">2025-01-12T09:53:35Z</dcterms:modified>
</cp:coreProperties>
</file>