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notesMasterIdLst>
    <p:notesMasterId r:id="rId10"/>
  </p:notesMasterIdLst>
  <p:sldIdLst>
    <p:sldId id="269" r:id="rId3"/>
    <p:sldId id="270" r:id="rId4"/>
    <p:sldId id="300" r:id="rId5"/>
    <p:sldId id="295" r:id="rId6"/>
    <p:sldId id="296" r:id="rId7"/>
    <p:sldId id="297" r:id="rId8"/>
    <p:sldId id="298" r:id="rId9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89" autoAdjust="0"/>
  </p:normalViewPr>
  <p:slideViewPr>
    <p:cSldViewPr>
      <p:cViewPr>
        <p:scale>
          <a:sx n="50" d="100"/>
          <a:sy n="50" d="100"/>
        </p:scale>
        <p:origin x="-834" y="-11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1/12/2025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1/12/2025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1/12/2025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243527" y="2971800"/>
            <a:ext cx="13944600" cy="82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 : NHIỆT ĐỘ. ĐƠN VỊ ĐO NHIỆT ĐỘ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64223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23421" y="628689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5" t="33556" r="40226" b="57518"/>
          <a:stretch/>
        </p:blipFill>
        <p:spPr bwMode="auto">
          <a:xfrm>
            <a:off x="670719" y="213360"/>
            <a:ext cx="2407762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67230" r="13297" b="19111"/>
          <a:stretch/>
        </p:blipFill>
        <p:spPr bwMode="auto">
          <a:xfrm>
            <a:off x="1901828" y="5943600"/>
            <a:ext cx="12130880" cy="257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027239" y="1219200"/>
            <a:ext cx="12039600" cy="4373880"/>
            <a:chOff x="3901440" y="3048000"/>
            <a:chExt cx="8827126" cy="341376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42211" r="5370" b="32770"/>
            <a:stretch/>
          </p:blipFill>
          <p:spPr bwMode="auto">
            <a:xfrm>
              <a:off x="3901440" y="3642360"/>
              <a:ext cx="8827126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1" t="36937" r="5370" b="57789"/>
            <a:stretch/>
          </p:blipFill>
          <p:spPr bwMode="auto">
            <a:xfrm>
              <a:off x="9479280" y="3048000"/>
              <a:ext cx="3249286" cy="594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9" y="381000"/>
            <a:ext cx="14478000" cy="8382000"/>
          </a:xfrm>
        </p:spPr>
      </p:pic>
    </p:spTree>
    <p:extLst>
      <p:ext uri="{BB962C8B-B14F-4D97-AF65-F5344CB8AC3E}">
        <p14:creationId xmlns:p14="http://schemas.microsoft.com/office/powerpoint/2010/main" val="105974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5" t="33556" r="40226" b="57518"/>
          <a:stretch/>
        </p:blipFill>
        <p:spPr bwMode="auto">
          <a:xfrm>
            <a:off x="1051876" y="327660"/>
            <a:ext cx="2407762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2255756" y="830580"/>
            <a:ext cx="11749962" cy="7543800"/>
            <a:chOff x="1661319" y="2255520"/>
            <a:chExt cx="10287000" cy="67826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0" t="34536" r="6370" b="27111"/>
            <a:stretch/>
          </p:blipFill>
          <p:spPr bwMode="auto">
            <a:xfrm>
              <a:off x="1661319" y="4160520"/>
              <a:ext cx="10287000" cy="4877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6" t="19556" r="6370" b="65465"/>
            <a:stretch/>
          </p:blipFill>
          <p:spPr bwMode="auto">
            <a:xfrm>
              <a:off x="10500359" y="2255520"/>
              <a:ext cx="1447959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04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29556" r="48943" b="28667"/>
          <a:stretch/>
        </p:blipFill>
        <p:spPr bwMode="auto">
          <a:xfrm>
            <a:off x="1585119" y="1643281"/>
            <a:ext cx="12481401" cy="6979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5" t="50000" r="26620" b="39131"/>
          <a:stretch/>
        </p:blipFill>
        <p:spPr bwMode="auto">
          <a:xfrm>
            <a:off x="379687" y="228600"/>
            <a:ext cx="2805632" cy="1414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001836" y="7190883"/>
            <a:ext cx="579586" cy="581516"/>
            <a:chOff x="753226" y="4175386"/>
            <a:chExt cx="459234" cy="460762"/>
          </a:xfrm>
        </p:grpSpPr>
        <p:sp>
          <p:nvSpPr>
            <p:cNvPr id="13" name="Rounded Rectangle 12"/>
            <p:cNvSpPr/>
            <p:nvPr/>
          </p:nvSpPr>
          <p:spPr>
            <a:xfrm>
              <a:off x="753226" y="4191000"/>
              <a:ext cx="459234" cy="4451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1185" y="4175386"/>
              <a:ext cx="418129" cy="36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37</a:t>
              </a:r>
              <a:endParaRPr lang="en-US" sz="2400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56608" y="7897319"/>
            <a:ext cx="579586" cy="561810"/>
            <a:chOff x="753226" y="4191000"/>
            <a:chExt cx="459234" cy="445148"/>
          </a:xfrm>
        </p:grpSpPr>
        <p:sp>
          <p:nvSpPr>
            <p:cNvPr id="16" name="Rounded Rectangle 15"/>
            <p:cNvSpPr/>
            <p:nvPr/>
          </p:nvSpPr>
          <p:spPr>
            <a:xfrm>
              <a:off x="753226" y="4191000"/>
              <a:ext cx="459234" cy="4451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1185" y="4240898"/>
              <a:ext cx="418129" cy="36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38</a:t>
              </a:r>
              <a:endParaRPr lang="en-US" sz="2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814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22890" r="84700" b="67852"/>
          <a:stretch/>
        </p:blipFill>
        <p:spPr bwMode="auto">
          <a:xfrm>
            <a:off x="518319" y="228600"/>
            <a:ext cx="2600141" cy="117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t="33110" r="52150" b="40243"/>
          <a:stretch/>
        </p:blipFill>
        <p:spPr bwMode="auto">
          <a:xfrm>
            <a:off x="921865" y="1752600"/>
            <a:ext cx="13769653" cy="388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59757" r="59651" b="36332"/>
          <a:stretch/>
        </p:blipFill>
        <p:spPr bwMode="auto">
          <a:xfrm>
            <a:off x="1585119" y="6484357"/>
            <a:ext cx="9235600" cy="59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880519" y="5764267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Buổi sáng 27</a:t>
            </a:r>
            <a:r>
              <a:rPr lang="en-US" sz="2800" baseline="30000" smtClean="0"/>
              <a:t>0</a:t>
            </a:r>
            <a:r>
              <a:rPr lang="en-US" sz="2800" smtClean="0"/>
              <a:t>C; </a:t>
            </a:r>
            <a:r>
              <a:rPr lang="en-US" sz="2800"/>
              <a:t>Buổi </a:t>
            </a:r>
            <a:r>
              <a:rPr lang="en-US" sz="2800" smtClean="0"/>
              <a:t>trưa 36</a:t>
            </a:r>
            <a:r>
              <a:rPr lang="en-US" sz="2800" baseline="30000" smtClean="0"/>
              <a:t>0</a:t>
            </a:r>
            <a:r>
              <a:rPr lang="en-US" sz="2800" smtClean="0"/>
              <a:t>C; </a:t>
            </a:r>
            <a:r>
              <a:rPr lang="en-US" sz="2800"/>
              <a:t>Buổi </a:t>
            </a:r>
            <a:r>
              <a:rPr lang="en-US" sz="2800" smtClean="0"/>
              <a:t>đêm 15</a:t>
            </a:r>
            <a:r>
              <a:rPr lang="en-US" sz="2800" baseline="30000" smtClean="0"/>
              <a:t>0</a:t>
            </a:r>
            <a:r>
              <a:rPr lang="en-US" sz="2800" smtClean="0"/>
              <a:t>C</a:t>
            </a:r>
            <a:r>
              <a:rPr lang="en-US" sz="2800"/>
              <a:t>;</a:t>
            </a:r>
            <a:r>
              <a:rPr lang="en-US" sz="2800" smtClean="0"/>
              <a:t> 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2880519" y="7303507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Thấp nhất là 15</a:t>
            </a:r>
            <a:r>
              <a:rPr lang="en-US" sz="2800" baseline="30000" smtClean="0"/>
              <a:t>0</a:t>
            </a:r>
            <a:r>
              <a:rPr lang="en-US" sz="2800" smtClean="0"/>
              <a:t>C; cao nhất là </a:t>
            </a:r>
            <a:r>
              <a:rPr lang="en-US" sz="2800"/>
              <a:t>36</a:t>
            </a:r>
            <a:r>
              <a:rPr lang="en-US" sz="2800" baseline="30000"/>
              <a:t>0</a:t>
            </a:r>
            <a:r>
              <a:rPr lang="en-US" sz="2800"/>
              <a:t>C</a:t>
            </a:r>
            <a:r>
              <a:rPr lang="en-US" sz="2800" smtClean="0"/>
              <a:t> 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893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64509" r="49239" b="24000"/>
          <a:stretch/>
        </p:blipFill>
        <p:spPr bwMode="auto">
          <a:xfrm>
            <a:off x="1133817" y="2865120"/>
            <a:ext cx="14776901" cy="203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22890" r="84700" b="67852"/>
          <a:stretch/>
        </p:blipFill>
        <p:spPr bwMode="auto">
          <a:xfrm>
            <a:off x="1133659" y="1677025"/>
            <a:ext cx="2600141" cy="117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3660" y="5029200"/>
            <a:ext cx="14319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/>
              <a:t>      - Trong 3 người thì có 2 người có nhiệt độ cơ thể cao hơn người bình thường đó là 38</a:t>
            </a:r>
            <a:r>
              <a:rPr lang="en-US" sz="3600" baseline="30000" smtClean="0"/>
              <a:t>0</a:t>
            </a:r>
            <a:r>
              <a:rPr lang="en-US" sz="3600" smtClean="0"/>
              <a:t>C và 39</a:t>
            </a:r>
            <a:r>
              <a:rPr lang="en-US" sz="3600" baseline="30000" smtClean="0"/>
              <a:t>0</a:t>
            </a:r>
            <a:r>
              <a:rPr lang="en-US" sz="3600" smtClean="0"/>
              <a:t>C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27297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</TotalTime>
  <Words>58</Words>
  <Application>Microsoft Office PowerPoint</Application>
  <PresentationFormat>Custom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PC</cp:lastModifiedBy>
  <cp:revision>200</cp:revision>
  <dcterms:created xsi:type="dcterms:W3CDTF">2006-10-26T15:18:53Z</dcterms:created>
  <dcterms:modified xsi:type="dcterms:W3CDTF">2025-01-12T09:12:31Z</dcterms:modified>
</cp:coreProperties>
</file>