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39" r:id="rId4"/>
    <p:sldId id="427" r:id="rId5"/>
    <p:sldId id="440" r:id="rId6"/>
    <p:sldId id="441" r:id="rId7"/>
    <p:sldId id="442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>
        <p:scale>
          <a:sx n="60" d="100"/>
          <a:sy n="60" d="100"/>
        </p:scale>
        <p:origin x="-246" y="-2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267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890728" y="3032644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 YÊU EM TÔI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814131" y="2635546"/>
            <a:ext cx="313318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r hay d:</a:t>
            </a:r>
          </a:p>
          <a:p>
            <a:pPr algn="ctr">
              <a:spcBef>
                <a:spcPts val="600"/>
              </a:spcBef>
            </a:pP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úc </a:t>
            </a: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ích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179937" y="2930011"/>
            <a:ext cx="2066685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r        r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236060" y="7303251"/>
            <a:ext cx="3490422" cy="9332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QUAY ĐỂ TÌM PHƯƠNG TIỆN</a:t>
            </a:r>
            <a:endParaRPr lang="en-US" sz="2400" b="1"/>
          </a:p>
        </p:txBody>
      </p:sp>
      <p:grpSp>
        <p:nvGrpSpPr>
          <p:cNvPr id="58" name="Group 57"/>
          <p:cNvGrpSpPr/>
          <p:nvPr/>
        </p:nvGrpSpPr>
        <p:grpSpPr>
          <a:xfrm>
            <a:off x="10821053" y="2656598"/>
            <a:ext cx="4323680" cy="4250725"/>
            <a:chOff x="11279143" y="2244626"/>
            <a:chExt cx="4250726" cy="425072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76608">
              <a:off x="12107054" y="5106342"/>
              <a:ext cx="1069322" cy="86038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01292">
              <a:off x="13585775" y="5176012"/>
              <a:ext cx="1131290" cy="73564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96633">
              <a:off x="13515939" y="2832699"/>
              <a:ext cx="1270960" cy="75495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36634">
              <a:off x="12118500" y="2672598"/>
              <a:ext cx="1287374" cy="80234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9143" y="3828366"/>
              <a:ext cx="1483044" cy="95359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173200" y="4046173"/>
              <a:ext cx="1295262" cy="647631"/>
            </a:xfrm>
            <a:prstGeom prst="rect">
              <a:avLst/>
            </a:prstGeom>
          </p:spPr>
        </p:pic>
        <p:sp>
          <p:nvSpPr>
            <p:cNvPr id="77" name="Oval 76"/>
            <p:cNvSpPr/>
            <p:nvPr/>
          </p:nvSpPr>
          <p:spPr>
            <a:xfrm>
              <a:off x="11279144" y="2244626"/>
              <a:ext cx="4250725" cy="42507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1578282" y="3300224"/>
              <a:ext cx="3657600" cy="20892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1565925" y="3291223"/>
              <a:ext cx="3655920" cy="21106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3394725" y="2275792"/>
              <a:ext cx="19565" cy="41883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11037168" y="4717135"/>
            <a:ext cx="3869843" cy="3519323"/>
            <a:chOff x="11024286" y="5326290"/>
            <a:chExt cx="3804547" cy="3519323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127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1024286" y="7776878"/>
              <a:ext cx="3804547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11088130" y="7772365"/>
              <a:ext cx="0" cy="107324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4768386" y="7772365"/>
              <a:ext cx="0" cy="107324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127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1" y="1857958"/>
            <a:ext cx="3486212" cy="1927907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5919531" y="2635546"/>
            <a:ext cx="343798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ch hay tr:</a:t>
            </a:r>
          </a:p>
          <a:p>
            <a:pPr algn="ctr">
              <a:spcBef>
                <a:spcPts val="600"/>
              </a:spcBef>
            </a:pP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ong veo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6507639" y="2954127"/>
            <a:ext cx="701542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tr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603506" y="4845346"/>
            <a:ext cx="4258213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ươu hay ưu:</a:t>
            </a:r>
          </a:p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Kh</a:t>
            </a:r>
            <a:r>
              <a:rPr lang="en-US" sz="3600" smtClean="0">
                <a:solidFill>
                  <a:srgbClr val="0000CC"/>
                </a:solidFill>
              </a:rPr>
              <a:t>….….</a:t>
            </a:r>
            <a:r>
              <a:rPr lang="en-US" sz="3600" b="1" smtClean="0">
                <a:solidFill>
                  <a:srgbClr val="0000CC"/>
                </a:solidFill>
              </a:rPr>
              <a:t> hót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899261" y="5166360"/>
            <a:ext cx="1274537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ướu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746919" y="6978946"/>
            <a:ext cx="313318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s hay x:</a:t>
            </a:r>
          </a:p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vườn</a:t>
            </a:r>
            <a:r>
              <a:rPr lang="en-US" sz="3600" smtClean="0">
                <a:solidFill>
                  <a:srgbClr val="0000CC"/>
                </a:solidFill>
              </a:rPr>
              <a:t> .…</a:t>
            </a:r>
            <a:r>
              <a:rPr lang="en-US" sz="3600" b="1" smtClean="0">
                <a:solidFill>
                  <a:srgbClr val="0000CC"/>
                </a:solidFill>
              </a:rPr>
              <a:t>au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2505269" y="7303251"/>
            <a:ext cx="619090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s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5919531" y="4845346"/>
            <a:ext cx="3609114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tr hay ch:</a:t>
            </a:r>
          </a:p>
          <a:p>
            <a:pPr algn="ctr">
              <a:spcBef>
                <a:spcPts val="600"/>
              </a:spcBef>
            </a:pP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ong veo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6583998" y="5152617"/>
            <a:ext cx="762000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tr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623720" y="6978946"/>
            <a:ext cx="3750532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ăt hay ăc:</a:t>
            </a:r>
          </a:p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ôm ch</a:t>
            </a:r>
            <a:r>
              <a:rPr lang="en-US" sz="3600" smtClean="0">
                <a:solidFill>
                  <a:srgbClr val="0000CC"/>
                </a:solidFill>
              </a:rPr>
              <a:t>…...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586563" y="7275697"/>
            <a:ext cx="851563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ặt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6263940"/>
            <a:ext cx="3998791" cy="196566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9" y="4130040"/>
            <a:ext cx="3198662" cy="186794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30" y="1531846"/>
            <a:ext cx="3593715" cy="2201954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2" y="4114800"/>
            <a:ext cx="3845952" cy="195371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2" y="6498764"/>
            <a:ext cx="3379813" cy="155386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38" grpId="0"/>
      <p:bldP spid="94" grpId="0"/>
      <p:bldP spid="96" grpId="0"/>
      <p:bldP spid="98" grpId="0"/>
      <p:bldP spid="100" grpId="0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45745" t="56506" r="30942" b="22169"/>
          <a:stretch>
            <a:fillRect/>
          </a:stretch>
        </p:blipFill>
        <p:spPr bwMode="auto">
          <a:xfrm>
            <a:off x="213519" y="152400"/>
            <a:ext cx="15621000" cy="861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8235" y="2828092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yêu em tôi</a:t>
            </a: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cười rúc rích</a:t>
            </a: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khi tôi đùa</a:t>
            </a: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vui, nó thích.</a:t>
            </a:r>
          </a:p>
          <a:p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nó đen ngời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veo như nước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 nó tươi hồng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như khướu hót.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Nghe – Viết.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671625" y="2828429"/>
            <a:ext cx="54318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Hoa lan, hoa lí</a:t>
            </a:r>
          </a:p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Nó nhặt cài đầu</a:t>
            </a:r>
          </a:p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Hương thơm theo nó</a:t>
            </a:r>
          </a:p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Sân trước vườn sau.</a:t>
            </a:r>
          </a:p>
          <a:p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đi đâu lâu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mong, nó nhắc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nấp sau cây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Òa ra ôm chặt.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lvl="0">
              <a:spcAft>
                <a:spcPts val="0"/>
              </a:spcAft>
            </a:pP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             (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Phạm Hổ )</a:t>
            </a:r>
            <a:endParaRPr lang="en-US" sz="3600" b="1" dirty="0">
              <a:solidFill>
                <a:srgbClr val="0000CC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628" y="3025914"/>
            <a:ext cx="13468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 rích, khướu hót, nó nhắc, vườn sau, nó thích.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50833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2361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918" y="2474447"/>
            <a:ext cx="13773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tranh, tìm và viết tên sự vật theo yêy cầu a hoặc b: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Chứa tiếng bắt đầu bằng r, d hoặc gi.  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hàng rào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Chứa tiếng có ươn hoặc ương.               M: mướp hương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670719" y="4572000"/>
            <a:ext cx="6477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Câ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dừa, quả dừa, lá dừa, cây dứa, quả dứa, </a:t>
            </a: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 hấu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tưới rau.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0878" y="6629400"/>
            <a:ext cx="647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b) </a:t>
            </a: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đi, hoa hướng dương, vườn rau, khu vườn, cổng vườn.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46320" t="57305" r="30942" b="22862"/>
          <a:stretch>
            <a:fillRect/>
          </a:stretch>
        </p:blipFill>
        <p:spPr bwMode="auto">
          <a:xfrm>
            <a:off x="7604919" y="4228773"/>
            <a:ext cx="8349378" cy="435864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1720" y="2828390"/>
            <a:ext cx="1432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Tìm thêm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 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r,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nl-NL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vần ươn, ương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236727" y="4151829"/>
            <a:ext cx="13835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rả, rì rà, rì rào, rộn ràng, reo vui,....  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9875" y="4813548"/>
            <a:ext cx="13454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dồi dào, dẻo dai, dùng dằng, dẫn đường, .... 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9875" y="5638800"/>
            <a:ext cx="1372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 giũ, giúp đỡ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giành,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873" y="6509657"/>
            <a:ext cx="11434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lượn, vươn lên, bò trườn, ... 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3417" y="7315200"/>
            <a:ext cx="12000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vướng víu, nương rẫy, thương nhớ, cương quyết, ...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</TotalTime>
  <Words>389</Words>
  <Application>Microsoft Office PowerPoint</Application>
  <PresentationFormat>Custom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PC</cp:lastModifiedBy>
  <cp:revision>1092</cp:revision>
  <dcterms:created xsi:type="dcterms:W3CDTF">2008-09-09T22:52:00Z</dcterms:created>
  <dcterms:modified xsi:type="dcterms:W3CDTF">2025-01-12T09:16:49Z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AA2F17506122432E817C7B06BB81CEBC</vt:lpwstr>
  </property>
  <property fmtid="{D5CDD505-2E9C-101B-9397-08002B2CF9AE}" pid="3" name="KSOProductBuildVer">
    <vt:lpwstr>1033-11.2.0.11380</vt:lpwstr>
  </property>
</Properties>
</file>