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3" r:id="rId4"/>
    <p:sldMasterId id="2147483688" r:id="rId5"/>
  </p:sldMasterIdLst>
  <p:notesMasterIdLst>
    <p:notesMasterId r:id="rId38"/>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 id="3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extLst>
      <p:ext uri="{BB962C8B-B14F-4D97-AF65-F5344CB8AC3E}">
        <p14:creationId xmlns:p14="http://schemas.microsoft.com/office/powerpoint/2010/main" val="24775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92050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extLst>
      <p:ext uri="{BB962C8B-B14F-4D97-AF65-F5344CB8AC3E}">
        <p14:creationId xmlns:p14="http://schemas.microsoft.com/office/powerpoint/2010/main" val="392518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32</a:t>
            </a:fld>
            <a:endParaRPr lang="en-US"/>
          </a:p>
        </p:txBody>
      </p:sp>
    </p:spTree>
    <p:extLst>
      <p:ext uri="{BB962C8B-B14F-4D97-AF65-F5344CB8AC3E}">
        <p14:creationId xmlns:p14="http://schemas.microsoft.com/office/powerpoint/2010/main" val="422179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extLst>
      <p:ext uri="{BB962C8B-B14F-4D97-AF65-F5344CB8AC3E}">
        <p14:creationId xmlns:p14="http://schemas.microsoft.com/office/powerpoint/2010/main" val="178633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extLst>
      <p:ext uri="{BB962C8B-B14F-4D97-AF65-F5344CB8AC3E}">
        <p14:creationId xmlns:p14="http://schemas.microsoft.com/office/powerpoint/2010/main" val="160957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extLst>
      <p:ext uri="{BB962C8B-B14F-4D97-AF65-F5344CB8AC3E}">
        <p14:creationId xmlns:p14="http://schemas.microsoft.com/office/powerpoint/2010/main" val="230992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22050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extLst>
      <p:ext uri="{BB962C8B-B14F-4D97-AF65-F5344CB8AC3E}">
        <p14:creationId xmlns:p14="http://schemas.microsoft.com/office/powerpoint/2010/main" val="146765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90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154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03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174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97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52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397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607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51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644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220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9D5CAE30-906A-4FC7-B17D-3D8DB8355C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6602CD26-FCC6-4B91-93BA-D56A96E4EF2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13757019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5DA1D20-0838-4C74-AD78-36BF085EC1B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8.emf"/><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48.emf"/><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19BEDEE0-3B7E-4664-B81C-F9D545978432}"/>
              </a:ext>
            </a:extLst>
          </p:cNvPr>
          <p:cNvPicPr>
            <a:picLocks noChangeAspect="1"/>
          </p:cNvPicPr>
          <p:nvPr/>
        </p:nvPicPr>
        <p:blipFill>
          <a:blip r:embed="rId9"/>
          <a:stretch>
            <a:fillRect/>
          </a:stretch>
        </p:blipFill>
        <p:spPr>
          <a:xfrm>
            <a:off x="4645457" y="1986925"/>
            <a:ext cx="3212870" cy="646232"/>
          </a:xfrm>
          <a:prstGeom prst="rect">
            <a:avLst/>
          </a:prstGeom>
        </p:spPr>
      </p:pic>
      <p:sp>
        <p:nvSpPr>
          <p:cNvPr id="29" name="TextBox 28">
            <a:extLst>
              <a:ext uri="{FF2B5EF4-FFF2-40B4-BE49-F238E27FC236}">
                <a16:creationId xmlns:a16="http://schemas.microsoft.com/office/drawing/2014/main" id="{332323E5-2D7B-478D-A615-9ED17D3457E8}"/>
              </a:ext>
            </a:extLst>
          </p:cNvPr>
          <p:cNvSpPr txBox="1"/>
          <p:nvPr/>
        </p:nvSpPr>
        <p:spPr>
          <a:xfrm>
            <a:off x="2919412" y="15252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2" name="Picture 31">
            <a:extLst>
              <a:ext uri="{FF2B5EF4-FFF2-40B4-BE49-F238E27FC236}">
                <a16:creationId xmlns:a16="http://schemas.microsoft.com/office/drawing/2014/main" id="{BEF4791F-5C4D-4D92-A26D-ADAD97988519}"/>
              </a:ext>
            </a:extLst>
          </p:cNvPr>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a:extLst>
              <a:ext uri="{FF2B5EF4-FFF2-40B4-BE49-F238E27FC236}">
                <a16:creationId xmlns:a16="http://schemas.microsoft.com/office/drawing/2014/main" id="{0C39E30F-09CC-42CA-A806-0380BAB2E312}"/>
              </a:ext>
            </a:extLst>
          </p:cNvPr>
          <p:cNvPicPr>
            <a:picLocks noChangeAspect="1"/>
          </p:cNvPicPr>
          <p:nvPr/>
        </p:nvPicPr>
        <p:blipFill>
          <a:blip r:embed="rId11"/>
          <a:stretch>
            <a:fillRect/>
          </a:stretch>
        </p:blipFill>
        <p:spPr>
          <a:xfrm>
            <a:off x="5125615" y="4402523"/>
            <a:ext cx="2408129" cy="107298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505856541"/>
              </p:ext>
            </p:extLst>
          </p:nvPr>
        </p:nvGraphicFramePr>
        <p:xfrm>
          <a:off x="447040" y="1280160"/>
          <a:ext cx="11348720" cy="4822793"/>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3370933225"/>
                    </a:ext>
                  </a:extLst>
                </a:gridCol>
                <a:gridCol w="3827012">
                  <a:extLst>
                    <a:ext uri="{9D8B030D-6E8A-4147-A177-3AD203B41FA5}">
                      <a16:colId xmlns:a16="http://schemas.microsoft.com/office/drawing/2014/main" val="339813459"/>
                    </a:ext>
                  </a:extLst>
                </a:gridCol>
                <a:gridCol w="1758856">
                  <a:extLst>
                    <a:ext uri="{9D8B030D-6E8A-4147-A177-3AD203B41FA5}">
                      <a16:colId xmlns:a16="http://schemas.microsoft.com/office/drawing/2014/main" val="3796392856"/>
                    </a:ext>
                  </a:extLst>
                </a:gridCol>
                <a:gridCol w="4572000">
                  <a:extLst>
                    <a:ext uri="{9D8B030D-6E8A-4147-A177-3AD203B41FA5}">
                      <a16:colId xmlns:a16="http://schemas.microsoft.com/office/drawing/2014/main" val="2412046852"/>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7874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id="{9365084B-664A-471B-B14C-740FDF6BC092}"/>
              </a:ext>
            </a:extLst>
          </p:cNvPr>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id="{500ED8AE-4F43-471F-B35B-FAFEC7708D9E}"/>
              </a:ext>
            </a:extLst>
          </p:cNvPr>
          <p:cNvGrpSpPr/>
          <p:nvPr/>
        </p:nvGrpSpPr>
        <p:grpSpPr>
          <a:xfrm>
            <a:off x="7773124" y="4367522"/>
            <a:ext cx="4278451" cy="2175001"/>
            <a:chOff x="892354" y="3758439"/>
            <a:chExt cx="4278451" cy="2175001"/>
          </a:xfrm>
        </p:grpSpPr>
        <p:pic>
          <p:nvPicPr>
            <p:cNvPr id="11" name="Picture 9">
              <a:extLst>
                <a:ext uri="{FF2B5EF4-FFF2-40B4-BE49-F238E27FC236}">
                  <a16:creationId xmlns:a16="http://schemas.microsoft.com/office/drawing/2014/main"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71CFB-E45C-4B12-B7CE-EAEFEED7D9C0}"/>
              </a:ext>
            </a:extLst>
          </p:cNvPr>
          <p:cNvPicPr>
            <a:picLocks noChangeAspect="1"/>
          </p:cNvPicPr>
          <p:nvPr/>
        </p:nvPicPr>
        <p:blipFill>
          <a:blip r:embed="rId2"/>
          <a:stretch>
            <a:fillRect/>
          </a:stretch>
        </p:blipFill>
        <p:spPr>
          <a:xfrm>
            <a:off x="1148080" y="853440"/>
            <a:ext cx="657225" cy="609600"/>
          </a:xfrm>
          <a:prstGeom prst="rect">
            <a:avLst/>
          </a:prstGeom>
        </p:spPr>
      </p:pic>
      <p:sp>
        <p:nvSpPr>
          <p:cNvPr id="6" name="TextBox 5">
            <a:extLst>
              <a:ext uri="{FF2B5EF4-FFF2-40B4-BE49-F238E27FC236}">
                <a16:creationId xmlns:a16="http://schemas.microsoft.com/office/drawing/2014/main" id="{4BFB3B8C-DEAE-466C-A127-A4E1A179F0D2}"/>
              </a:ext>
            </a:extLst>
          </p:cNvPr>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a:extLst>
              <a:ext uri="{FF2B5EF4-FFF2-40B4-BE49-F238E27FC236}">
                <a16:creationId xmlns:a16="http://schemas.microsoft.com/office/drawing/2014/main" id="{306E53D5-9A4B-482B-969F-258F74A1B1D2}"/>
              </a:ext>
            </a:extLst>
          </p:cNvPr>
          <p:cNvPicPr>
            <a:picLocks noChangeAspect="1"/>
          </p:cNvPicPr>
          <p:nvPr/>
        </p:nvPicPr>
        <p:blipFill>
          <a:blip r:embed="rId3"/>
          <a:stretch>
            <a:fillRect/>
          </a:stretch>
        </p:blipFill>
        <p:spPr>
          <a:xfrm>
            <a:off x="1148080" y="2551430"/>
            <a:ext cx="9998139" cy="2213610"/>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3D4C1E-1EDE-4C28-AE90-9BF37A301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id="{883D4C1E-1EDE-4C28-AE90-9BF37A30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76A0F97D-B97A-48D5-B9D8-996EA7775F0A}"/>
              </a:ext>
            </a:extLst>
          </p:cNvPr>
          <p:cNvPicPr>
            <a:picLocks noChangeAspect="1"/>
          </p:cNvPicPr>
          <p:nvPr/>
        </p:nvPicPr>
        <p:blipFill>
          <a:blip r:embed="rId9"/>
          <a:stretch>
            <a:fillRect/>
          </a:stretch>
        </p:blipFill>
        <p:spPr>
          <a:xfrm>
            <a:off x="2709989" y="2331857"/>
            <a:ext cx="7321931" cy="1566808"/>
          </a:xfrm>
          <a:prstGeom prst="rect">
            <a:avLst/>
          </a:prstGeom>
        </p:spPr>
      </p:pic>
    </p:spTree>
    <p:extLst>
      <p:ext uri="{BB962C8B-B14F-4D97-AF65-F5344CB8AC3E}">
        <p14:creationId xmlns:p14="http://schemas.microsoft.com/office/powerpoint/2010/main" val="30455138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88132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a:extLst>
              <a:ext uri="{FF2B5EF4-FFF2-40B4-BE49-F238E27FC236}">
                <a16:creationId xmlns:a16="http://schemas.microsoft.com/office/drawing/2014/main"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171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4CDE3088-44D7-4FBF-98EB-33FC5A63CB4A}"/>
              </a:ext>
            </a:extLst>
          </p:cNvPr>
          <p:cNvGrpSpPr/>
          <p:nvPr/>
        </p:nvGrpSpPr>
        <p:grpSpPr>
          <a:xfrm>
            <a:off x="4369372" y="4001253"/>
            <a:ext cx="3197033" cy="2541270"/>
            <a:chOff x="781262" y="3217613"/>
            <a:chExt cx="4761331" cy="3855641"/>
          </a:xfrm>
        </p:grpSpPr>
        <p:pic>
          <p:nvPicPr>
            <p:cNvPr id="14" name="Picture 13">
              <a:extLst>
                <a:ext uri="{FF2B5EF4-FFF2-40B4-BE49-F238E27FC236}">
                  <a16:creationId xmlns:a16="http://schemas.microsoft.com/office/drawing/2014/main" id="{800131B4-3606-4CDD-9261-5D0706AEAC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D7281EA2-3C06-4E41-8259-1CE419DE1F37}"/>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D2C2B0-8E57-49CA-A04F-3864F4D683C5}"/>
              </a:ext>
            </a:extLst>
          </p:cNvPr>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a:extLst>
              <a:ext uri="{FF2B5EF4-FFF2-40B4-BE49-F238E27FC236}">
                <a16:creationId xmlns:a16="http://schemas.microsoft.com/office/drawing/2014/main" id="{3F4CD2C5-E0E1-40A5-A96A-67053007B17A}"/>
              </a:ext>
            </a:extLst>
          </p:cNvPr>
          <p:cNvPicPr>
            <a:picLocks noChangeAspect="1"/>
          </p:cNvPicPr>
          <p:nvPr/>
        </p:nvPicPr>
        <p:blipFill>
          <a:blip r:embed="rId2"/>
          <a:stretch>
            <a:fillRect/>
          </a:stretch>
        </p:blipFill>
        <p:spPr>
          <a:xfrm>
            <a:off x="3299777" y="1735772"/>
            <a:ext cx="5468303" cy="1854676"/>
          </a:xfrm>
          <a:prstGeom prst="rect">
            <a:avLst/>
          </a:prstGeom>
        </p:spPr>
      </p:pic>
      <p:sp>
        <p:nvSpPr>
          <p:cNvPr id="8" name="Rectangle 7">
            <a:extLst>
              <a:ext uri="{FF2B5EF4-FFF2-40B4-BE49-F238E27FC236}">
                <a16:creationId xmlns:a16="http://schemas.microsoft.com/office/drawing/2014/main" id="{A0CDAAB1-2CDF-47F2-B3CE-A27F4AAFBE73}"/>
              </a:ext>
            </a:extLst>
          </p:cNvPr>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a:extLst>
              <a:ext uri="{FF2B5EF4-FFF2-40B4-BE49-F238E27FC236}">
                <a16:creationId xmlns:a16="http://schemas.microsoft.com/office/drawing/2014/main" id="{B45D90EE-FE5C-41BF-BBD0-262D2039A617}"/>
              </a:ext>
            </a:extLst>
          </p:cNvPr>
          <p:cNvPicPr>
            <a:picLocks noChangeAspect="1"/>
          </p:cNvPicPr>
          <p:nvPr/>
        </p:nvPicPr>
        <p:blipFill>
          <a:blip r:embed="rId3"/>
          <a:stretch>
            <a:fillRect/>
          </a:stretch>
        </p:blipFill>
        <p:spPr>
          <a:xfrm>
            <a:off x="3988752" y="4298440"/>
            <a:ext cx="4454208" cy="1882409"/>
          </a:xfrm>
          <a:prstGeom prst="rect">
            <a:avLst/>
          </a:prstGeom>
        </p:spPr>
      </p:pic>
    </p:spTree>
    <p:extLst>
      <p:ext uri="{BB962C8B-B14F-4D97-AF65-F5344CB8AC3E}">
        <p14:creationId xmlns:p14="http://schemas.microsoft.com/office/powerpoint/2010/main" val="29880179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a:extLst>
              <a:ext uri="{FF2B5EF4-FFF2-40B4-BE49-F238E27FC236}">
                <a16:creationId xmlns:a16="http://schemas.microsoft.com/office/drawing/2014/main" id="{B533D80A-E86E-48FF-B96D-9F9E08B709FC}"/>
              </a:ext>
            </a:extLst>
          </p:cNvPr>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a:extLst>
              <a:ext uri="{FF2B5EF4-FFF2-40B4-BE49-F238E27FC236}">
                <a16:creationId xmlns:a16="http://schemas.microsoft.com/office/drawing/2014/main" id="{63A3574C-BF47-4BF9-B4ED-233FF23C9A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F23F90-ADEB-46E4-996C-AC23C7C77CCC}"/>
              </a:ext>
            </a:extLst>
          </p:cNvPr>
          <p:cNvPicPr>
            <a:picLocks noChangeAspect="1"/>
          </p:cNvPicPr>
          <p:nvPr/>
        </p:nvPicPr>
        <p:blipFill>
          <a:blip r:embed="rId13"/>
          <a:stretch>
            <a:fillRect/>
          </a:stretch>
        </p:blipFill>
        <p:spPr>
          <a:xfrm>
            <a:off x="2298854" y="1791883"/>
            <a:ext cx="8163252" cy="3340898"/>
          </a:xfrm>
          <a:prstGeom prst="rect">
            <a:avLst/>
          </a:prstGeom>
        </p:spPr>
      </p:pic>
    </p:spTree>
    <p:extLst>
      <p:ext uri="{BB962C8B-B14F-4D97-AF65-F5344CB8AC3E}">
        <p14:creationId xmlns:p14="http://schemas.microsoft.com/office/powerpoint/2010/main" val="31632052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9ACD5-E9B0-41AA-B010-23D5AF297E1B}"/>
              </a:ext>
            </a:extLst>
          </p:cNvPr>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a:extLst>
              <a:ext uri="{FF2B5EF4-FFF2-40B4-BE49-F238E27FC236}">
                <a16:creationId xmlns:a16="http://schemas.microsoft.com/office/drawing/2014/main" id="{E65F397F-AB29-4D39-A614-1C41DAF7393F}"/>
              </a:ext>
            </a:extLst>
          </p:cNvPr>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extLst>
      <p:ext uri="{BB962C8B-B14F-4D97-AF65-F5344CB8AC3E}">
        <p14:creationId xmlns:p14="http://schemas.microsoft.com/office/powerpoint/2010/main" val="41673700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C7F7159-8053-48F0-B3B2-6089AB95E0FF}"/>
              </a:ext>
            </a:extLst>
          </p:cNvPr>
          <p:cNvPicPr>
            <a:picLocks noChangeAspect="1"/>
          </p:cNvPicPr>
          <p:nvPr/>
        </p:nvPicPr>
        <p:blipFill>
          <a:blip r:embed="rId10"/>
          <a:stretch>
            <a:fillRect/>
          </a:stretch>
        </p:blipFill>
        <p:spPr>
          <a:xfrm>
            <a:off x="3123118" y="2299060"/>
            <a:ext cx="7315834" cy="1572904"/>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980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a:extLst>
              <a:ext uri="{FF2B5EF4-FFF2-40B4-BE49-F238E27FC236}">
                <a16:creationId xmlns:a16="http://schemas.microsoft.com/office/drawing/2014/main"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3825140061"/>
              </p:ext>
            </p:extLst>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gridCol w="2658839">
                  <a:extLst>
                    <a:ext uri="{9D8B030D-6E8A-4147-A177-3AD203B41FA5}">
                      <a16:colId xmlns:a16="http://schemas.microsoft.com/office/drawing/2014/main" val="2412046852"/>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831</Words>
  <Application>Microsoft Office PowerPoint</Application>
  <PresentationFormat>Widescreen</PresentationFormat>
  <Paragraphs>112</Paragraphs>
  <Slides>32</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Calibri</vt:lpstr>
      <vt:lpstr>UTM American Sans</vt:lpstr>
      <vt:lpstr>字魂59号-创粗黑</vt:lpstr>
      <vt:lpstr>DengXian</vt:lpstr>
      <vt:lpstr>等线 Light</vt:lpstr>
      <vt:lpstr>Arial</vt:lpstr>
      <vt:lpstr>Nunito Black</vt:lpstr>
      <vt:lpstr>Georgia</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2022-08-22T23:18:16Z</dcterms:created>
  <dcterms:modified xsi:type="dcterms:W3CDTF">2022-09-28T11:12:39Z</dcterms:modified>
</cp:coreProperties>
</file>