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9"/>
  </p:notesMasterIdLst>
  <p:sldIdLst>
    <p:sldId id="348" r:id="rId3"/>
    <p:sldId id="263" r:id="rId4"/>
    <p:sldId id="264" r:id="rId5"/>
    <p:sldId id="353" r:id="rId6"/>
    <p:sldId id="349" r:id="rId7"/>
    <p:sldId id="355" r:id="rId8"/>
    <p:sldId id="319" r:id="rId9"/>
    <p:sldId id="354" r:id="rId10"/>
    <p:sldId id="350" r:id="rId11"/>
    <p:sldId id="2661" r:id="rId12"/>
    <p:sldId id="266" r:id="rId13"/>
    <p:sldId id="321" r:id="rId14"/>
    <p:sldId id="2657" r:id="rId15"/>
    <p:sldId id="2659" r:id="rId16"/>
    <p:sldId id="2660" r:id="rId17"/>
    <p:sldId id="3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768" autoAdjust="0"/>
  </p:normalViewPr>
  <p:slideViewPr>
    <p:cSldViewPr snapToGrid="0">
      <p:cViewPr varScale="1">
        <p:scale>
          <a:sx n="39" d="100"/>
          <a:sy n="39" d="100"/>
        </p:scale>
        <p:origin x="888"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E212C-B8FE-4430-9B97-088AC46C3C03}" type="datetimeFigureOut">
              <a:rPr lang="en-US" smtClean="0"/>
              <a:t>11/20/2022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B3E84-8531-456C-9A10-7BF72ACB49D6}" type="slidenum">
              <a:rPr lang="en-US" smtClean="0"/>
              <a:t>‹#›</a:t>
            </a:fld>
            <a:endParaRPr lang="en-US"/>
          </a:p>
        </p:txBody>
      </p:sp>
    </p:spTree>
    <p:extLst>
      <p:ext uri="{BB962C8B-B14F-4D97-AF65-F5344CB8AC3E}">
        <p14:creationId xmlns:p14="http://schemas.microsoft.com/office/powerpoint/2010/main" val="159854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2</a:t>
            </a:fld>
            <a:endParaRPr lang="en-US"/>
          </a:p>
        </p:txBody>
      </p:sp>
    </p:spTree>
    <p:extLst>
      <p:ext uri="{BB962C8B-B14F-4D97-AF65-F5344CB8AC3E}">
        <p14:creationId xmlns:p14="http://schemas.microsoft.com/office/powerpoint/2010/main" val="32940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10</a:t>
            </a:fld>
            <a:endParaRPr lang="en-US"/>
          </a:p>
        </p:txBody>
      </p:sp>
    </p:spTree>
    <p:extLst>
      <p:ext uri="{BB962C8B-B14F-4D97-AF65-F5344CB8AC3E}">
        <p14:creationId xmlns:p14="http://schemas.microsoft.com/office/powerpoint/2010/main" val="163741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7128177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584957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765804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471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37859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640923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86981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99413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150499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39524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9960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2002700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973095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0353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825710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8285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23977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923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018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261973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2022/11/20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3523605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9E3E6F-DAE1-4F34-A6AF-636EA22045BF}" type="datetimeFigureOut">
              <a:rPr lang="zh-CN" altLang="en-US" smtClean="0"/>
              <a:t>2022/11/20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461616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9E3E6F-DAE1-4F34-A6AF-636EA22045BF}" type="datetimeFigureOut">
              <a:rPr lang="zh-CN" altLang="en-US" smtClean="0"/>
              <a:t>2022/11/20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7183483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9E3E6F-DAE1-4F34-A6AF-636EA22045BF}" type="datetimeFigureOut">
              <a:rPr lang="zh-CN" altLang="en-US" smtClean="0"/>
              <a:t>2022/11/20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6432943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2022/11/20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8714116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2022/11/20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7208751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09E3E6F-DAE1-4F34-A6AF-636EA22045BF}" type="datetimeFigureOut">
              <a:rPr lang="zh-CN" altLang="en-US" smtClean="0"/>
              <a:pPr/>
              <a:t>2022/11/20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E00D485-99CD-4423-90E1-03335F6FFA62}" type="slidenum">
              <a:rPr lang="zh-CN" altLang="en-US" smtClean="0"/>
              <a:pPr/>
              <a:t>‹#›</a:t>
            </a:fld>
            <a:endParaRPr lang="zh-CN" altLang="en-US" dirty="0"/>
          </a:p>
        </p:txBody>
      </p:sp>
      <p:pic>
        <p:nvPicPr>
          <p:cNvPr id="10" name="Picture 9" descr="Shape&#10;&#10;Description automatically generated with medium confidence">
            <a:extLst>
              <a:ext uri="{FF2B5EF4-FFF2-40B4-BE49-F238E27FC236}">
                <a16:creationId xmlns:a16="http://schemas.microsoft.com/office/drawing/2014/main" id="{CDEA2944-7627-4E37-A489-908E6D5B346E}"/>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666875" y="238125"/>
            <a:ext cx="1199852" cy="1199852"/>
          </a:xfrm>
          <a:prstGeom prst="rect">
            <a:avLst/>
          </a:prstGeom>
        </p:spPr>
      </p:pic>
    </p:spTree>
    <p:extLst>
      <p:ext uri="{BB962C8B-B14F-4D97-AF65-F5344CB8AC3E}">
        <p14:creationId xmlns:p14="http://schemas.microsoft.com/office/powerpoint/2010/main" val="2896385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304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6.png"/><Relationship Id="rId3" Type="http://schemas.openxmlformats.org/officeDocument/2006/relationships/slideLayout" Target="../slideLayouts/slideLayout24.xml"/><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slide" Target="slide15.xml"/><Relationship Id="rId2" Type="http://schemas.openxmlformats.org/officeDocument/2006/relationships/audio" Target="../media/media1.mp3"/><Relationship Id="rId16" Type="http://schemas.openxmlformats.org/officeDocument/2006/relationships/slide" Target="slide14.xml"/><Relationship Id="rId20" Type="http://schemas.openxmlformats.org/officeDocument/2006/relationships/image" Target="../media/image38.png"/><Relationship Id="rId1" Type="http://schemas.microsoft.com/office/2007/relationships/media" Target="../media/media1.mp3"/><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5.png"/><Relationship Id="rId10" Type="http://schemas.openxmlformats.org/officeDocument/2006/relationships/image" Target="../media/image31.png"/><Relationship Id="rId19" Type="http://schemas.openxmlformats.org/officeDocument/2006/relationships/image" Target="../media/image37.png"/><Relationship Id="rId4" Type="http://schemas.openxmlformats.org/officeDocument/2006/relationships/notesSlide" Target="../notesSlides/notesSlide3.xml"/><Relationship Id="rId9" Type="http://schemas.openxmlformats.org/officeDocument/2006/relationships/image" Target="../media/image30.png"/><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Layout" Target="../slideLayouts/slideLayout24.xml"/><Relationship Id="rId7" Type="http://schemas.openxmlformats.org/officeDocument/2006/relationships/image" Target="../media/image3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audio" Target="../media/audio1.wav"/><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4.xml"/><Relationship Id="rId7"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image" Target="../media/image36.png"/><Relationship Id="rId4" Type="http://schemas.openxmlformats.org/officeDocument/2006/relationships/audio" Target="../media/audio1.wav"/><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4.xml"/><Relationship Id="rId7"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5" Type="http://schemas.openxmlformats.org/officeDocument/2006/relationships/image" Target="../media/image39.png"/><Relationship Id="rId10" Type="http://schemas.openxmlformats.org/officeDocument/2006/relationships/image" Target="../media/image36.png"/><Relationship Id="rId4" Type="http://schemas.openxmlformats.org/officeDocument/2006/relationships/audio" Target="../media/audio1.wav"/><Relationship Id="rId9"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66165" y="-146050"/>
            <a:ext cx="1799590" cy="1750695"/>
          </a:xfrm>
          <a:prstGeom prst="rect">
            <a:avLst/>
          </a:prstGeom>
        </p:spPr>
      </p:pic>
      <p:pic>
        <p:nvPicPr>
          <p:cNvPr id="11" name="Picture 10">
            <a:extLst>
              <a:ext uri="{FF2B5EF4-FFF2-40B4-BE49-F238E27FC236}">
                <a16:creationId xmlns:a16="http://schemas.microsoft.com/office/drawing/2014/main" id="{2B92E0F8-A540-475D-B96A-E1A5CBA3C625}"/>
              </a:ext>
            </a:extLst>
          </p:cNvPr>
          <p:cNvPicPr>
            <a:picLocks noChangeAspect="1"/>
          </p:cNvPicPr>
          <p:nvPr/>
        </p:nvPicPr>
        <p:blipFill>
          <a:blip r:embed="rId3"/>
          <a:stretch>
            <a:fillRect/>
          </a:stretch>
        </p:blipFill>
        <p:spPr>
          <a:xfrm>
            <a:off x="4364579" y="488010"/>
            <a:ext cx="3615241" cy="1176630"/>
          </a:xfrm>
          <a:prstGeom prst="rect">
            <a:avLst/>
          </a:prstGeom>
        </p:spPr>
      </p:pic>
      <p:sp>
        <p:nvSpPr>
          <p:cNvPr id="12" name="任意多边形 28">
            <a:extLst>
              <a:ext uri="{FF2B5EF4-FFF2-40B4-BE49-F238E27FC236}">
                <a16:creationId xmlns:a16="http://schemas.microsoft.com/office/drawing/2014/main" id="{C57AB04C-1237-4409-B62A-26E1FA84C281}"/>
              </a:ext>
            </a:extLst>
          </p:cNvPr>
          <p:cNvSpPr/>
          <p:nvPr/>
        </p:nvSpPr>
        <p:spPr>
          <a:xfrm>
            <a:off x="2286000" y="21272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rPr>
              <a:t>Hôm</a:t>
            </a:r>
            <a:r>
              <a:rPr lang="en-US" sz="4000" b="1" dirty="0">
                <a:solidFill>
                  <a:srgbClr val="002060"/>
                </a:solidFill>
              </a:rPr>
              <a:t> </a:t>
            </a:r>
            <a:r>
              <a:rPr lang="en-US" sz="4000" b="1" dirty="0" err="1">
                <a:solidFill>
                  <a:srgbClr val="002060"/>
                </a:solidFill>
              </a:rPr>
              <a:t>trước</a:t>
            </a:r>
            <a:r>
              <a:rPr lang="en-US" sz="4000" b="1" dirty="0">
                <a:solidFill>
                  <a:srgbClr val="002060"/>
                </a:solidFill>
              </a:rPr>
              <a:t> </a:t>
            </a:r>
            <a:r>
              <a:rPr lang="en-US" sz="4000" b="1" dirty="0" err="1">
                <a:solidFill>
                  <a:srgbClr val="002060"/>
                </a:solidFill>
              </a:rPr>
              <a:t>các</a:t>
            </a:r>
            <a:r>
              <a:rPr lang="en-US" sz="4000" b="1" dirty="0">
                <a:solidFill>
                  <a:srgbClr val="002060"/>
                </a:solidFill>
              </a:rPr>
              <a:t> </a:t>
            </a:r>
            <a:r>
              <a:rPr lang="en-US" sz="4000" b="1" dirty="0" err="1">
                <a:solidFill>
                  <a:srgbClr val="002060"/>
                </a:solidFill>
              </a:rPr>
              <a:t>em</a:t>
            </a:r>
            <a:r>
              <a:rPr lang="en-US" sz="4000" b="1" dirty="0">
                <a:solidFill>
                  <a:srgbClr val="002060"/>
                </a:solidFill>
              </a:rPr>
              <a:t> </a:t>
            </a:r>
            <a:r>
              <a:rPr lang="en-US" sz="4000" b="1" dirty="0" err="1">
                <a:solidFill>
                  <a:srgbClr val="002060"/>
                </a:solidFill>
              </a:rPr>
              <a:t>học</a:t>
            </a:r>
            <a:r>
              <a:rPr lang="en-US" sz="4000" b="1" dirty="0">
                <a:solidFill>
                  <a:srgbClr val="002060"/>
                </a:solidFill>
              </a:rPr>
              <a:t> </a:t>
            </a:r>
            <a:r>
              <a:rPr lang="en-US" sz="4000" b="1" dirty="0" err="1">
                <a:solidFill>
                  <a:srgbClr val="002060"/>
                </a:solidFill>
              </a:rPr>
              <a:t>bài</a:t>
            </a:r>
            <a:r>
              <a:rPr lang="en-US" sz="4000" b="1" dirty="0">
                <a:solidFill>
                  <a:srgbClr val="002060"/>
                </a:solidFill>
              </a:rPr>
              <a:t> </a:t>
            </a:r>
            <a:r>
              <a:rPr lang="en-US" sz="4000" b="1" dirty="0" err="1">
                <a:solidFill>
                  <a:srgbClr val="002060"/>
                </a:solidFill>
              </a:rPr>
              <a:t>gì</a:t>
            </a:r>
            <a:r>
              <a:rPr lang="en-US" sz="4000" b="1" dirty="0">
                <a:solidFill>
                  <a:srgbClr val="002060"/>
                </a:solidFill>
              </a:rPr>
              <a:t>?</a:t>
            </a:r>
          </a:p>
        </p:txBody>
      </p:sp>
      <p:pic>
        <p:nvPicPr>
          <p:cNvPr id="13" name="图片 27">
            <a:extLst>
              <a:ext uri="{FF2B5EF4-FFF2-40B4-BE49-F238E27FC236}">
                <a16:creationId xmlns:a16="http://schemas.microsoft.com/office/drawing/2014/main" id="{54DB57D2-A8D8-4E02-8506-BCAFB8785C4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9162880" y="3085872"/>
            <a:ext cx="2705876" cy="3169422"/>
          </a:xfrm>
          <a:prstGeom prst="rect">
            <a:avLst/>
          </a:prstGeom>
        </p:spPr>
      </p:pic>
      <p:sp>
        <p:nvSpPr>
          <p:cNvPr id="14" name="任意多边形 28">
            <a:extLst>
              <a:ext uri="{FF2B5EF4-FFF2-40B4-BE49-F238E27FC236}">
                <a16:creationId xmlns:a16="http://schemas.microsoft.com/office/drawing/2014/main" id="{5E52C1E1-E3F9-43D4-986C-3BCF0DEFB274}"/>
              </a:ext>
            </a:extLst>
          </p:cNvPr>
          <p:cNvSpPr/>
          <p:nvPr/>
        </p:nvSpPr>
        <p:spPr>
          <a:xfrm>
            <a:off x="1333500" y="37655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Chia </a:t>
            </a:r>
            <a:r>
              <a:rPr lang="en-US" sz="4000" b="1" dirty="0" err="1">
                <a:solidFill>
                  <a:srgbClr val="002060"/>
                </a:solidFill>
              </a:rPr>
              <a:t>sẻ</a:t>
            </a:r>
            <a:r>
              <a:rPr lang="en-US" sz="4000" b="1" dirty="0">
                <a:solidFill>
                  <a:srgbClr val="002060"/>
                </a:solidFill>
              </a:rPr>
              <a:t> </a:t>
            </a:r>
            <a:r>
              <a:rPr lang="en-US" sz="4000" b="1" dirty="0" err="1">
                <a:solidFill>
                  <a:srgbClr val="002060"/>
                </a:solidFill>
              </a:rPr>
              <a:t>hiểu</a:t>
            </a:r>
            <a:r>
              <a:rPr lang="en-US" sz="4000" b="1" dirty="0">
                <a:solidFill>
                  <a:srgbClr val="002060"/>
                </a:solidFill>
              </a:rPr>
              <a:t> </a:t>
            </a:r>
            <a:r>
              <a:rPr lang="en-US" sz="4000" b="1" dirty="0" err="1">
                <a:solidFill>
                  <a:srgbClr val="002060"/>
                </a:solidFill>
              </a:rPr>
              <a:t>biết</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mình</a:t>
            </a:r>
            <a:r>
              <a:rPr lang="en-US" sz="4000" b="1" dirty="0">
                <a:solidFill>
                  <a:srgbClr val="002060"/>
                </a:solidFill>
              </a:rPr>
              <a:t> </a:t>
            </a:r>
            <a:r>
              <a:rPr lang="en-US" sz="4000" b="1" dirty="0" err="1">
                <a:solidFill>
                  <a:srgbClr val="002060"/>
                </a:solidFill>
              </a:rPr>
              <a:t>về</a:t>
            </a:r>
            <a:r>
              <a:rPr lang="en-US" sz="4000" b="1" dirty="0">
                <a:solidFill>
                  <a:srgbClr val="002060"/>
                </a:solidFill>
              </a:rPr>
              <a:t> </a:t>
            </a:r>
            <a:r>
              <a:rPr lang="en-US" sz="4000" b="1" dirty="0" err="1">
                <a:solidFill>
                  <a:srgbClr val="002060"/>
                </a:solidFill>
              </a:rPr>
              <a:t>tác</a:t>
            </a:r>
            <a:r>
              <a:rPr lang="en-US" sz="4000" b="1" dirty="0">
                <a:solidFill>
                  <a:srgbClr val="002060"/>
                </a:solidFill>
              </a:rPr>
              <a:t> </a:t>
            </a:r>
            <a:r>
              <a:rPr lang="en-US" sz="4000" b="1" dirty="0" err="1">
                <a:solidFill>
                  <a:srgbClr val="002060"/>
                </a:solidFill>
              </a:rPr>
              <a:t>dụng</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máy</a:t>
            </a:r>
            <a:r>
              <a:rPr lang="en-US" sz="4000" b="1" dirty="0">
                <a:solidFill>
                  <a:srgbClr val="002060"/>
                </a:solidFill>
              </a:rPr>
              <a:t> </a:t>
            </a:r>
            <a:r>
              <a:rPr lang="en-US" sz="4000" b="1" dirty="0" err="1">
                <a:solidFill>
                  <a:srgbClr val="002060"/>
                </a:solidFill>
              </a:rPr>
              <a:t>thu</a:t>
            </a:r>
            <a:r>
              <a:rPr lang="en-US" sz="4000" b="1" dirty="0">
                <a:solidFill>
                  <a:srgbClr val="002060"/>
                </a:solidFill>
              </a:rPr>
              <a:t> </a:t>
            </a:r>
            <a:r>
              <a:rPr lang="en-US" sz="4000" b="1" dirty="0" err="1">
                <a:solidFill>
                  <a:srgbClr val="002060"/>
                </a:solidFill>
              </a:rPr>
              <a:t>hình</a:t>
            </a:r>
            <a:r>
              <a:rPr lang="en-US" sz="4000" b="1" dirty="0">
                <a:solidFill>
                  <a:srgbClr val="00206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998483"/>
            <a:ext cx="9266796" cy="4939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99745" y="507847"/>
            <a:ext cx="2178050" cy="203581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
        <p:nvSpPr>
          <p:cNvPr id="3" name="TextBox 2">
            <a:extLst>
              <a:ext uri="{FF2B5EF4-FFF2-40B4-BE49-F238E27FC236}">
                <a16:creationId xmlns:a16="http://schemas.microsoft.com/office/drawing/2014/main" id="{C1B36265-67C0-49FD-97B4-7DF9B8373B82}"/>
              </a:ext>
            </a:extLst>
          </p:cNvPr>
          <p:cNvSpPr txBox="1"/>
          <p:nvPr/>
        </p:nvSpPr>
        <p:spPr>
          <a:xfrm>
            <a:off x="2259722" y="1660635"/>
            <a:ext cx="8355725" cy="3970318"/>
          </a:xfrm>
          <a:prstGeom prst="rect">
            <a:avLst/>
          </a:prstGeom>
          <a:noFill/>
        </p:spPr>
        <p:txBody>
          <a:bodyPr wrap="square" rtlCol="0">
            <a:spAutoFit/>
          </a:bodyPr>
          <a:lstStyle/>
          <a:p>
            <a:pPr algn="just"/>
            <a:r>
              <a:rPr lang="en-US" sz="3600" b="1" dirty="0" err="1">
                <a:solidFill>
                  <a:srgbClr val="0070C0"/>
                </a:solidFill>
              </a:rPr>
              <a:t>Buổi</a:t>
            </a:r>
            <a:r>
              <a:rPr lang="en-US" sz="3600" b="1" dirty="0">
                <a:solidFill>
                  <a:srgbClr val="0070C0"/>
                </a:solidFill>
              </a:rPr>
              <a:t> </a:t>
            </a:r>
            <a:r>
              <a:rPr lang="en-US" sz="3600" b="1" dirty="0" err="1">
                <a:solidFill>
                  <a:srgbClr val="0070C0"/>
                </a:solidFill>
              </a:rPr>
              <a:t>phát</a:t>
            </a:r>
            <a:r>
              <a:rPr lang="en-US" sz="3600" b="1" dirty="0">
                <a:solidFill>
                  <a:srgbClr val="0070C0"/>
                </a:solidFill>
              </a:rPr>
              <a:t> </a:t>
            </a:r>
            <a:r>
              <a:rPr lang="en-US" sz="3600" b="1" dirty="0" err="1">
                <a:solidFill>
                  <a:srgbClr val="0070C0"/>
                </a:solidFill>
              </a:rPr>
              <a:t>sóng</a:t>
            </a:r>
            <a:r>
              <a:rPr lang="en-US" sz="3600" b="1" dirty="0">
                <a:solidFill>
                  <a:srgbClr val="0070C0"/>
                </a:solidFill>
              </a:rPr>
              <a:t> </a:t>
            </a:r>
            <a:r>
              <a:rPr lang="en-US" sz="3600" b="1" dirty="0" err="1">
                <a:solidFill>
                  <a:srgbClr val="0070C0"/>
                </a:solidFill>
              </a:rPr>
              <a:t>đầu</a:t>
            </a:r>
            <a:r>
              <a:rPr lang="en-US" sz="3600" b="1" dirty="0">
                <a:solidFill>
                  <a:srgbClr val="0070C0"/>
                </a:solidFill>
              </a:rPr>
              <a:t> </a:t>
            </a:r>
            <a:r>
              <a:rPr lang="en-US" sz="3600" b="1" dirty="0" err="1">
                <a:solidFill>
                  <a:srgbClr val="0070C0"/>
                </a:solidFill>
              </a:rPr>
              <a:t>tiên</a:t>
            </a:r>
            <a:r>
              <a:rPr lang="en-US" sz="3600" b="1" dirty="0">
                <a:solidFill>
                  <a:srgbClr val="0070C0"/>
                </a:solidFill>
              </a:rPr>
              <a:t> </a:t>
            </a:r>
            <a:r>
              <a:rPr lang="en-US" sz="3600" b="1" dirty="0" err="1">
                <a:solidFill>
                  <a:srgbClr val="0070C0"/>
                </a:solidFill>
              </a:rPr>
              <a:t>của</a:t>
            </a:r>
            <a:r>
              <a:rPr lang="en-US" sz="3600" b="1" dirty="0">
                <a:solidFill>
                  <a:srgbClr val="0070C0"/>
                </a:solidFill>
              </a:rPr>
              <a:t> </a:t>
            </a:r>
            <a:r>
              <a:rPr lang="en-US" sz="3600" b="1" dirty="0" err="1">
                <a:solidFill>
                  <a:srgbClr val="0070C0"/>
                </a:solidFill>
              </a:rPr>
              <a:t>Đài</a:t>
            </a:r>
            <a:r>
              <a:rPr lang="en-US" sz="3600" b="1" dirty="0">
                <a:solidFill>
                  <a:srgbClr val="0070C0"/>
                </a:solidFill>
              </a:rPr>
              <a:t> </a:t>
            </a:r>
            <a:r>
              <a:rPr lang="en-US" sz="3600" b="1" dirty="0" err="1">
                <a:solidFill>
                  <a:srgbClr val="0070C0"/>
                </a:solidFill>
              </a:rPr>
              <a:t>truyền</a:t>
            </a:r>
            <a:r>
              <a:rPr lang="en-US" sz="3600" b="1" dirty="0">
                <a:solidFill>
                  <a:srgbClr val="0070C0"/>
                </a:solidFill>
              </a:rPr>
              <a:t> </a:t>
            </a:r>
            <a:r>
              <a:rPr lang="en-US" sz="3600" b="1" dirty="0" err="1">
                <a:solidFill>
                  <a:srgbClr val="0070C0"/>
                </a:solidFill>
              </a:rPr>
              <a:t>hình</a:t>
            </a:r>
            <a:r>
              <a:rPr lang="en-US" sz="3600" b="1" dirty="0">
                <a:solidFill>
                  <a:srgbClr val="0070C0"/>
                </a:solidFill>
              </a:rPr>
              <a:t> </a:t>
            </a:r>
            <a:r>
              <a:rPr lang="en-US" sz="3600" b="1" dirty="0" err="1">
                <a:solidFill>
                  <a:srgbClr val="0070C0"/>
                </a:solidFill>
              </a:rPr>
              <a:t>Việt</a:t>
            </a:r>
            <a:r>
              <a:rPr lang="en-US" sz="3600" b="1" dirty="0">
                <a:solidFill>
                  <a:srgbClr val="0070C0"/>
                </a:solidFill>
              </a:rPr>
              <a:t> Nam </a:t>
            </a:r>
            <a:r>
              <a:rPr lang="en-US" sz="3600" b="1" dirty="0" err="1">
                <a:solidFill>
                  <a:srgbClr val="0070C0"/>
                </a:solidFill>
              </a:rPr>
              <a:t>được</a:t>
            </a:r>
            <a:r>
              <a:rPr lang="en-US" sz="3600" b="1" dirty="0">
                <a:solidFill>
                  <a:srgbClr val="0070C0"/>
                </a:solidFill>
              </a:rPr>
              <a:t> </a:t>
            </a:r>
            <a:r>
              <a:rPr lang="en-US" sz="3600" b="1" dirty="0" err="1">
                <a:solidFill>
                  <a:srgbClr val="0070C0"/>
                </a:solidFill>
              </a:rPr>
              <a:t>phát</a:t>
            </a:r>
            <a:r>
              <a:rPr lang="en-US" sz="3600" b="1" dirty="0">
                <a:solidFill>
                  <a:srgbClr val="0070C0"/>
                </a:solidFill>
              </a:rPr>
              <a:t> </a:t>
            </a:r>
            <a:r>
              <a:rPr lang="en-US" sz="3600" b="1" dirty="0" err="1">
                <a:solidFill>
                  <a:srgbClr val="0070C0"/>
                </a:solidFill>
              </a:rPr>
              <a:t>thử</a:t>
            </a:r>
            <a:r>
              <a:rPr lang="en-US" sz="3600" b="1" dirty="0">
                <a:solidFill>
                  <a:srgbClr val="0070C0"/>
                </a:solidFill>
              </a:rPr>
              <a:t> </a:t>
            </a:r>
            <a:r>
              <a:rPr lang="en-US" sz="3600" b="1" dirty="0" err="1">
                <a:solidFill>
                  <a:srgbClr val="0070C0"/>
                </a:solidFill>
              </a:rPr>
              <a:t>nghiệp</a:t>
            </a:r>
            <a:r>
              <a:rPr lang="en-US" sz="3600" b="1" dirty="0">
                <a:solidFill>
                  <a:srgbClr val="0070C0"/>
                </a:solidFill>
              </a:rPr>
              <a:t> </a:t>
            </a:r>
            <a:r>
              <a:rPr lang="en-US" sz="3600" b="1" dirty="0" err="1">
                <a:solidFill>
                  <a:srgbClr val="0070C0"/>
                </a:solidFill>
              </a:rPr>
              <a:t>vào</a:t>
            </a:r>
            <a:r>
              <a:rPr lang="en-US" sz="3600" b="1" dirty="0">
                <a:solidFill>
                  <a:srgbClr val="0070C0"/>
                </a:solidFill>
              </a:rPr>
              <a:t> </a:t>
            </a:r>
            <a:r>
              <a:rPr lang="en-US" sz="3600" b="1" dirty="0" err="1">
                <a:solidFill>
                  <a:srgbClr val="0070C0"/>
                </a:solidFill>
              </a:rPr>
              <a:t>ngày</a:t>
            </a:r>
            <a:r>
              <a:rPr lang="en-US" sz="3600" b="1" dirty="0">
                <a:solidFill>
                  <a:srgbClr val="0070C0"/>
                </a:solidFill>
              </a:rPr>
              <a:t> 7 </a:t>
            </a:r>
            <a:r>
              <a:rPr lang="en-US" sz="3600" b="1" dirty="0" err="1">
                <a:solidFill>
                  <a:srgbClr val="0070C0"/>
                </a:solidFill>
              </a:rPr>
              <a:t>tháng</a:t>
            </a:r>
            <a:r>
              <a:rPr lang="en-US" sz="3600" b="1" dirty="0">
                <a:solidFill>
                  <a:srgbClr val="0070C0"/>
                </a:solidFill>
              </a:rPr>
              <a:t> 9 </a:t>
            </a:r>
            <a:r>
              <a:rPr lang="en-US" sz="3600" b="1" dirty="0" err="1">
                <a:solidFill>
                  <a:srgbClr val="0070C0"/>
                </a:solidFill>
              </a:rPr>
              <a:t>năm</a:t>
            </a:r>
            <a:r>
              <a:rPr lang="en-US" sz="3600" b="1" dirty="0">
                <a:solidFill>
                  <a:srgbClr val="0070C0"/>
                </a:solidFill>
              </a:rPr>
              <a:t> 1970,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dirty="0" err="1">
                <a:solidFill>
                  <a:srgbClr val="0070C0"/>
                </a:solidFill>
              </a:rPr>
              <a:t>gồm</a:t>
            </a:r>
            <a:r>
              <a:rPr lang="en-US" sz="3600" b="1" dirty="0">
                <a:solidFill>
                  <a:srgbClr val="0070C0"/>
                </a:solidFill>
              </a:rPr>
              <a:t> 15 </a:t>
            </a:r>
            <a:r>
              <a:rPr lang="en-US" sz="3600" b="1" dirty="0" err="1">
                <a:solidFill>
                  <a:srgbClr val="0070C0"/>
                </a:solidFill>
              </a:rPr>
              <a:t>phút</a:t>
            </a:r>
            <a:r>
              <a:rPr lang="en-US" sz="3600" b="1" dirty="0">
                <a:solidFill>
                  <a:srgbClr val="0070C0"/>
                </a:solidFill>
              </a:rPr>
              <a:t> </a:t>
            </a:r>
            <a:r>
              <a:rPr lang="en-US" sz="3600" b="1" i="1" dirty="0" err="1">
                <a:solidFill>
                  <a:srgbClr val="0070C0"/>
                </a:solidFill>
              </a:rPr>
              <a:t>Những</a:t>
            </a:r>
            <a:r>
              <a:rPr lang="en-US" sz="3600" b="1" i="1" dirty="0">
                <a:solidFill>
                  <a:srgbClr val="0070C0"/>
                </a:solidFill>
              </a:rPr>
              <a:t> </a:t>
            </a:r>
            <a:r>
              <a:rPr lang="en-US" sz="3600" b="1" i="1" dirty="0" err="1">
                <a:solidFill>
                  <a:srgbClr val="0070C0"/>
                </a:solidFill>
              </a:rPr>
              <a:t>bông</a:t>
            </a:r>
            <a:r>
              <a:rPr lang="en-US" sz="3600" b="1" i="1" dirty="0">
                <a:solidFill>
                  <a:srgbClr val="0070C0"/>
                </a:solidFill>
              </a:rPr>
              <a:t> </a:t>
            </a:r>
            <a:r>
              <a:rPr lang="en-US" sz="3600" b="1" i="1" dirty="0" err="1">
                <a:solidFill>
                  <a:srgbClr val="0070C0"/>
                </a:solidFill>
              </a:rPr>
              <a:t>hoa</a:t>
            </a:r>
            <a:r>
              <a:rPr lang="en-US" sz="3600" b="1" i="1" dirty="0">
                <a:solidFill>
                  <a:srgbClr val="0070C0"/>
                </a:solidFill>
              </a:rPr>
              <a:t> </a:t>
            </a:r>
            <a:r>
              <a:rPr lang="en-US" sz="3600" b="1" i="1" dirty="0" err="1">
                <a:solidFill>
                  <a:srgbClr val="0070C0"/>
                </a:solidFill>
              </a:rPr>
              <a:t>nhỏ</a:t>
            </a:r>
            <a:r>
              <a:rPr lang="en-US" sz="3600" b="1" dirty="0">
                <a:solidFill>
                  <a:srgbClr val="0070C0"/>
                </a:solidFill>
              </a:rPr>
              <a:t>, 15 </a:t>
            </a:r>
            <a:r>
              <a:rPr lang="en-US" sz="3600" b="1" dirty="0" err="1">
                <a:solidFill>
                  <a:srgbClr val="0070C0"/>
                </a:solidFill>
              </a:rPr>
              <a:t>phút</a:t>
            </a:r>
            <a:r>
              <a:rPr lang="en-US" sz="3600" b="1" dirty="0">
                <a:solidFill>
                  <a:srgbClr val="0070C0"/>
                </a:solidFill>
              </a:rPr>
              <a:t>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i="1" dirty="0" err="1">
                <a:solidFill>
                  <a:srgbClr val="0070C0"/>
                </a:solidFill>
              </a:rPr>
              <a:t>Thời</a:t>
            </a:r>
            <a:r>
              <a:rPr lang="en-US" sz="3600" b="1" i="1" dirty="0">
                <a:solidFill>
                  <a:srgbClr val="0070C0"/>
                </a:solidFill>
              </a:rPr>
              <a:t> </a:t>
            </a:r>
            <a:r>
              <a:rPr lang="en-US" sz="3600" b="1" i="1" dirty="0" err="1">
                <a:solidFill>
                  <a:srgbClr val="0070C0"/>
                </a:solidFill>
              </a:rPr>
              <a:t>sự</a:t>
            </a:r>
            <a:r>
              <a:rPr lang="en-US" sz="3600" b="1" i="1" dirty="0">
                <a:solidFill>
                  <a:srgbClr val="0070C0"/>
                </a:solidFill>
              </a:rPr>
              <a:t> </a:t>
            </a:r>
            <a:r>
              <a:rPr lang="en-US" sz="3600" b="1" dirty="0" err="1">
                <a:solidFill>
                  <a:srgbClr val="0070C0"/>
                </a:solidFill>
              </a:rPr>
              <a:t>và</a:t>
            </a:r>
            <a:r>
              <a:rPr lang="en-US" sz="3600" b="1" dirty="0">
                <a:solidFill>
                  <a:srgbClr val="0070C0"/>
                </a:solidFill>
              </a:rPr>
              <a:t> 30 </a:t>
            </a:r>
            <a:r>
              <a:rPr lang="en-US" sz="3600" b="1" dirty="0" err="1">
                <a:solidFill>
                  <a:srgbClr val="0070C0"/>
                </a:solidFill>
              </a:rPr>
              <a:t>phút</a:t>
            </a:r>
            <a:r>
              <a:rPr lang="en-US" sz="3600" b="1" dirty="0">
                <a:solidFill>
                  <a:srgbClr val="0070C0"/>
                </a:solidFill>
              </a:rPr>
              <a:t>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i="1" dirty="0">
                <a:solidFill>
                  <a:srgbClr val="0070C0"/>
                </a:solidFill>
              </a:rPr>
              <a:t>Ca </a:t>
            </a:r>
            <a:r>
              <a:rPr lang="en-US" sz="3600" b="1" i="1" dirty="0" err="1">
                <a:solidFill>
                  <a:srgbClr val="0070C0"/>
                </a:solidFill>
              </a:rPr>
              <a:t>nhạc</a:t>
            </a:r>
            <a:r>
              <a:rPr lang="en-US" sz="3600" b="1" dirty="0">
                <a:solidFill>
                  <a:srgbClr val="0070C0"/>
                </a:solidFill>
              </a:rPr>
              <a:t>. </a:t>
            </a:r>
            <a:r>
              <a:rPr lang="en-US" sz="3600" b="1" dirty="0" err="1">
                <a:solidFill>
                  <a:srgbClr val="0070C0"/>
                </a:solidFill>
              </a:rPr>
              <a:t>Tên</a:t>
            </a:r>
            <a:r>
              <a:rPr lang="en-US" sz="3600" b="1" dirty="0">
                <a:solidFill>
                  <a:srgbClr val="0070C0"/>
                </a:solidFill>
              </a:rPr>
              <a:t> </a:t>
            </a:r>
            <a:r>
              <a:rPr lang="en-US" sz="3600" b="1" dirty="0" err="1">
                <a:solidFill>
                  <a:srgbClr val="0070C0"/>
                </a:solidFill>
              </a:rPr>
              <a:t>gọi</a:t>
            </a:r>
            <a:r>
              <a:rPr lang="en-US" sz="3600" b="1" dirty="0">
                <a:solidFill>
                  <a:srgbClr val="0070C0"/>
                </a:solidFill>
              </a:rPr>
              <a:t> </a:t>
            </a:r>
            <a:r>
              <a:rPr lang="en-US" sz="3600" b="1" dirty="0" err="1">
                <a:solidFill>
                  <a:srgbClr val="0070C0"/>
                </a:solidFill>
              </a:rPr>
              <a:t>lúc</a:t>
            </a:r>
            <a:r>
              <a:rPr lang="en-US" sz="3600" b="1" dirty="0">
                <a:solidFill>
                  <a:srgbClr val="0070C0"/>
                </a:solidFill>
              </a:rPr>
              <a:t> </a:t>
            </a:r>
            <a:r>
              <a:rPr lang="en-US" sz="3600" b="1" dirty="0" err="1">
                <a:solidFill>
                  <a:srgbClr val="0070C0"/>
                </a:solidFill>
              </a:rPr>
              <a:t>đó</a:t>
            </a:r>
            <a:r>
              <a:rPr lang="en-US" sz="3600" b="1" dirty="0">
                <a:solidFill>
                  <a:srgbClr val="0070C0"/>
                </a:solidFill>
              </a:rPr>
              <a:t> </a:t>
            </a:r>
            <a:r>
              <a:rPr lang="en-US" sz="3600" b="1" dirty="0" err="1">
                <a:solidFill>
                  <a:srgbClr val="0070C0"/>
                </a:solidFill>
              </a:rPr>
              <a:t>của</a:t>
            </a:r>
            <a:r>
              <a:rPr lang="en-US" sz="3600" b="1" dirty="0">
                <a:solidFill>
                  <a:srgbClr val="0070C0"/>
                </a:solidFill>
              </a:rPr>
              <a:t> </a:t>
            </a:r>
            <a:r>
              <a:rPr lang="en-US" sz="3600" b="1" dirty="0" err="1">
                <a:solidFill>
                  <a:srgbClr val="0070C0"/>
                </a:solidFill>
              </a:rPr>
              <a:t>Đài</a:t>
            </a:r>
            <a:r>
              <a:rPr lang="en-US" sz="3600" b="1" dirty="0">
                <a:solidFill>
                  <a:srgbClr val="0070C0"/>
                </a:solidFill>
              </a:rPr>
              <a:t> </a:t>
            </a:r>
            <a:r>
              <a:rPr lang="en-US" sz="3600" b="1" dirty="0" err="1">
                <a:solidFill>
                  <a:srgbClr val="0070C0"/>
                </a:solidFill>
              </a:rPr>
              <a:t>là</a:t>
            </a:r>
            <a:r>
              <a:rPr lang="en-US" sz="3600" b="1" dirty="0">
                <a:solidFill>
                  <a:srgbClr val="0070C0"/>
                </a:solidFill>
              </a:rPr>
              <a:t> </a:t>
            </a:r>
            <a:r>
              <a:rPr lang="en-US" sz="3600" b="1" dirty="0" err="1">
                <a:solidFill>
                  <a:srgbClr val="0070C0"/>
                </a:solidFill>
              </a:rPr>
              <a:t>Vô</a:t>
            </a:r>
            <a:r>
              <a:rPr lang="en-US" sz="3600" b="1" dirty="0">
                <a:solidFill>
                  <a:srgbClr val="0070C0"/>
                </a:solidFill>
              </a:rPr>
              <a:t> </a:t>
            </a:r>
            <a:r>
              <a:rPr lang="en-US" sz="3600" b="1" dirty="0" err="1">
                <a:solidFill>
                  <a:srgbClr val="0070C0"/>
                </a:solidFill>
              </a:rPr>
              <a:t>tuyến</a:t>
            </a:r>
            <a:r>
              <a:rPr lang="en-US" sz="3600" b="1" dirty="0">
                <a:solidFill>
                  <a:srgbClr val="0070C0"/>
                </a:solidFill>
              </a:rPr>
              <a:t> </a:t>
            </a:r>
            <a:r>
              <a:rPr lang="en-US" sz="3600" b="1" dirty="0" err="1">
                <a:solidFill>
                  <a:srgbClr val="0070C0"/>
                </a:solidFill>
              </a:rPr>
              <a:t>Truyền</a:t>
            </a:r>
            <a:r>
              <a:rPr lang="en-US" sz="3600" b="1" dirty="0">
                <a:solidFill>
                  <a:srgbClr val="0070C0"/>
                </a:solidFill>
              </a:rPr>
              <a:t> </a:t>
            </a:r>
            <a:r>
              <a:rPr lang="en-US" sz="3600" b="1" dirty="0" err="1">
                <a:solidFill>
                  <a:srgbClr val="0070C0"/>
                </a:solidFill>
              </a:rPr>
              <a:t>hình</a:t>
            </a:r>
            <a:r>
              <a:rPr lang="en-US" sz="3600" b="1" dirty="0">
                <a:solidFill>
                  <a:srgbClr val="0070C0"/>
                </a:solidFill>
              </a:rPr>
              <a:t> </a:t>
            </a:r>
            <a:r>
              <a:rPr lang="en-US" sz="3600" b="1" dirty="0" err="1">
                <a:solidFill>
                  <a:srgbClr val="0070C0"/>
                </a:solidFill>
              </a:rPr>
              <a:t>Việt</a:t>
            </a:r>
            <a:r>
              <a:rPr lang="en-US" sz="3600" b="1" dirty="0">
                <a:solidFill>
                  <a:srgbClr val="0070C0"/>
                </a:solidFill>
              </a:rPr>
              <a:t> Nam.</a:t>
            </a:r>
          </a:p>
        </p:txBody>
      </p:sp>
    </p:spTree>
    <p:extLst>
      <p:ext uri="{BB962C8B-B14F-4D97-AF65-F5344CB8AC3E}">
        <p14:creationId xmlns:p14="http://schemas.microsoft.com/office/powerpoint/2010/main" val="35039555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1860550"/>
            <a:ext cx="7841532" cy="3136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28" name="图片 2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7724605" y="2314347"/>
            <a:ext cx="2705876" cy="3169422"/>
          </a:xfrm>
          <a:prstGeom prst="rect">
            <a:avLst/>
          </a:prstGeom>
        </p:spPr>
      </p:pic>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109345" y="1064895"/>
            <a:ext cx="2178050" cy="2035810"/>
          </a:xfrm>
          <a:prstGeom prst="rect">
            <a:avLst/>
          </a:prstGeom>
        </p:spPr>
      </p:pic>
      <p:pic>
        <p:nvPicPr>
          <p:cNvPr id="2" name="Picture 1">
            <a:extLst>
              <a:ext uri="{FF2B5EF4-FFF2-40B4-BE49-F238E27FC236}">
                <a16:creationId xmlns:a16="http://schemas.microsoft.com/office/drawing/2014/main" id="{7E022706-E899-4251-A467-293151E742AD}"/>
              </a:ext>
            </a:extLst>
          </p:cNvPr>
          <p:cNvPicPr>
            <a:picLocks noChangeAspect="1"/>
          </p:cNvPicPr>
          <p:nvPr/>
        </p:nvPicPr>
        <p:blipFill>
          <a:blip r:embed="rId5"/>
          <a:stretch>
            <a:fillRect/>
          </a:stretch>
        </p:blipFill>
        <p:spPr>
          <a:xfrm>
            <a:off x="2008324" y="2593395"/>
            <a:ext cx="7108552" cy="165215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2b2181ee0ddf3198d036ec9f3094f086.png">
            <a:extLst>
              <a:ext uri="{FF2B5EF4-FFF2-40B4-BE49-F238E27FC236}">
                <a16:creationId xmlns:a16="http://schemas.microsoft.com/office/drawing/2014/main" id="{2F5BE5BA-E4A7-42CA-A9F7-594BF186F546}"/>
              </a:ext>
            </a:extLst>
          </p:cNvPr>
          <p:cNvPicPr>
            <a:picLocks noChangeAspect="1"/>
          </p:cNvPicPr>
          <p:nvPr/>
        </p:nvPicPr>
        <p:blipFill>
          <a:blip r:embed="rId5" cstate="print"/>
          <a:stretch>
            <a:fillRect/>
          </a:stretch>
        </p:blipFill>
        <p:spPr>
          <a:xfrm flipH="1">
            <a:off x="9144000" y="3048000"/>
            <a:ext cx="3048000" cy="3810000"/>
          </a:xfrm>
          <a:prstGeom prst="rect">
            <a:avLst/>
          </a:prstGeom>
        </p:spPr>
      </p:pic>
      <p:pic>
        <p:nvPicPr>
          <p:cNvPr id="37" name="Picture 36" descr="2b2181ee0ddf3198d036ec9f3094f086.png">
            <a:extLst>
              <a:ext uri="{FF2B5EF4-FFF2-40B4-BE49-F238E27FC236}">
                <a16:creationId xmlns:a16="http://schemas.microsoft.com/office/drawing/2014/main" id="{DFE2173D-AD17-4998-BFB9-D30D3A08B8D2}"/>
              </a:ext>
            </a:extLst>
          </p:cNvPr>
          <p:cNvPicPr>
            <a:picLocks noChangeAspect="1"/>
          </p:cNvPicPr>
          <p:nvPr/>
        </p:nvPicPr>
        <p:blipFill>
          <a:blip r:embed="rId6" cstate="print"/>
          <a:stretch>
            <a:fillRect/>
          </a:stretch>
        </p:blipFill>
        <p:spPr>
          <a:xfrm>
            <a:off x="0" y="3048000"/>
            <a:ext cx="2985589" cy="3810000"/>
          </a:xfrm>
          <a:prstGeom prst="rect">
            <a:avLst/>
          </a:prstGeom>
        </p:spPr>
      </p:pic>
      <p:pic>
        <p:nvPicPr>
          <p:cNvPr id="38" name="Picture 37" descr="ae22ebc57a38542b1b8a66c597ea7458.png">
            <a:extLst>
              <a:ext uri="{FF2B5EF4-FFF2-40B4-BE49-F238E27FC236}">
                <a16:creationId xmlns:a16="http://schemas.microsoft.com/office/drawing/2014/main" id="{09E92317-B5FC-40FE-81B7-2D7FA9C69C33}"/>
              </a:ext>
            </a:extLst>
          </p:cNvPr>
          <p:cNvPicPr>
            <a:picLocks noChangeAspect="1"/>
          </p:cNvPicPr>
          <p:nvPr/>
        </p:nvPicPr>
        <p:blipFill>
          <a:blip r:embed="rId7" cstate="print"/>
          <a:stretch>
            <a:fillRect/>
          </a:stretch>
        </p:blipFill>
        <p:spPr>
          <a:xfrm>
            <a:off x="1524000" y="1219200"/>
            <a:ext cx="9144000" cy="6858000"/>
          </a:xfrm>
          <a:prstGeom prst="rect">
            <a:avLst/>
          </a:prstGeom>
        </p:spPr>
      </p:pic>
      <p:pic>
        <p:nvPicPr>
          <p:cNvPr id="39" name="Picture 38" descr="5631c7a98ca2287e2d680a324b15e383.png">
            <a:extLst>
              <a:ext uri="{FF2B5EF4-FFF2-40B4-BE49-F238E27FC236}">
                <a16:creationId xmlns:a16="http://schemas.microsoft.com/office/drawing/2014/main" id="{0EA8D3D8-50B3-4F8D-BB81-5CC881DFB51F}"/>
              </a:ext>
            </a:extLst>
          </p:cNvPr>
          <p:cNvPicPr>
            <a:picLocks noChangeAspect="1"/>
          </p:cNvPicPr>
          <p:nvPr/>
        </p:nvPicPr>
        <p:blipFill>
          <a:blip r:embed="rId8" cstate="print"/>
          <a:stretch>
            <a:fillRect/>
          </a:stretch>
        </p:blipFill>
        <p:spPr>
          <a:xfrm>
            <a:off x="5181600" y="990603"/>
            <a:ext cx="1625600" cy="1823329"/>
          </a:xfrm>
          <a:prstGeom prst="rect">
            <a:avLst/>
          </a:prstGeom>
        </p:spPr>
      </p:pic>
      <p:pic>
        <p:nvPicPr>
          <p:cNvPr id="40" name="Picture 39" descr="fe1747c4d7e277ba1ee4105e3bc7af1c.png">
            <a:extLst>
              <a:ext uri="{FF2B5EF4-FFF2-40B4-BE49-F238E27FC236}">
                <a16:creationId xmlns:a16="http://schemas.microsoft.com/office/drawing/2014/main" id="{E00F5113-E429-45EF-ADFD-21ABBAE42773}"/>
              </a:ext>
            </a:extLst>
          </p:cNvPr>
          <p:cNvPicPr>
            <a:picLocks noChangeAspect="1"/>
          </p:cNvPicPr>
          <p:nvPr/>
        </p:nvPicPr>
        <p:blipFill>
          <a:blip r:embed="rId9" cstate="print"/>
          <a:stretch>
            <a:fillRect/>
          </a:stretch>
        </p:blipFill>
        <p:spPr>
          <a:xfrm>
            <a:off x="3657600" y="1905000"/>
            <a:ext cx="2438400" cy="1981200"/>
          </a:xfrm>
          <a:prstGeom prst="rect">
            <a:avLst/>
          </a:prstGeom>
        </p:spPr>
      </p:pic>
      <p:pic>
        <p:nvPicPr>
          <p:cNvPr id="41" name="Picture 40" descr="f5c2a31645fd10a7bfb7180ae764b33e.png">
            <a:extLst>
              <a:ext uri="{FF2B5EF4-FFF2-40B4-BE49-F238E27FC236}">
                <a16:creationId xmlns:a16="http://schemas.microsoft.com/office/drawing/2014/main" id="{62EB8A5B-DBEF-48EB-BABE-5CF31F5E781F}"/>
              </a:ext>
            </a:extLst>
          </p:cNvPr>
          <p:cNvPicPr>
            <a:picLocks noChangeAspect="1"/>
          </p:cNvPicPr>
          <p:nvPr/>
        </p:nvPicPr>
        <p:blipFill>
          <a:blip r:embed="rId10" cstate="print"/>
          <a:stretch>
            <a:fillRect/>
          </a:stretch>
        </p:blipFill>
        <p:spPr>
          <a:xfrm>
            <a:off x="6197600" y="2286003"/>
            <a:ext cx="1930400" cy="1120153"/>
          </a:xfrm>
          <a:prstGeom prst="rect">
            <a:avLst/>
          </a:prstGeom>
        </p:spPr>
      </p:pic>
      <p:pic>
        <p:nvPicPr>
          <p:cNvPr id="42" name="Picture 41" descr="a0f932e5084a2d27268758dfe1be070a.png">
            <a:extLst>
              <a:ext uri="{FF2B5EF4-FFF2-40B4-BE49-F238E27FC236}">
                <a16:creationId xmlns:a16="http://schemas.microsoft.com/office/drawing/2014/main" id="{336D86FD-68DE-4590-9BD4-011F106A8B30}"/>
              </a:ext>
            </a:extLst>
          </p:cNvPr>
          <p:cNvPicPr>
            <a:picLocks noChangeAspect="1"/>
          </p:cNvPicPr>
          <p:nvPr/>
        </p:nvPicPr>
        <p:blipFill>
          <a:blip r:embed="rId11" cstate="print"/>
          <a:stretch>
            <a:fillRect/>
          </a:stretch>
        </p:blipFill>
        <p:spPr>
          <a:xfrm>
            <a:off x="3759200" y="3505203"/>
            <a:ext cx="1930400" cy="1295781"/>
          </a:xfrm>
          <a:prstGeom prst="rect">
            <a:avLst/>
          </a:prstGeom>
        </p:spPr>
      </p:pic>
      <p:pic>
        <p:nvPicPr>
          <p:cNvPr id="43" name="Picture 42" descr="bf30f7e2896d1260827521fda40d5ad6.png">
            <a:extLst>
              <a:ext uri="{FF2B5EF4-FFF2-40B4-BE49-F238E27FC236}">
                <a16:creationId xmlns:a16="http://schemas.microsoft.com/office/drawing/2014/main" id="{BF15E753-3630-4E33-8391-4566AB785A1A}"/>
              </a:ext>
            </a:extLst>
          </p:cNvPr>
          <p:cNvPicPr>
            <a:picLocks noChangeAspect="1"/>
          </p:cNvPicPr>
          <p:nvPr/>
        </p:nvPicPr>
        <p:blipFill>
          <a:blip r:embed="rId12" cstate="print"/>
          <a:stretch>
            <a:fillRect/>
          </a:stretch>
        </p:blipFill>
        <p:spPr>
          <a:xfrm>
            <a:off x="6096000" y="3276600"/>
            <a:ext cx="2133600" cy="1619702"/>
          </a:xfrm>
          <a:prstGeom prst="rect">
            <a:avLst/>
          </a:prstGeom>
        </p:spPr>
      </p:pic>
      <p:pic>
        <p:nvPicPr>
          <p:cNvPr id="44" name="Picture 43" descr="4341eebecc67e47aa570993296a53316.png">
            <a:extLst>
              <a:ext uri="{FF2B5EF4-FFF2-40B4-BE49-F238E27FC236}">
                <a16:creationId xmlns:a16="http://schemas.microsoft.com/office/drawing/2014/main" id="{58C16616-2F57-4EDF-8A17-7E9D25641399}"/>
              </a:ext>
            </a:extLst>
          </p:cNvPr>
          <p:cNvPicPr>
            <a:picLocks noChangeAspect="1"/>
          </p:cNvPicPr>
          <p:nvPr/>
        </p:nvPicPr>
        <p:blipFill>
          <a:blip r:embed="rId13" cstate="print"/>
          <a:stretch>
            <a:fillRect/>
          </a:stretch>
        </p:blipFill>
        <p:spPr>
          <a:xfrm>
            <a:off x="8128002" y="2514603"/>
            <a:ext cx="1119124" cy="1258385"/>
          </a:xfrm>
          <a:prstGeom prst="rect">
            <a:avLst/>
          </a:prstGeom>
        </p:spPr>
      </p:pic>
      <p:pic>
        <p:nvPicPr>
          <p:cNvPr id="45" name="Picture 44" descr="43b282e5574b9381f3f2c3655d492a4e.png">
            <a:hlinkClick r:id="rId14" action="ppaction://hlinksldjump"/>
            <a:extLst>
              <a:ext uri="{FF2B5EF4-FFF2-40B4-BE49-F238E27FC236}">
                <a16:creationId xmlns:a16="http://schemas.microsoft.com/office/drawing/2014/main" id="{78AC5BE0-D6A6-4256-91EE-04E147A73BD6}"/>
              </a:ext>
            </a:extLst>
          </p:cNvPr>
          <p:cNvPicPr>
            <a:picLocks noChangeAspect="1"/>
          </p:cNvPicPr>
          <p:nvPr/>
        </p:nvPicPr>
        <p:blipFill>
          <a:blip r:embed="rId15" cstate="print"/>
          <a:stretch>
            <a:fillRect/>
          </a:stretch>
        </p:blipFill>
        <p:spPr>
          <a:xfrm>
            <a:off x="7670800" y="114303"/>
            <a:ext cx="1320800" cy="990600"/>
          </a:xfrm>
          <a:prstGeom prst="rect">
            <a:avLst/>
          </a:prstGeom>
        </p:spPr>
      </p:pic>
      <p:pic>
        <p:nvPicPr>
          <p:cNvPr id="46" name="Picture 45" descr="43b282e5574b9381f3f2c3655d492a4e.png">
            <a:hlinkClick r:id="rId16" action="ppaction://hlinksldjump"/>
            <a:extLst>
              <a:ext uri="{FF2B5EF4-FFF2-40B4-BE49-F238E27FC236}">
                <a16:creationId xmlns:a16="http://schemas.microsoft.com/office/drawing/2014/main" id="{CDEDD37E-247E-4998-BD9B-D090C661D326}"/>
              </a:ext>
            </a:extLst>
          </p:cNvPr>
          <p:cNvPicPr>
            <a:picLocks noChangeAspect="1"/>
          </p:cNvPicPr>
          <p:nvPr/>
        </p:nvPicPr>
        <p:blipFill>
          <a:blip r:embed="rId15" cstate="print"/>
          <a:stretch>
            <a:fillRect/>
          </a:stretch>
        </p:blipFill>
        <p:spPr>
          <a:xfrm>
            <a:off x="9424489" y="114303"/>
            <a:ext cx="1320800" cy="990600"/>
          </a:xfrm>
          <a:prstGeom prst="rect">
            <a:avLst/>
          </a:prstGeom>
        </p:spPr>
      </p:pic>
      <p:pic>
        <p:nvPicPr>
          <p:cNvPr id="47" name="Picture 46" descr="43b282e5574b9381f3f2c3655d492a4e.png">
            <a:hlinkClick r:id="rId17" action="ppaction://hlinksldjump"/>
            <a:extLst>
              <a:ext uri="{FF2B5EF4-FFF2-40B4-BE49-F238E27FC236}">
                <a16:creationId xmlns:a16="http://schemas.microsoft.com/office/drawing/2014/main" id="{20FB4B2D-669C-4DB8-A15F-488EE40D6F26}"/>
              </a:ext>
            </a:extLst>
          </p:cNvPr>
          <p:cNvPicPr>
            <a:picLocks noChangeAspect="1"/>
          </p:cNvPicPr>
          <p:nvPr/>
        </p:nvPicPr>
        <p:blipFill>
          <a:blip r:embed="rId15" cstate="print"/>
          <a:stretch>
            <a:fillRect/>
          </a:stretch>
        </p:blipFill>
        <p:spPr>
          <a:xfrm>
            <a:off x="10745289" y="114303"/>
            <a:ext cx="1320800" cy="990600"/>
          </a:xfrm>
          <a:prstGeom prst="rect">
            <a:avLst/>
          </a:prstGeom>
        </p:spPr>
      </p:pic>
      <p:pic>
        <p:nvPicPr>
          <p:cNvPr id="51" name="Picture 2">
            <a:hlinkClick r:id="" action="ppaction://noaction"/>
            <a:extLst>
              <a:ext uri="{FF2B5EF4-FFF2-40B4-BE49-F238E27FC236}">
                <a16:creationId xmlns:a16="http://schemas.microsoft.com/office/drawing/2014/main" id="{77D4C738-7709-444A-A0FE-768F14C816F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5487" y="1902267"/>
            <a:ext cx="51085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Tieng-tinh-tinh-www_nhacchuongvui_com">
            <a:hlinkClick r:id="" action="ppaction://media"/>
            <a:extLst>
              <a:ext uri="{FF2B5EF4-FFF2-40B4-BE49-F238E27FC236}">
                <a16:creationId xmlns:a16="http://schemas.microsoft.com/office/drawing/2014/main" id="{8570F3D9-E1F6-46A0-84FA-79CBBE1E864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040331" y="6316135"/>
            <a:ext cx="541867" cy="541867"/>
          </a:xfrm>
          <a:prstGeom prst="rect">
            <a:avLst/>
          </a:prstGeom>
        </p:spPr>
      </p:pic>
      <p:pic>
        <p:nvPicPr>
          <p:cNvPr id="53" name="Tieng-tinh-tinh-www_nhacchuongvui_com">
            <a:hlinkClick r:id="" action="ppaction://media"/>
            <a:extLst>
              <a:ext uri="{FF2B5EF4-FFF2-40B4-BE49-F238E27FC236}">
                <a16:creationId xmlns:a16="http://schemas.microsoft.com/office/drawing/2014/main" id="{E6662BE1-CD8B-4A37-A1BB-889CA9BD287E}"/>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459846" y="4191645"/>
            <a:ext cx="541867" cy="1685752"/>
          </a:xfrm>
          <a:prstGeom prst="rect">
            <a:avLst/>
          </a:prstGeom>
        </p:spPr>
      </p:pic>
      <p:pic>
        <p:nvPicPr>
          <p:cNvPr id="54" name="Tieng-tinh-tinh-www_nhacchuongvui_com">
            <a:hlinkClick r:id="" action="ppaction://media"/>
            <a:extLst>
              <a:ext uri="{FF2B5EF4-FFF2-40B4-BE49-F238E27FC236}">
                <a16:creationId xmlns:a16="http://schemas.microsoft.com/office/drawing/2014/main" id="{708F38E7-F577-4A32-AAB0-12D5464291D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67354" y="2813932"/>
            <a:ext cx="541867" cy="1685752"/>
          </a:xfrm>
          <a:prstGeom prst="rect">
            <a:avLst/>
          </a:prstGeom>
        </p:spPr>
      </p:pic>
      <p:pic>
        <p:nvPicPr>
          <p:cNvPr id="3" name="Picture 2">
            <a:extLst>
              <a:ext uri="{FF2B5EF4-FFF2-40B4-BE49-F238E27FC236}">
                <a16:creationId xmlns:a16="http://schemas.microsoft.com/office/drawing/2014/main" id="{B2CE2672-20F3-4B65-AE32-7875D2F557B8}"/>
              </a:ext>
            </a:extLst>
          </p:cNvPr>
          <p:cNvPicPr>
            <a:picLocks noChangeAspect="1"/>
          </p:cNvPicPr>
          <p:nvPr/>
        </p:nvPicPr>
        <p:blipFill>
          <a:blip r:embed="rId20"/>
          <a:stretch>
            <a:fillRect/>
          </a:stretch>
        </p:blipFill>
        <p:spPr>
          <a:xfrm>
            <a:off x="-208006" y="-239719"/>
            <a:ext cx="8321761" cy="1603387"/>
          </a:xfrm>
          <a:prstGeom prst="rect">
            <a:avLst/>
          </a:prstGeom>
        </p:spPr>
      </p:pic>
    </p:spTree>
    <p:extLst>
      <p:ext uri="{BB962C8B-B14F-4D97-AF65-F5344CB8AC3E}">
        <p14:creationId xmlns:p14="http://schemas.microsoft.com/office/powerpoint/2010/main" val="2077961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52"/>
                </p:tgtEl>
              </p:cMediaNode>
            </p:audio>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6" presetClass="entr" presetSubtype="16"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circle(in)">
                                      <p:cBhvr>
                                        <p:cTn id="14" dur="2000"/>
                                        <p:tgtEl>
                                          <p:spTgt spid="40"/>
                                        </p:tgtEl>
                                      </p:cBhvr>
                                    </p:animEffect>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3448" fill="hold"/>
                                        <p:tgtEl>
                                          <p:spTgt spid="52"/>
                                        </p:tgtEl>
                                      </p:cBhvr>
                                    </p:cmd>
                                  </p:childTnLst>
                                </p:cTn>
                              </p:par>
                            </p:childTnLst>
                          </p:cTn>
                        </p:par>
                      </p:childTnLst>
                    </p:cTn>
                  </p:par>
                </p:childTnLst>
              </p:cTn>
              <p:nextCondLst>
                <p:cond evt="onClick" delay="0">
                  <p:tgtEl>
                    <p:spTgt spid="45"/>
                  </p:tgtEl>
                </p:cond>
              </p:nextCondLst>
            </p:seq>
            <p:audio>
              <p:cMediaNode vol="80000">
                <p:cTn id="18" fill="hold" display="0">
                  <p:stCondLst>
                    <p:cond delay="indefinite"/>
                  </p:stCondLst>
                  <p:endCondLst>
                    <p:cond evt="onStopAudio" delay="0">
                      <p:tgtEl>
                        <p:sldTgt/>
                      </p:tgtEl>
                    </p:cond>
                  </p:endCondLst>
                </p:cTn>
                <p:tgtEl>
                  <p:spTgt spid="53"/>
                </p:tgtEl>
              </p:cMediaNode>
            </p:audio>
            <p:seq concurrent="1" nextAc="seek">
              <p:cTn id="19" restart="whenNotActive" fill="hold" evtFilter="cancelBubble" nodeType="interactiveSeq">
                <p:stCondLst>
                  <p:cond evt="onClick" delay="0">
                    <p:tgtEl>
                      <p:spTgt spid="46"/>
                    </p:tgtEl>
                  </p:cond>
                </p:stCondLst>
                <p:endSync evt="end" delay="0">
                  <p:rtn val="all"/>
                </p:endSync>
                <p:childTnLst>
                  <p:par>
                    <p:cTn id="20" fill="hold">
                      <p:stCondLst>
                        <p:cond delay="0"/>
                      </p:stCondLst>
                      <p:childTnLst>
                        <p:par>
                          <p:cTn id="21" fill="hold">
                            <p:stCondLst>
                              <p:cond delay="0"/>
                            </p:stCondLst>
                            <p:childTnLst>
                              <p:par>
                                <p:cTn id="22" presetID="6"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ircle(in)">
                                      <p:cBhvr>
                                        <p:cTn id="24" dur="2000"/>
                                        <p:tgtEl>
                                          <p:spTgt spid="42"/>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3448" fill="hold"/>
                                        <p:tgtEl>
                                          <p:spTgt spid="54"/>
                                        </p:tgtEl>
                                      </p:cBhvr>
                                    </p:cmd>
                                  </p:childTnLst>
                                </p:cTn>
                              </p:par>
                            </p:childTnLst>
                          </p:cTn>
                        </p:par>
                      </p:childTnLst>
                    </p:cTn>
                  </p:par>
                </p:childTnLst>
              </p:cTn>
              <p:nextCondLst>
                <p:cond evt="onClick" delay="0">
                  <p:tgtEl>
                    <p:spTgt spid="46"/>
                  </p:tgtEl>
                </p:cond>
              </p:nextCondLst>
            </p:seq>
            <p:audio>
              <p:cMediaNode vol="80000">
                <p:cTn id="28" fill="hold" display="0">
                  <p:stCondLst>
                    <p:cond delay="indefinite"/>
                  </p:stCondLst>
                  <p:endCondLst>
                    <p:cond evt="onStopAudio" delay="0">
                      <p:tgtEl>
                        <p:sldTgt/>
                      </p:tgtEl>
                    </p:cond>
                  </p:endCondLst>
                </p:cTn>
                <p:tgtEl>
                  <p:spTgt spid="54"/>
                </p:tgtEl>
              </p:cMediaNode>
            </p:audio>
            <p:seq concurrent="1" nextAc="seek">
              <p:cTn id="29" restart="whenNotActive" fill="hold" evtFilter="cancelBubble" nodeType="interactiveSeq">
                <p:stCondLst>
                  <p:cond evt="onClick" delay="0">
                    <p:tgtEl>
                      <p:spTgt spid="47"/>
                    </p:tgtEl>
                  </p:cond>
                </p:stCondLst>
                <p:endSync evt="end" delay="0">
                  <p:rtn val="all"/>
                </p:endSync>
                <p:childTnLst>
                  <p:par>
                    <p:cTn id="30" fill="hold">
                      <p:stCondLst>
                        <p:cond delay="0"/>
                      </p:stCondLst>
                      <p:childTnLst>
                        <p:par>
                          <p:cTn id="31" fill="hold">
                            <p:stCondLst>
                              <p:cond delay="0"/>
                            </p:stCondLst>
                            <p:childTnLst>
                              <p:par>
                                <p:cTn id="32" presetID="6" presetClass="entr" presetSubtype="16"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in)">
                                      <p:cBhvr>
                                        <p:cTn id="34" dur="2000"/>
                                        <p:tgtEl>
                                          <p:spTgt spid="43"/>
                                        </p:tgtEl>
                                      </p:cBhvr>
                                    </p:animEffect>
                                  </p:childTnLst>
                                </p:cTn>
                              </p:par>
                            </p:childTnLst>
                          </p:cTn>
                        </p:par>
                        <p:par>
                          <p:cTn id="35" fill="hold">
                            <p:stCondLst>
                              <p:cond delay="2000"/>
                            </p:stCondLst>
                            <p:childTnLst>
                              <p:par>
                                <p:cTn id="36" presetID="1" presetClass="mediacall" presetSubtype="0" fill="hold" nodeType="afterEffect">
                                  <p:stCondLst>
                                    <p:cond delay="0"/>
                                  </p:stCondLst>
                                  <p:childTnLst>
                                    <p:cmd type="call" cmd="playFrom(0.0)">
                                      <p:cBhvr>
                                        <p:cTn id="37" dur="3448" fill="hold"/>
                                        <p:tgtEl>
                                          <p:spTgt spid="53"/>
                                        </p:tgtEl>
                                      </p:cBhvr>
                                    </p:cmd>
                                  </p:childTnLst>
                                </p:cTn>
                              </p:par>
                            </p:childTnLst>
                          </p:cTn>
                        </p:par>
                      </p:childTnLst>
                    </p:cTn>
                  </p:par>
                </p:childTnLst>
              </p:cTn>
              <p:nextCondLst>
                <p:cond evt="onClick" delay="0">
                  <p:tgtEl>
                    <p:spTgt spid="4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A048-333E-45EE-BF6C-0FD0E7761B8C}"/>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B18D5A84-6679-4780-AB62-DA5FBAEDF02F}"/>
              </a:ext>
            </a:extLst>
          </p:cNvPr>
          <p:cNvGrpSpPr/>
          <p:nvPr/>
        </p:nvGrpSpPr>
        <p:grpSpPr>
          <a:xfrm>
            <a:off x="6479694" y="2365804"/>
            <a:ext cx="5632627" cy="1288256"/>
            <a:chOff x="311419" y="3516443"/>
            <a:chExt cx="4224470" cy="966192"/>
          </a:xfrm>
        </p:grpSpPr>
        <p:grpSp>
          <p:nvGrpSpPr>
            <p:cNvPr id="4" name="Group 3">
              <a:extLst>
                <a:ext uri="{FF2B5EF4-FFF2-40B4-BE49-F238E27FC236}">
                  <a16:creationId xmlns:a16="http://schemas.microsoft.com/office/drawing/2014/main" id="{53FED11B-1B92-4B00-9B32-56F8F52DF2CF}"/>
                </a:ext>
              </a:extLst>
            </p:cNvPr>
            <p:cNvGrpSpPr/>
            <p:nvPr/>
          </p:nvGrpSpPr>
          <p:grpSpPr>
            <a:xfrm>
              <a:off x="619802" y="3516443"/>
              <a:ext cx="3916087" cy="966192"/>
              <a:chOff x="129540" y="128016"/>
              <a:chExt cx="11932920" cy="1710781"/>
            </a:xfrm>
          </p:grpSpPr>
          <p:sp>
            <p:nvSpPr>
              <p:cNvPr id="10" name="Rectangle 9">
                <a:extLst>
                  <a:ext uri="{FF2B5EF4-FFF2-40B4-BE49-F238E27FC236}">
                    <a16:creationId xmlns:a16="http://schemas.microsoft.com/office/drawing/2014/main" id="{411559F9-75C2-48F5-8134-28BC1A9CB220}"/>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7779446A-46FF-412A-9A0C-839C92CD1ACD}"/>
                  </a:ext>
                </a:extLst>
              </p:cNvPr>
              <p:cNvSpPr txBox="1"/>
              <p:nvPr/>
            </p:nvSpPr>
            <p:spPr>
              <a:xfrm>
                <a:off x="2972845" y="389223"/>
                <a:ext cx="7566293"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A7BF2C9-9887-4F8F-8833-50507E664EE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C1070A34-E473-41E6-9F8C-50D987334677}"/>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75DD63D7-1A8F-441F-A5FA-0702F18A3BB1}"/>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2E674A0A-6463-4435-A77D-7A159A35A7D8}"/>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511E8A64-0663-47EE-8EDA-A0F3E354CC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21" name="Group 20">
            <a:extLst>
              <a:ext uri="{FF2B5EF4-FFF2-40B4-BE49-F238E27FC236}">
                <a16:creationId xmlns:a16="http://schemas.microsoft.com/office/drawing/2014/main" id="{E4751DF0-5EC8-4E37-8501-F765AE8790F0}"/>
              </a:ext>
            </a:extLst>
          </p:cNvPr>
          <p:cNvGrpSpPr/>
          <p:nvPr/>
        </p:nvGrpSpPr>
        <p:grpSpPr>
          <a:xfrm>
            <a:off x="352775" y="2353647"/>
            <a:ext cx="5659142" cy="1288258"/>
            <a:chOff x="264580" y="1765233"/>
            <a:chExt cx="4244357" cy="966193"/>
          </a:xfrm>
        </p:grpSpPr>
        <p:grpSp>
          <p:nvGrpSpPr>
            <p:cNvPr id="22" name="Group 21">
              <a:extLst>
                <a:ext uri="{FF2B5EF4-FFF2-40B4-BE49-F238E27FC236}">
                  <a16:creationId xmlns:a16="http://schemas.microsoft.com/office/drawing/2014/main" id="{056E0F3B-AEB3-4F26-9D15-6F662C4557E4}"/>
                </a:ext>
              </a:extLst>
            </p:cNvPr>
            <p:cNvGrpSpPr/>
            <p:nvPr/>
          </p:nvGrpSpPr>
          <p:grpSpPr>
            <a:xfrm>
              <a:off x="655913" y="1765233"/>
              <a:ext cx="3853024" cy="966193"/>
              <a:chOff x="129540" y="128016"/>
              <a:chExt cx="11961346" cy="1710781"/>
            </a:xfrm>
          </p:grpSpPr>
          <p:sp>
            <p:nvSpPr>
              <p:cNvPr id="28" name="Rectangle 27">
                <a:extLst>
                  <a:ext uri="{FF2B5EF4-FFF2-40B4-BE49-F238E27FC236}">
                    <a16:creationId xmlns:a16="http://schemas.microsoft.com/office/drawing/2014/main" id="{D9BF05D6-0DE4-4F40-A81A-3F21F344657A}"/>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F89003D6-BA22-4103-A01D-9644316F69A8}"/>
                  </a:ext>
                </a:extLst>
              </p:cNvPr>
              <p:cNvSpPr txBox="1"/>
              <p:nvPr/>
            </p:nvSpPr>
            <p:spPr>
              <a:xfrm>
                <a:off x="1739536" y="328447"/>
                <a:ext cx="10351350" cy="1021802"/>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Cáp</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truyền</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hình</a:t>
                </a:r>
                <a:endPar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D2DDC5BC-9055-4A1B-A3E0-859247D6ECB9}"/>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45C39719-363C-462A-93BE-5618965AF1C6}"/>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52AB688E-C2FD-46E3-88D4-E3A9E6CD33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0026BE2-54DA-4CED-8983-D3C9298619C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0753A579-1B8C-49E3-A47B-DE6116829C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2F11C284-E18A-4C5A-A384-50175A433E7E}"/>
              </a:ext>
            </a:extLst>
          </p:cNvPr>
          <p:cNvGrpSpPr/>
          <p:nvPr/>
        </p:nvGrpSpPr>
        <p:grpSpPr>
          <a:xfrm>
            <a:off x="3849485" y="4343823"/>
            <a:ext cx="6130673" cy="1317717"/>
            <a:chOff x="4739560" y="3494348"/>
            <a:chExt cx="4598005" cy="988288"/>
          </a:xfrm>
        </p:grpSpPr>
        <p:grpSp>
          <p:nvGrpSpPr>
            <p:cNvPr id="31" name="Group 30">
              <a:extLst>
                <a:ext uri="{FF2B5EF4-FFF2-40B4-BE49-F238E27FC236}">
                  <a16:creationId xmlns:a16="http://schemas.microsoft.com/office/drawing/2014/main" id="{D52D081D-939D-4052-9B51-F322C06AB792}"/>
                </a:ext>
              </a:extLst>
            </p:cNvPr>
            <p:cNvGrpSpPr/>
            <p:nvPr/>
          </p:nvGrpSpPr>
          <p:grpSpPr>
            <a:xfrm>
              <a:off x="5081287" y="3516443"/>
              <a:ext cx="4256278" cy="966193"/>
              <a:chOff x="129538" y="128016"/>
              <a:chExt cx="12784665" cy="1710781"/>
            </a:xfrm>
          </p:grpSpPr>
          <p:sp>
            <p:nvSpPr>
              <p:cNvPr id="37" name="Rectangle 36">
                <a:extLst>
                  <a:ext uri="{FF2B5EF4-FFF2-40B4-BE49-F238E27FC236}">
                    <a16:creationId xmlns:a16="http://schemas.microsoft.com/office/drawing/2014/main" id="{28A16E06-B44C-47BC-9E79-17089C431D22}"/>
                  </a:ext>
                </a:extLst>
              </p:cNvPr>
              <p:cNvSpPr/>
              <p:nvPr/>
            </p:nvSpPr>
            <p:spPr>
              <a:xfrm>
                <a:off x="129538" y="128016"/>
                <a:ext cx="12724151" cy="1710781"/>
              </a:xfrm>
              <a:custGeom>
                <a:avLst/>
                <a:gdLst>
                  <a:gd name="connsiteX0" fmla="*/ 0 w 12724151"/>
                  <a:gd name="connsiteY0" fmla="*/ 0 h 1710781"/>
                  <a:gd name="connsiteX1" fmla="*/ 12724151 w 12724151"/>
                  <a:gd name="connsiteY1" fmla="*/ 0 h 1710781"/>
                  <a:gd name="connsiteX2" fmla="*/ 12724151 w 12724151"/>
                  <a:gd name="connsiteY2" fmla="*/ 1710781 h 1710781"/>
                  <a:gd name="connsiteX3" fmla="*/ 0 w 12724151"/>
                  <a:gd name="connsiteY3" fmla="*/ 1710781 h 1710781"/>
                  <a:gd name="connsiteX4" fmla="*/ 0 w 12724151"/>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151" h="1710781" fill="none" extrusionOk="0">
                    <a:moveTo>
                      <a:pt x="0" y="0"/>
                    </a:moveTo>
                    <a:cubicBezTo>
                      <a:pt x="3153360" y="-133017"/>
                      <a:pt x="6614138" y="-123057"/>
                      <a:pt x="12724151" y="0"/>
                    </a:cubicBezTo>
                    <a:cubicBezTo>
                      <a:pt x="12573086" y="306264"/>
                      <a:pt x="12727019" y="1228254"/>
                      <a:pt x="12724151" y="1710781"/>
                    </a:cubicBezTo>
                    <a:cubicBezTo>
                      <a:pt x="10380072" y="1708580"/>
                      <a:pt x="6182937" y="1581010"/>
                      <a:pt x="0" y="1710781"/>
                    </a:cubicBezTo>
                    <a:cubicBezTo>
                      <a:pt x="66034" y="1169151"/>
                      <a:pt x="34881" y="356270"/>
                      <a:pt x="0" y="0"/>
                    </a:cubicBezTo>
                    <a:close/>
                  </a:path>
                  <a:path w="12724151" h="1710781" stroke="0" extrusionOk="0">
                    <a:moveTo>
                      <a:pt x="0" y="0"/>
                    </a:moveTo>
                    <a:cubicBezTo>
                      <a:pt x="1947197" y="-157587"/>
                      <a:pt x="10534097" y="-63908"/>
                      <a:pt x="12724151" y="0"/>
                    </a:cubicBezTo>
                    <a:cubicBezTo>
                      <a:pt x="12681529" y="255585"/>
                      <a:pt x="12720488" y="1165646"/>
                      <a:pt x="12724151" y="1710781"/>
                    </a:cubicBezTo>
                    <a:cubicBezTo>
                      <a:pt x="10486062" y="1609783"/>
                      <a:pt x="2488645"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38" name="TextBox 37">
                <a:extLst>
                  <a:ext uri="{FF2B5EF4-FFF2-40B4-BE49-F238E27FC236}">
                    <a16:creationId xmlns:a16="http://schemas.microsoft.com/office/drawing/2014/main" id="{1B622557-22C4-4816-82ED-B3FEB6200AE2}"/>
                  </a:ext>
                </a:extLst>
              </p:cNvPr>
              <p:cNvSpPr txBox="1"/>
              <p:nvPr/>
            </p:nvSpPr>
            <p:spPr>
              <a:xfrm>
                <a:off x="2221223" y="348987"/>
                <a:ext cx="10692980"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Cả</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2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đáp</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án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33" name="Google Shape;3605;p43">
              <a:extLst>
                <a:ext uri="{FF2B5EF4-FFF2-40B4-BE49-F238E27FC236}">
                  <a16:creationId xmlns:a16="http://schemas.microsoft.com/office/drawing/2014/main" id="{6F018CA5-A0C1-482C-8F75-8241483E75C6}"/>
                </a:ext>
              </a:extLst>
            </p:cNvPr>
            <p:cNvGrpSpPr/>
            <p:nvPr/>
          </p:nvGrpSpPr>
          <p:grpSpPr>
            <a:xfrm>
              <a:off x="4739560" y="3494348"/>
              <a:ext cx="1009385" cy="967608"/>
              <a:chOff x="3190585" y="1598925"/>
              <a:chExt cx="1225500" cy="1225500"/>
            </a:xfrm>
          </p:grpSpPr>
          <p:sp>
            <p:nvSpPr>
              <p:cNvPr id="35" name="Google Shape;3606;p43">
                <a:extLst>
                  <a:ext uri="{FF2B5EF4-FFF2-40B4-BE49-F238E27FC236}">
                    <a16:creationId xmlns:a16="http://schemas.microsoft.com/office/drawing/2014/main" id="{E55BA045-E477-4CBD-A336-889B8A508FF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607;p43">
                <a:extLst>
                  <a:ext uri="{FF2B5EF4-FFF2-40B4-BE49-F238E27FC236}">
                    <a16:creationId xmlns:a16="http://schemas.microsoft.com/office/drawing/2014/main" id="{53E5BFE3-5886-44EE-87B6-4EBDE2FBCD65}"/>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grpSp>
        <p:nvGrpSpPr>
          <p:cNvPr id="39" name="Group 38">
            <a:extLst>
              <a:ext uri="{FF2B5EF4-FFF2-40B4-BE49-F238E27FC236}">
                <a16:creationId xmlns:a16="http://schemas.microsoft.com/office/drawing/2014/main" id="{B6D6EA95-22FD-4940-ADC5-E6034E5BF5DE}"/>
              </a:ext>
            </a:extLst>
          </p:cNvPr>
          <p:cNvGrpSpPr/>
          <p:nvPr/>
        </p:nvGrpSpPr>
        <p:grpSpPr>
          <a:xfrm>
            <a:off x="875047" y="254772"/>
            <a:ext cx="10961963" cy="1781626"/>
            <a:chOff x="646746" y="192450"/>
            <a:chExt cx="8221471" cy="1336219"/>
          </a:xfrm>
        </p:grpSpPr>
        <p:grpSp>
          <p:nvGrpSpPr>
            <p:cNvPr id="40" name="Google Shape;3579;p43">
              <a:extLst>
                <a:ext uri="{FF2B5EF4-FFF2-40B4-BE49-F238E27FC236}">
                  <a16:creationId xmlns:a16="http://schemas.microsoft.com/office/drawing/2014/main" id="{BB743CB6-DBDD-4593-A44B-E23467973735}"/>
                </a:ext>
              </a:extLst>
            </p:cNvPr>
            <p:cNvGrpSpPr/>
            <p:nvPr/>
          </p:nvGrpSpPr>
          <p:grpSpPr>
            <a:xfrm>
              <a:off x="646746" y="192450"/>
              <a:ext cx="8221471" cy="1336219"/>
              <a:chOff x="3374500" y="2400975"/>
              <a:chExt cx="2395004" cy="1696203"/>
            </a:xfrm>
          </p:grpSpPr>
          <p:sp>
            <p:nvSpPr>
              <p:cNvPr id="42" name="Google Shape;3580;p43">
                <a:extLst>
                  <a:ext uri="{FF2B5EF4-FFF2-40B4-BE49-F238E27FC236}">
                    <a16:creationId xmlns:a16="http://schemas.microsoft.com/office/drawing/2014/main" id="{C4959551-84E8-48DA-952F-881236E9FAA8}"/>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3" name="Google Shape;3581;p43">
                <a:extLst>
                  <a:ext uri="{FF2B5EF4-FFF2-40B4-BE49-F238E27FC236}">
                    <a16:creationId xmlns:a16="http://schemas.microsoft.com/office/drawing/2014/main" id="{572B1496-D28C-43C6-AE07-52CC45171795}"/>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4" name="Google Shape;3582;p43">
                <a:extLst>
                  <a:ext uri="{FF2B5EF4-FFF2-40B4-BE49-F238E27FC236}">
                    <a16:creationId xmlns:a16="http://schemas.microsoft.com/office/drawing/2014/main" id="{70FE3FC4-73E9-4D40-BD15-76385CFDC999}"/>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3;p43">
                <a:extLst>
                  <a:ext uri="{FF2B5EF4-FFF2-40B4-BE49-F238E27FC236}">
                    <a16:creationId xmlns:a16="http://schemas.microsoft.com/office/drawing/2014/main" id="{DC0091B7-D9AF-4DB8-B93A-042A86256A24}"/>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4;p43">
                <a:extLst>
                  <a:ext uri="{FF2B5EF4-FFF2-40B4-BE49-F238E27FC236}">
                    <a16:creationId xmlns:a16="http://schemas.microsoft.com/office/drawing/2014/main" id="{9C78CD28-59F8-4902-ADA6-9BCCCBAD86D2}"/>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5;p43">
                <a:extLst>
                  <a:ext uri="{FF2B5EF4-FFF2-40B4-BE49-F238E27FC236}">
                    <a16:creationId xmlns:a16="http://schemas.microsoft.com/office/drawing/2014/main" id="{550F806A-9825-4C88-A4C4-041BB7B5FE47}"/>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AD342DAF-F6F4-4980-BE1A-19EA14E1EDCA}"/>
                </a:ext>
              </a:extLst>
            </p:cNvPr>
            <p:cNvSpPr txBox="1">
              <a:spLocks/>
            </p:cNvSpPr>
            <p:nvPr/>
          </p:nvSpPr>
          <p:spPr>
            <a:xfrm>
              <a:off x="1567479" y="310498"/>
              <a:ext cx="6525080"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Đài</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tín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hiệu</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qua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8" name="Google Shape;118;p4">
            <a:extLst>
              <a:ext uri="{FF2B5EF4-FFF2-40B4-BE49-F238E27FC236}">
                <a16:creationId xmlns:a16="http://schemas.microsoft.com/office/drawing/2014/main" id="{A2F8D405-8CB0-4FB8-A473-2B6A65EC6014}"/>
              </a:ext>
            </a:extLst>
          </p:cNvPr>
          <p:cNvSpPr/>
          <p:nvPr/>
        </p:nvSpPr>
        <p:spPr>
          <a:xfrm rot="20682741">
            <a:off x="4626784" y="2290824"/>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9" name="Google Shape;118;p4">
            <a:extLst>
              <a:ext uri="{FF2B5EF4-FFF2-40B4-BE49-F238E27FC236}">
                <a16:creationId xmlns:a16="http://schemas.microsoft.com/office/drawing/2014/main" id="{424F428A-759F-4F97-90CD-84EE7B870B6A}"/>
              </a:ext>
            </a:extLst>
          </p:cNvPr>
          <p:cNvSpPr/>
          <p:nvPr/>
        </p:nvSpPr>
        <p:spPr>
          <a:xfrm rot="20682741">
            <a:off x="10738049" y="223502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1" name="Tieng-tinh-tinh-www_nhacchuongvui_com">
            <a:hlinkClick r:id="" action="ppaction://media"/>
            <a:extLst>
              <a:ext uri="{FF2B5EF4-FFF2-40B4-BE49-F238E27FC236}">
                <a16:creationId xmlns:a16="http://schemas.microsoft.com/office/drawing/2014/main" id="{30653653-AAF5-4BF5-B93C-E67B15DCFB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40331" y="6316135"/>
            <a:ext cx="541867" cy="541867"/>
          </a:xfrm>
          <a:prstGeom prst="rect">
            <a:avLst/>
          </a:prstGeom>
        </p:spPr>
      </p:pic>
      <p:pic>
        <p:nvPicPr>
          <p:cNvPr id="53" name="Picture 2">
            <a:hlinkClick r:id="rId8" action="ppaction://hlinksldjump"/>
            <a:extLst>
              <a:ext uri="{FF2B5EF4-FFF2-40B4-BE49-F238E27FC236}">
                <a16:creationId xmlns:a16="http://schemas.microsoft.com/office/drawing/2014/main" id="{65AEF1FE-D1A8-439D-BD1F-98F953FAE56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440181" y="491724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a:extLst>
              <a:ext uri="{FF2B5EF4-FFF2-40B4-BE49-F238E27FC236}">
                <a16:creationId xmlns:a16="http://schemas.microsoft.com/office/drawing/2014/main" id="{3AD21494-2187-4185-B93C-DBCB7F2D1A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1354" t="-1449" r="-735" b="51345"/>
          <a:stretch/>
        </p:blipFill>
        <p:spPr>
          <a:xfrm rot="21281818">
            <a:off x="4047744" y="4475344"/>
            <a:ext cx="950965" cy="1028969"/>
          </a:xfrm>
          <a:prstGeom prst="rect">
            <a:avLst/>
          </a:prstGeom>
        </p:spPr>
      </p:pic>
    </p:spTree>
    <p:extLst>
      <p:ext uri="{BB962C8B-B14F-4D97-AF65-F5344CB8AC3E}">
        <p14:creationId xmlns:p14="http://schemas.microsoft.com/office/powerpoint/2010/main" val="2782327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30"/>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withEffect">
                                  <p:stCondLst>
                                    <p:cond delay="0"/>
                                  </p:stCondLst>
                                  <p:childTnLst>
                                    <p:cmd type="call" cmd="playFrom(0.0)">
                                      <p:cBhvr>
                                        <p:cTn id="44" dur="3422" fill="hold"/>
                                        <p:tgtEl>
                                          <p:spTgt spid="51"/>
                                        </p:tgtEl>
                                      </p:cBhvr>
                                    </p:cmd>
                                  </p:childTnLst>
                                </p:cTn>
                              </p:par>
                              <p:par>
                                <p:cTn id="45" presetID="42"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audio>
              <p:cMediaNode vol="80000">
                <p:cTn id="50" fill="hold" display="0">
                  <p:stCondLst>
                    <p:cond delay="indefinite"/>
                  </p:stCondLst>
                  <p:endCondLst>
                    <p:cond evt="onStopAudio" delay="0">
                      <p:tgtEl>
                        <p:sldTgt/>
                      </p:tgtEl>
                    </p:cond>
                  </p:endCondLst>
                </p:cTn>
                <p:tgtEl>
                  <p:spTgt spid="51"/>
                </p:tgtEl>
              </p:cMediaNode>
            </p:audio>
          </p:childTnLst>
        </p:cTn>
      </p:par>
    </p:tnLst>
    <p:bldLst>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1EFBA7CB-BB13-4C70-903F-35F80D9EC937}"/>
              </a:ext>
            </a:extLst>
          </p:cNvPr>
          <p:cNvGrpSpPr/>
          <p:nvPr/>
        </p:nvGrpSpPr>
        <p:grpSpPr>
          <a:xfrm>
            <a:off x="6481915" y="2377607"/>
            <a:ext cx="5632627" cy="1302432"/>
            <a:chOff x="311419" y="3505812"/>
            <a:chExt cx="4224470" cy="976824"/>
          </a:xfrm>
        </p:grpSpPr>
        <p:grpSp>
          <p:nvGrpSpPr>
            <p:cNvPr id="4" name="Group 3">
              <a:extLst>
                <a:ext uri="{FF2B5EF4-FFF2-40B4-BE49-F238E27FC236}">
                  <a16:creationId xmlns:a16="http://schemas.microsoft.com/office/drawing/2014/main" id="{E2F1ABD6-A8F4-4589-9D0C-212AAC7C97AB}"/>
                </a:ext>
              </a:extLst>
            </p:cNvPr>
            <p:cNvGrpSpPr/>
            <p:nvPr/>
          </p:nvGrpSpPr>
          <p:grpSpPr>
            <a:xfrm>
              <a:off x="619802" y="3505812"/>
              <a:ext cx="3916087" cy="976824"/>
              <a:chOff x="129540" y="109192"/>
              <a:chExt cx="11932920" cy="1729605"/>
            </a:xfrm>
          </p:grpSpPr>
          <p:sp>
            <p:nvSpPr>
              <p:cNvPr id="10" name="Rectangle 9">
                <a:extLst>
                  <a:ext uri="{FF2B5EF4-FFF2-40B4-BE49-F238E27FC236}">
                    <a16:creationId xmlns:a16="http://schemas.microsoft.com/office/drawing/2014/main" id="{29065475-0FB0-4B79-AA48-1BBA9DC33E6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02808D89-401E-42F8-8833-A8A493DED559}"/>
                  </a:ext>
                </a:extLst>
              </p:cNvPr>
              <p:cNvSpPr txBox="1"/>
              <p:nvPr/>
            </p:nvSpPr>
            <p:spPr>
              <a:xfrm>
                <a:off x="1780159" y="109192"/>
                <a:ext cx="8887730" cy="148510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US" altLang="en-US" sz="6667"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Ti</a:t>
                </a:r>
                <a:r>
                  <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vi</a:t>
                </a:r>
              </a:p>
            </p:txBody>
          </p:sp>
        </p:grpSp>
        <p:grpSp>
          <p:nvGrpSpPr>
            <p:cNvPr id="5" name="Group 4">
              <a:extLst>
                <a:ext uri="{FF2B5EF4-FFF2-40B4-BE49-F238E27FC236}">
                  <a16:creationId xmlns:a16="http://schemas.microsoft.com/office/drawing/2014/main" id="{F34E98F2-4784-4F52-A306-F69CCBDACD65}"/>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421E0037-42F7-47DE-9717-D013DBF34730}"/>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D837A620-105E-404C-A5CB-63741C1A7843}"/>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B5CD3B93-2934-4892-BC3D-CF10FB9F5BF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9E4EFDCA-2C63-4B98-988A-76973AB990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37728D84-2024-4E26-AB69-7557A764F83F}"/>
              </a:ext>
            </a:extLst>
          </p:cNvPr>
          <p:cNvGrpSpPr/>
          <p:nvPr/>
        </p:nvGrpSpPr>
        <p:grpSpPr>
          <a:xfrm>
            <a:off x="3786088" y="4677205"/>
            <a:ext cx="6125168" cy="1360987"/>
            <a:chOff x="4684130" y="1730750"/>
            <a:chExt cx="4593876" cy="1020741"/>
          </a:xfrm>
        </p:grpSpPr>
        <p:grpSp>
          <p:nvGrpSpPr>
            <p:cNvPr id="13" name="Group 12">
              <a:extLst>
                <a:ext uri="{FF2B5EF4-FFF2-40B4-BE49-F238E27FC236}">
                  <a16:creationId xmlns:a16="http://schemas.microsoft.com/office/drawing/2014/main" id="{72B9BAD6-2420-4FFF-A96B-55785308AB3F}"/>
                </a:ext>
              </a:extLst>
            </p:cNvPr>
            <p:cNvGrpSpPr/>
            <p:nvPr/>
          </p:nvGrpSpPr>
          <p:grpSpPr>
            <a:xfrm>
              <a:off x="5066055" y="1785298"/>
              <a:ext cx="4211951" cy="966193"/>
              <a:chOff x="129540" y="128016"/>
              <a:chExt cx="12603191" cy="1710781"/>
            </a:xfrm>
          </p:grpSpPr>
          <p:sp>
            <p:nvSpPr>
              <p:cNvPr id="19" name="Rectangle 18">
                <a:extLst>
                  <a:ext uri="{FF2B5EF4-FFF2-40B4-BE49-F238E27FC236}">
                    <a16:creationId xmlns:a16="http://schemas.microsoft.com/office/drawing/2014/main" id="{839CEABD-B14E-4FED-AC19-121F45F685E8}"/>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67"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D408EFFA-8A3E-429B-BA93-ED86EC6FD69A}"/>
                  </a:ext>
                </a:extLst>
              </p:cNvPr>
              <p:cNvSpPr txBox="1"/>
              <p:nvPr/>
            </p:nvSpPr>
            <p:spPr>
              <a:xfrm>
                <a:off x="2094927" y="258396"/>
                <a:ext cx="10637804"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Máy</a:t>
                </a:r>
                <a:r>
                  <a:rPr lang="en-US" altLang="en-US" sz="6667"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a:t>
                </a: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tính</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276AE767-2E30-4E09-A556-D37A3BCCAF15}"/>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773726A3-AD0E-4BD0-B248-16E0885119C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372C3687-9D2A-4079-B4B3-BFA29F12B3FB}"/>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BD164962-A36D-47A4-80BA-585F11C0AB4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1EFEBDB4-CC81-4809-B612-F70221E230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DE15FCB5-E3D3-4385-B2F8-927C7390B389}"/>
              </a:ext>
            </a:extLst>
          </p:cNvPr>
          <p:cNvGrpSpPr/>
          <p:nvPr/>
        </p:nvGrpSpPr>
        <p:grpSpPr>
          <a:xfrm>
            <a:off x="352774" y="2353643"/>
            <a:ext cx="5990535" cy="1288256"/>
            <a:chOff x="264580" y="1765233"/>
            <a:chExt cx="4492901" cy="966192"/>
          </a:xfrm>
        </p:grpSpPr>
        <p:grpSp>
          <p:nvGrpSpPr>
            <p:cNvPr id="22" name="Group 21">
              <a:extLst>
                <a:ext uri="{FF2B5EF4-FFF2-40B4-BE49-F238E27FC236}">
                  <a16:creationId xmlns:a16="http://schemas.microsoft.com/office/drawing/2014/main" id="{AB717557-C767-410F-A6BE-E29A91584880}"/>
                </a:ext>
              </a:extLst>
            </p:cNvPr>
            <p:cNvGrpSpPr/>
            <p:nvPr/>
          </p:nvGrpSpPr>
          <p:grpSpPr>
            <a:xfrm>
              <a:off x="655913" y="1765233"/>
              <a:ext cx="4101568" cy="966192"/>
              <a:chOff x="129540" y="128016"/>
              <a:chExt cx="12732929" cy="1710781"/>
            </a:xfrm>
          </p:grpSpPr>
          <p:sp>
            <p:nvSpPr>
              <p:cNvPr id="28" name="Rectangle 27">
                <a:extLst>
                  <a:ext uri="{FF2B5EF4-FFF2-40B4-BE49-F238E27FC236}">
                    <a16:creationId xmlns:a16="http://schemas.microsoft.com/office/drawing/2014/main" id="{67F621B0-F13D-4B2D-ADBD-E5E79F72352E}"/>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D60BD2A6-B134-4C43-8DDA-C829FB2AA943}"/>
                  </a:ext>
                </a:extLst>
              </p:cNvPr>
              <p:cNvSpPr txBox="1"/>
              <p:nvPr/>
            </p:nvSpPr>
            <p:spPr>
              <a:xfrm>
                <a:off x="1640574" y="174274"/>
                <a:ext cx="11221895"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Đài</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F51DBDDA-8C63-4DAD-AFE6-11E7EDE2CD1D}"/>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3120E8C7-030C-4EC4-B7F7-57FDEB56312C}"/>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6B707F85-F4F2-4A72-A471-3A5C35EC147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A6DF72B-A34B-4988-B3A9-46E26ABF615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2A6DC71A-A8B5-47F9-8A7E-896862F1B9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9" name="Group 38">
            <a:extLst>
              <a:ext uri="{FF2B5EF4-FFF2-40B4-BE49-F238E27FC236}">
                <a16:creationId xmlns:a16="http://schemas.microsoft.com/office/drawing/2014/main" id="{0927B1BC-6389-4EF0-AEFD-8410B1E3623C}"/>
              </a:ext>
            </a:extLst>
          </p:cNvPr>
          <p:cNvGrpSpPr/>
          <p:nvPr/>
        </p:nvGrpSpPr>
        <p:grpSpPr>
          <a:xfrm>
            <a:off x="-375277" y="220580"/>
            <a:ext cx="13031363" cy="1781626"/>
            <a:chOff x="-281459" y="192450"/>
            <a:chExt cx="9773522" cy="1336219"/>
          </a:xfrm>
        </p:grpSpPr>
        <p:grpSp>
          <p:nvGrpSpPr>
            <p:cNvPr id="40" name="Google Shape;3579;p43">
              <a:extLst>
                <a:ext uri="{FF2B5EF4-FFF2-40B4-BE49-F238E27FC236}">
                  <a16:creationId xmlns:a16="http://schemas.microsoft.com/office/drawing/2014/main" id="{25604256-5692-4C0D-A606-2F42AD459B2F}"/>
                </a:ext>
              </a:extLst>
            </p:cNvPr>
            <p:cNvGrpSpPr/>
            <p:nvPr/>
          </p:nvGrpSpPr>
          <p:grpSpPr>
            <a:xfrm>
              <a:off x="646746" y="192450"/>
              <a:ext cx="8221471" cy="1336219"/>
              <a:chOff x="3374500" y="2400975"/>
              <a:chExt cx="2395004" cy="1696203"/>
            </a:xfrm>
          </p:grpSpPr>
          <p:sp>
            <p:nvSpPr>
              <p:cNvPr id="43" name="Google Shape;3580;p43">
                <a:extLst>
                  <a:ext uri="{FF2B5EF4-FFF2-40B4-BE49-F238E27FC236}">
                    <a16:creationId xmlns:a16="http://schemas.microsoft.com/office/drawing/2014/main" id="{C4448B29-002A-48C3-BBA8-2172297AD68F}"/>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4" name="Google Shape;3581;p43">
                <a:extLst>
                  <a:ext uri="{FF2B5EF4-FFF2-40B4-BE49-F238E27FC236}">
                    <a16:creationId xmlns:a16="http://schemas.microsoft.com/office/drawing/2014/main" id="{47C10456-F001-4771-A931-99711F159DEF}"/>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2;p43">
                <a:extLst>
                  <a:ext uri="{FF2B5EF4-FFF2-40B4-BE49-F238E27FC236}">
                    <a16:creationId xmlns:a16="http://schemas.microsoft.com/office/drawing/2014/main" id="{9FBDD36F-D877-4326-8F57-E00D6AB47413}"/>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3;p43">
                <a:extLst>
                  <a:ext uri="{FF2B5EF4-FFF2-40B4-BE49-F238E27FC236}">
                    <a16:creationId xmlns:a16="http://schemas.microsoft.com/office/drawing/2014/main" id="{E5A44F14-1542-4B14-AFC9-0C94CB1A0EF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4;p43">
                <a:extLst>
                  <a:ext uri="{FF2B5EF4-FFF2-40B4-BE49-F238E27FC236}">
                    <a16:creationId xmlns:a16="http://schemas.microsoft.com/office/drawing/2014/main" id="{B6B09940-13E2-4C97-8168-E39763082F49}"/>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Google Shape;3585;p43">
                <a:extLst>
                  <a:ext uri="{FF2B5EF4-FFF2-40B4-BE49-F238E27FC236}">
                    <a16:creationId xmlns:a16="http://schemas.microsoft.com/office/drawing/2014/main" id="{D796C1C8-5951-46EF-8D8B-C748D9D06B0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896EBC13-662D-4025-9AD1-CF2FA9C1EB2F}"/>
                </a:ext>
              </a:extLst>
            </p:cNvPr>
            <p:cNvSpPr txBox="1">
              <a:spLocks/>
            </p:cNvSpPr>
            <p:nvPr/>
          </p:nvSpPr>
          <p:spPr>
            <a:xfrm>
              <a:off x="-281459" y="216789"/>
              <a:ext cx="9773522"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lang="en-US" sz="4800" b="1" kern="0" dirty="0" err="1">
                  <a:solidFill>
                    <a:srgbClr val="513632">
                      <a:lumMod val="75000"/>
                    </a:srgbClr>
                  </a:solidFill>
                  <a:latin typeface="Calibri" panose="020F0502020204030204" pitchFamily="34" charset="0"/>
                  <a:cs typeface="Calibri" panose="020F0502020204030204" pitchFamily="34" charset="0"/>
                </a:rPr>
                <a:t>Điền</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vào</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chỗ</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trống</a:t>
              </a:r>
              <a:endParaRPr lang="en-US" sz="4800" b="1" kern="0" dirty="0">
                <a:solidFill>
                  <a:srgbClr val="513632">
                    <a:lumMod val="75000"/>
                  </a:srgbClr>
                </a:solidFill>
                <a:latin typeface="Calibri" panose="020F0502020204030204" pitchFamily="34" charset="0"/>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thu</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tín</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hiệu</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endPar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endParaRPr>
            </a:p>
          </p:txBody>
        </p:sp>
      </p:grpSp>
      <p:sp>
        <p:nvSpPr>
          <p:cNvPr id="49" name="Google Shape;118;p4">
            <a:extLst>
              <a:ext uri="{FF2B5EF4-FFF2-40B4-BE49-F238E27FC236}">
                <a16:creationId xmlns:a16="http://schemas.microsoft.com/office/drawing/2014/main" id="{3BCA2F0B-13B8-423C-9E07-9E24E2F68692}"/>
              </a:ext>
            </a:extLst>
          </p:cNvPr>
          <p:cNvSpPr/>
          <p:nvPr/>
        </p:nvSpPr>
        <p:spPr>
          <a:xfrm rot="20682741">
            <a:off x="5098782" y="224233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1" name="Google Shape;118;p4">
            <a:extLst>
              <a:ext uri="{FF2B5EF4-FFF2-40B4-BE49-F238E27FC236}">
                <a16:creationId xmlns:a16="http://schemas.microsoft.com/office/drawing/2014/main" id="{A4D4EB6A-DD50-40B8-940D-8EFEEF5AACF5}"/>
              </a:ext>
            </a:extLst>
          </p:cNvPr>
          <p:cNvSpPr/>
          <p:nvPr/>
        </p:nvSpPr>
        <p:spPr>
          <a:xfrm rot="20682741">
            <a:off x="8592167" y="4490419"/>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2" name="Tieng-tinh-tinh-www_nhacchuongvui_com">
            <a:hlinkClick r:id="" action="ppaction://media"/>
            <a:extLst>
              <a:ext uri="{FF2B5EF4-FFF2-40B4-BE49-F238E27FC236}">
                <a16:creationId xmlns:a16="http://schemas.microsoft.com/office/drawing/2014/main" id="{A4FC5BA3-4C90-4006-B605-534EB9C92DB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54" name="Picture 2">
            <a:hlinkClick r:id="rId9" action="ppaction://hlinksldjump"/>
            <a:extLst>
              <a:ext uri="{FF2B5EF4-FFF2-40B4-BE49-F238E27FC236}">
                <a16:creationId xmlns:a16="http://schemas.microsoft.com/office/drawing/2014/main" id="{0050E77A-EDB8-4364-9DA8-64E97683C385}"/>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739409" y="262043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626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3448" fill="hold"/>
                                        <p:tgtEl>
                                          <p:spTgt spid="52"/>
                                        </p:tgtEl>
                                      </p:cBhvr>
                                    </p:cmd>
                                  </p:childTnLst>
                                </p:cTn>
                              </p:par>
                              <p:par>
                                <p:cTn id="42" presetID="42"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52"/>
                </p:tgtEl>
              </p:cMediaNode>
            </p:audio>
          </p:childTnLst>
        </p:cTn>
      </p:par>
    </p:tnLst>
    <p:bldLst>
      <p:bldP spid="49"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sz="540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055A99A8-DACB-4781-87EE-53040C4BF7B1}"/>
              </a:ext>
            </a:extLst>
          </p:cNvPr>
          <p:cNvGrpSpPr/>
          <p:nvPr/>
        </p:nvGrpSpPr>
        <p:grpSpPr>
          <a:xfrm>
            <a:off x="3160870" y="4843769"/>
            <a:ext cx="5677677" cy="1346023"/>
            <a:chOff x="311419" y="3516443"/>
            <a:chExt cx="4258258" cy="1009517"/>
          </a:xfrm>
        </p:grpSpPr>
        <p:grpSp>
          <p:nvGrpSpPr>
            <p:cNvPr id="4" name="Group 3">
              <a:extLst>
                <a:ext uri="{FF2B5EF4-FFF2-40B4-BE49-F238E27FC236}">
                  <a16:creationId xmlns:a16="http://schemas.microsoft.com/office/drawing/2014/main" id="{6A77DFE2-C9DD-485B-9FDA-492BFA7DFB64}"/>
                </a:ext>
              </a:extLst>
            </p:cNvPr>
            <p:cNvGrpSpPr/>
            <p:nvPr/>
          </p:nvGrpSpPr>
          <p:grpSpPr>
            <a:xfrm>
              <a:off x="653590" y="3559768"/>
              <a:ext cx="3916087" cy="966192"/>
              <a:chOff x="232497" y="204729"/>
              <a:chExt cx="11932920" cy="1710781"/>
            </a:xfrm>
          </p:grpSpPr>
          <p:sp>
            <p:nvSpPr>
              <p:cNvPr id="10" name="Rectangle 9">
                <a:extLst>
                  <a:ext uri="{FF2B5EF4-FFF2-40B4-BE49-F238E27FC236}">
                    <a16:creationId xmlns:a16="http://schemas.microsoft.com/office/drawing/2014/main" id="{08EB33A1-E522-49E7-B384-AAD96FA0F56E}"/>
                  </a:ext>
                </a:extLst>
              </p:cNvPr>
              <p:cNvSpPr/>
              <p:nvPr/>
            </p:nvSpPr>
            <p:spPr>
              <a:xfrm>
                <a:off x="232497" y="204729"/>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6FDEA649-82B8-41FC-B0CD-A250CED30F6B}"/>
                  </a:ext>
                </a:extLst>
              </p:cNvPr>
              <p:cNvSpPr txBox="1"/>
              <p:nvPr/>
            </p:nvSpPr>
            <p:spPr>
              <a:xfrm>
                <a:off x="2333280" y="224554"/>
                <a:ext cx="7932255" cy="122616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BAE6CD0-34AD-41D3-8193-B9BF4C20FA8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13F4961D-E54C-460D-AC52-68B80D09C8A9}"/>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E969CB04-82D7-4F48-A5FA-741BE8D083D7}"/>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4D5305AC-0FF6-495E-A811-E1FD0F74F23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11EF3BDC-329E-46D4-ACE5-0AC394111F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840D67DF-B5E0-46CF-9519-9040EE9832AF}"/>
              </a:ext>
            </a:extLst>
          </p:cNvPr>
          <p:cNvGrpSpPr/>
          <p:nvPr/>
        </p:nvGrpSpPr>
        <p:grpSpPr>
          <a:xfrm>
            <a:off x="6655443" y="2307667"/>
            <a:ext cx="5841359" cy="1360986"/>
            <a:chOff x="4684130" y="1730750"/>
            <a:chExt cx="4656466" cy="1020740"/>
          </a:xfrm>
        </p:grpSpPr>
        <p:grpSp>
          <p:nvGrpSpPr>
            <p:cNvPr id="13" name="Group 12">
              <a:extLst>
                <a:ext uri="{FF2B5EF4-FFF2-40B4-BE49-F238E27FC236}">
                  <a16:creationId xmlns:a16="http://schemas.microsoft.com/office/drawing/2014/main" id="{ACC095E6-F814-4AD1-89B2-7D037EC07A89}"/>
                </a:ext>
              </a:extLst>
            </p:cNvPr>
            <p:cNvGrpSpPr/>
            <p:nvPr/>
          </p:nvGrpSpPr>
          <p:grpSpPr>
            <a:xfrm>
              <a:off x="5066055" y="1785298"/>
              <a:ext cx="4274541" cy="966192"/>
              <a:chOff x="129540" y="128016"/>
              <a:chExt cx="12790475" cy="1710781"/>
            </a:xfrm>
          </p:grpSpPr>
          <p:sp>
            <p:nvSpPr>
              <p:cNvPr id="19" name="Rectangle 18">
                <a:extLst>
                  <a:ext uri="{FF2B5EF4-FFF2-40B4-BE49-F238E27FC236}">
                    <a16:creationId xmlns:a16="http://schemas.microsoft.com/office/drawing/2014/main" id="{DA660EB0-99E6-4164-9445-9C267F8875B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FD27A505-9085-4F4F-B0D9-93C5DD0A1FBB}"/>
                  </a:ext>
                </a:extLst>
              </p:cNvPr>
              <p:cNvSpPr txBox="1"/>
              <p:nvPr/>
            </p:nvSpPr>
            <p:spPr>
              <a:xfrm>
                <a:off x="2023774" y="316680"/>
                <a:ext cx="10896241"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Dây</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điện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83D84E4C-137E-407A-B8EF-BB770E1B3FD0}"/>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6E8AEF32-21EF-4667-B01F-4353E6249CE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9BEDCD80-40F6-4C5B-A9EF-03F1E831F0D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C9FF50B6-E04A-42A8-9FCA-6D6E3654C10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310352E3-F230-4F27-AA41-55883A5814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908175C5-3C76-4F7F-B338-108DA03FB89F}"/>
              </a:ext>
            </a:extLst>
          </p:cNvPr>
          <p:cNvGrpSpPr/>
          <p:nvPr/>
        </p:nvGrpSpPr>
        <p:grpSpPr>
          <a:xfrm>
            <a:off x="352775" y="2353646"/>
            <a:ext cx="5773333" cy="1288256"/>
            <a:chOff x="264580" y="1765233"/>
            <a:chExt cx="4329999" cy="966192"/>
          </a:xfrm>
        </p:grpSpPr>
        <p:grpSp>
          <p:nvGrpSpPr>
            <p:cNvPr id="22" name="Group 21">
              <a:extLst>
                <a:ext uri="{FF2B5EF4-FFF2-40B4-BE49-F238E27FC236}">
                  <a16:creationId xmlns:a16="http://schemas.microsoft.com/office/drawing/2014/main" id="{26F86732-C17C-4D15-9999-BBBE21BA187A}"/>
                </a:ext>
              </a:extLst>
            </p:cNvPr>
            <p:cNvGrpSpPr/>
            <p:nvPr/>
          </p:nvGrpSpPr>
          <p:grpSpPr>
            <a:xfrm>
              <a:off x="655913" y="1765233"/>
              <a:ext cx="3938666" cy="966192"/>
              <a:chOff x="129540" y="128016"/>
              <a:chExt cx="12227213" cy="1710781"/>
            </a:xfrm>
          </p:grpSpPr>
          <p:sp>
            <p:nvSpPr>
              <p:cNvPr id="28" name="Rectangle 27">
                <a:extLst>
                  <a:ext uri="{FF2B5EF4-FFF2-40B4-BE49-F238E27FC236}">
                    <a16:creationId xmlns:a16="http://schemas.microsoft.com/office/drawing/2014/main" id="{4AC0370A-0E8E-435E-A103-FCEC465D4E76}"/>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9" name="TextBox 28">
                <a:extLst>
                  <a:ext uri="{FF2B5EF4-FFF2-40B4-BE49-F238E27FC236}">
                    <a16:creationId xmlns:a16="http://schemas.microsoft.com/office/drawing/2014/main" id="{E2EC1E21-5D95-4C97-920A-75D3FBC413C2}"/>
                  </a:ext>
                </a:extLst>
              </p:cNvPr>
              <p:cNvSpPr txBox="1"/>
              <p:nvPr/>
            </p:nvSpPr>
            <p:spPr>
              <a:xfrm>
                <a:off x="1758307" y="171137"/>
                <a:ext cx="10598446"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Loa</a:t>
                </a:r>
              </a:p>
            </p:txBody>
          </p:sp>
        </p:grpSp>
        <p:grpSp>
          <p:nvGrpSpPr>
            <p:cNvPr id="23" name="Group 22">
              <a:extLst>
                <a:ext uri="{FF2B5EF4-FFF2-40B4-BE49-F238E27FC236}">
                  <a16:creationId xmlns:a16="http://schemas.microsoft.com/office/drawing/2014/main" id="{BA816FAA-97BF-4C2C-90D4-142D84385C64}"/>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F4BF8658-B7F1-4F0E-B2B1-5F2ED48173FA}"/>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827D3C3E-5B11-40CD-B25D-F391F10C199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50BF0BE-4D8E-4D96-BA42-8243734D522B}"/>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43473E63-E87B-4F71-935D-84A4C24F2F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02BEB072-E697-4781-A380-0DD6F4C94E7C}"/>
              </a:ext>
            </a:extLst>
          </p:cNvPr>
          <p:cNvGrpSpPr/>
          <p:nvPr/>
        </p:nvGrpSpPr>
        <p:grpSpPr>
          <a:xfrm>
            <a:off x="824895" y="117011"/>
            <a:ext cx="10961962" cy="1781626"/>
            <a:chOff x="646746" y="192450"/>
            <a:chExt cx="8221471" cy="1336219"/>
          </a:xfrm>
        </p:grpSpPr>
        <p:grpSp>
          <p:nvGrpSpPr>
            <p:cNvPr id="31" name="Google Shape;3579;p43">
              <a:extLst>
                <a:ext uri="{FF2B5EF4-FFF2-40B4-BE49-F238E27FC236}">
                  <a16:creationId xmlns:a16="http://schemas.microsoft.com/office/drawing/2014/main" id="{343E8EBB-513D-456F-BEE7-B90043937FEE}"/>
                </a:ext>
              </a:extLst>
            </p:cNvPr>
            <p:cNvGrpSpPr/>
            <p:nvPr/>
          </p:nvGrpSpPr>
          <p:grpSpPr>
            <a:xfrm>
              <a:off x="646746" y="192450"/>
              <a:ext cx="8221471" cy="1336219"/>
              <a:chOff x="3374500" y="2400975"/>
              <a:chExt cx="2395004" cy="1696203"/>
            </a:xfrm>
          </p:grpSpPr>
          <p:sp>
            <p:nvSpPr>
              <p:cNvPr id="34" name="Google Shape;3580;p43">
                <a:extLst>
                  <a:ext uri="{FF2B5EF4-FFF2-40B4-BE49-F238E27FC236}">
                    <a16:creationId xmlns:a16="http://schemas.microsoft.com/office/drawing/2014/main" id="{AE50A141-1A9E-496F-BF24-950A0D02CB64}"/>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35" name="Google Shape;3581;p43">
                <a:extLst>
                  <a:ext uri="{FF2B5EF4-FFF2-40B4-BE49-F238E27FC236}">
                    <a16:creationId xmlns:a16="http://schemas.microsoft.com/office/drawing/2014/main" id="{B3E48BCE-43E4-459D-99C8-D2A769EB9519}"/>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582;p43">
                <a:extLst>
                  <a:ext uri="{FF2B5EF4-FFF2-40B4-BE49-F238E27FC236}">
                    <a16:creationId xmlns:a16="http://schemas.microsoft.com/office/drawing/2014/main" id="{F497EA99-FE3B-442E-AE43-B8D41058CE8E}"/>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7" name="Google Shape;3583;p43">
                <a:extLst>
                  <a:ext uri="{FF2B5EF4-FFF2-40B4-BE49-F238E27FC236}">
                    <a16:creationId xmlns:a16="http://schemas.microsoft.com/office/drawing/2014/main" id="{A95E7F44-751A-44F0-A4FB-01E484F9B172}"/>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8" name="Google Shape;3584;p43">
                <a:extLst>
                  <a:ext uri="{FF2B5EF4-FFF2-40B4-BE49-F238E27FC236}">
                    <a16:creationId xmlns:a16="http://schemas.microsoft.com/office/drawing/2014/main" id="{12390145-AE03-42C7-A6F4-81E02909B5B4}"/>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9" name="Google Shape;3585;p43">
                <a:extLst>
                  <a:ext uri="{FF2B5EF4-FFF2-40B4-BE49-F238E27FC236}">
                    <a16:creationId xmlns:a16="http://schemas.microsoft.com/office/drawing/2014/main" id="{2294E31D-AAD0-452D-8BC7-A475617733F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32" name="Google Shape;3537;p41">
              <a:extLst>
                <a:ext uri="{FF2B5EF4-FFF2-40B4-BE49-F238E27FC236}">
                  <a16:creationId xmlns:a16="http://schemas.microsoft.com/office/drawing/2014/main" id="{2E32765F-8BBC-482D-9C02-C9FCB41D3CFD}"/>
                </a:ext>
              </a:extLst>
            </p:cNvPr>
            <p:cNvSpPr txBox="1">
              <a:spLocks/>
            </p:cNvSpPr>
            <p:nvPr/>
          </p:nvSpPr>
          <p:spPr>
            <a:xfrm>
              <a:off x="1349243" y="312302"/>
              <a:ext cx="6445515"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Ti</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vi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âm</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thanh</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ra</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0" name="Google Shape;118;p4">
            <a:extLst>
              <a:ext uri="{FF2B5EF4-FFF2-40B4-BE49-F238E27FC236}">
                <a16:creationId xmlns:a16="http://schemas.microsoft.com/office/drawing/2014/main" id="{195C8739-CBA8-4001-82D1-333639F02B13}"/>
              </a:ext>
            </a:extLst>
          </p:cNvPr>
          <p:cNvSpPr/>
          <p:nvPr/>
        </p:nvSpPr>
        <p:spPr>
          <a:xfrm rot="20682741">
            <a:off x="8174424" y="4735167"/>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41" name="Google Shape;118;p4">
            <a:extLst>
              <a:ext uri="{FF2B5EF4-FFF2-40B4-BE49-F238E27FC236}">
                <a16:creationId xmlns:a16="http://schemas.microsoft.com/office/drawing/2014/main" id="{5AF86466-2715-4F62-B928-1988562F828C}"/>
              </a:ext>
            </a:extLst>
          </p:cNvPr>
          <p:cNvSpPr/>
          <p:nvPr/>
        </p:nvSpPr>
        <p:spPr>
          <a:xfrm rot="20682741">
            <a:off x="10921444" y="2255913"/>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pic>
        <p:nvPicPr>
          <p:cNvPr id="42" name="Tieng-tinh-tinh-www_nhacchuongvui_com">
            <a:hlinkClick r:id="" action="ppaction://media"/>
            <a:extLst>
              <a:ext uri="{FF2B5EF4-FFF2-40B4-BE49-F238E27FC236}">
                <a16:creationId xmlns:a16="http://schemas.microsoft.com/office/drawing/2014/main" id="{5EB5B00E-F168-4145-B9DA-3FB8BF481B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44" name="Picture 2">
            <a:hlinkClick r:id="rId9" action="ppaction://hlinksldjump"/>
            <a:extLst>
              <a:ext uri="{FF2B5EF4-FFF2-40B4-BE49-F238E27FC236}">
                <a16:creationId xmlns:a16="http://schemas.microsoft.com/office/drawing/2014/main" id="{404202BF-F0EB-4868-B73F-116BD148C49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5144434" y="2614770"/>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63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withEffect">
                                  <p:stCondLst>
                                    <p:cond delay="0"/>
                                  </p:stCondLst>
                                  <p:childTnLst>
                                    <p:cmd type="call" cmd="playFrom(0.0)">
                                      <p:cBhvr>
                                        <p:cTn id="25" dur="3448" fill="hold"/>
                                        <p:tgtEl>
                                          <p:spTgt spid="42"/>
                                        </p:tgtEl>
                                      </p:cBhvr>
                                    </p:cmd>
                                  </p:childTnLst>
                                </p:cTn>
                              </p:par>
                              <p:par>
                                <p:cTn id="26" presetID="42"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42"/>
                </p:tgtEl>
              </p:cMediaNode>
            </p:audio>
          </p:childTnLst>
        </p:cTn>
      </p:par>
    </p:tnLst>
    <p:bldLst>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C4DE9EA-3F45-481F-B450-248B5D15F93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6" name="图片 2">
            <a:extLst>
              <a:ext uri="{FF2B5EF4-FFF2-40B4-BE49-F238E27FC236}">
                <a16:creationId xmlns:a16="http://schemas.microsoft.com/office/drawing/2014/main" id="{180D35D6-E676-4718-8A70-63B938AE1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3159" y="3165987"/>
            <a:ext cx="1912160" cy="3692013"/>
          </a:xfrm>
          <a:prstGeom prst="rect">
            <a:avLst/>
          </a:prstGeom>
        </p:spPr>
      </p:pic>
      <p:pic>
        <p:nvPicPr>
          <p:cNvPr id="7" name="Picture 6">
            <a:extLst>
              <a:ext uri="{FF2B5EF4-FFF2-40B4-BE49-F238E27FC236}">
                <a16:creationId xmlns:a16="http://schemas.microsoft.com/office/drawing/2014/main" id="{F385842D-9681-4F35-947C-DEA88BA8C59C}"/>
              </a:ext>
            </a:extLst>
          </p:cNvPr>
          <p:cNvPicPr>
            <a:picLocks noChangeAspect="1"/>
          </p:cNvPicPr>
          <p:nvPr/>
        </p:nvPicPr>
        <p:blipFill>
          <a:blip r:embed="rId4"/>
          <a:stretch>
            <a:fillRect/>
          </a:stretch>
        </p:blipFill>
        <p:spPr>
          <a:xfrm>
            <a:off x="1084201" y="2066794"/>
            <a:ext cx="12003447" cy="1990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26" presetClass="exit" presetSubtype="0" fill="hold" nodeType="afterEffect">
                                  <p:stCondLst>
                                    <p:cond delay="0"/>
                                  </p:stCondLst>
                                  <p:childTnLst>
                                    <p:animEffect transition="out" filter="wipe(down)">
                                      <p:cBhvr>
                                        <p:cTn id="13" dur="180" accel="50000">
                                          <p:stCondLst>
                                            <p:cond delay="1820"/>
                                          </p:stCondLst>
                                        </p:cTn>
                                        <p:tgtEl>
                                          <p:spTgt spid="6"/>
                                        </p:tgtEl>
                                      </p:cBhvr>
                                    </p:animEffect>
                                    <p:anim calcmode="lin" valueType="num">
                                      <p:cBhvr>
                                        <p:cTn id="14"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21" dur="26">
                                          <p:stCondLst>
                                            <p:cond delay="620"/>
                                          </p:stCondLst>
                                        </p:cTn>
                                        <p:tgtEl>
                                          <p:spTgt spid="6"/>
                                        </p:tgtEl>
                                      </p:cBhvr>
                                      <p:to x="100000" y="60000"/>
                                    </p:animScale>
                                    <p:animScale>
                                      <p:cBhvr>
                                        <p:cTn id="22" dur="166" decel="50000">
                                          <p:stCondLst>
                                            <p:cond delay="64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set>
                                      <p:cBhvr>
                                        <p:cTn id="29" dur="1" fill="hold">
                                          <p:stCondLst>
                                            <p:cond delay="19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 y="-67945"/>
            <a:ext cx="2997200" cy="4258945"/>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081770" y="-249555"/>
            <a:ext cx="2512695" cy="244411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93846732-B097-4965-81E0-8B4C8C1F3C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22" name="Picture 21">
            <a:extLst>
              <a:ext uri="{FF2B5EF4-FFF2-40B4-BE49-F238E27FC236}">
                <a16:creationId xmlns:a16="http://schemas.microsoft.com/office/drawing/2014/main" id="{D9EAF80B-144A-429C-94FF-8725D3C8AB6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53126" y="4008622"/>
            <a:ext cx="3638874" cy="2729156"/>
          </a:xfrm>
          <a:prstGeom prst="rect">
            <a:avLst/>
          </a:prstGeom>
        </p:spPr>
      </p:pic>
      <p:pic>
        <p:nvPicPr>
          <p:cNvPr id="23" name="Picture 22">
            <a:extLst>
              <a:ext uri="{FF2B5EF4-FFF2-40B4-BE49-F238E27FC236}">
                <a16:creationId xmlns:a16="http://schemas.microsoft.com/office/drawing/2014/main" id="{999DBB96-F0E9-411C-8407-D9F2B46DE9CC}"/>
              </a:ext>
            </a:extLst>
          </p:cNvPr>
          <p:cNvPicPr>
            <a:picLocks noChangeAspect="1"/>
          </p:cNvPicPr>
          <p:nvPr/>
        </p:nvPicPr>
        <p:blipFill>
          <a:blip r:embed="rId7"/>
          <a:stretch>
            <a:fillRect/>
          </a:stretch>
        </p:blipFill>
        <p:spPr>
          <a:xfrm>
            <a:off x="4901228" y="1558119"/>
            <a:ext cx="1908213" cy="999831"/>
          </a:xfrm>
          <a:prstGeom prst="rect">
            <a:avLst/>
          </a:prstGeom>
        </p:spPr>
      </p:pic>
      <p:sp>
        <p:nvSpPr>
          <p:cNvPr id="24" name="TextBox 23">
            <a:extLst>
              <a:ext uri="{FF2B5EF4-FFF2-40B4-BE49-F238E27FC236}">
                <a16:creationId xmlns:a16="http://schemas.microsoft.com/office/drawing/2014/main" id="{7F4C7DCF-E645-4579-80D0-37C960F96B67}"/>
              </a:ext>
            </a:extLst>
          </p:cNvPr>
          <p:cNvSpPr txBox="1"/>
          <p:nvPr/>
        </p:nvSpPr>
        <p:spPr>
          <a:xfrm>
            <a:off x="3248853" y="778980"/>
            <a:ext cx="7429500" cy="523220"/>
          </a:xfrm>
          <a:prstGeom prst="rect">
            <a:avLst/>
          </a:prstGeom>
          <a:noFill/>
        </p:spPr>
        <p:txBody>
          <a:bodyPr wrap="square" rtlCol="0">
            <a:spAutoFit/>
          </a:bodyPr>
          <a:lstStyle/>
          <a:p>
            <a:r>
              <a:rPr lang="en-US" sz="2800" dirty="0" err="1" smtClean="0">
                <a:latin typeface="Tahoma" panose="020B0604030504040204" pitchFamily="34" charset="0"/>
                <a:ea typeface="Tahoma" panose="020B0604030504040204" pitchFamily="34" charset="0"/>
                <a:cs typeface="Tahoma" panose="020B0604030504040204" pitchFamily="34" charset="0"/>
              </a:rPr>
              <a:t>Thứ</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tư</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err="1" smtClean="0">
                <a:latin typeface="Tahoma" panose="020B0604030504040204" pitchFamily="34" charset="0"/>
                <a:ea typeface="Tahoma" panose="020B0604030504040204" pitchFamily="34" charset="0"/>
                <a:cs typeface="Tahoma" panose="020B0604030504040204" pitchFamily="34" charset="0"/>
              </a:rPr>
              <a:t>ngày</a:t>
            </a:r>
            <a:r>
              <a:rPr lang="en-US" sz="2800" dirty="0" smtClean="0">
                <a:latin typeface="Tahoma" panose="020B0604030504040204" pitchFamily="34" charset="0"/>
                <a:ea typeface="Tahoma" panose="020B0604030504040204" pitchFamily="34" charset="0"/>
                <a:cs typeface="Tahoma" panose="020B0604030504040204" pitchFamily="34" charset="0"/>
              </a:rPr>
              <a:t> 23 </a:t>
            </a:r>
            <a:r>
              <a:rPr lang="en-US" sz="2800" dirty="0" err="1" smtClean="0">
                <a:latin typeface="Tahoma" panose="020B0604030504040204" pitchFamily="34" charset="0"/>
                <a:ea typeface="Tahoma" panose="020B0604030504040204" pitchFamily="34" charset="0"/>
                <a:cs typeface="Tahoma" panose="020B0604030504040204" pitchFamily="34" charset="0"/>
              </a:rPr>
              <a:t>tháng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smtClean="0">
                <a:latin typeface="Tahoma" panose="020B0604030504040204" pitchFamily="34" charset="0"/>
                <a:ea typeface="Tahoma" panose="020B0604030504040204" pitchFamily="34" charset="0"/>
                <a:cs typeface="Tahoma" panose="020B0604030504040204" pitchFamily="34" charset="0"/>
              </a:rPr>
              <a:t>11 </a:t>
            </a:r>
            <a:r>
              <a:rPr lang="en-US" sz="2800" dirty="0" err="1" smtClean="0">
                <a:latin typeface="Tahoma" panose="020B0604030504040204" pitchFamily="34" charset="0"/>
                <a:ea typeface="Tahoma" panose="020B0604030504040204" pitchFamily="34" charset="0"/>
                <a:cs typeface="Tahoma" panose="020B0604030504040204" pitchFamily="34" charset="0"/>
              </a:rPr>
              <a:t>năm</a:t>
            </a:r>
            <a:r>
              <a:rPr lang="en-US" sz="2800" dirty="0" smtClean="0">
                <a:latin typeface="Tahoma" panose="020B0604030504040204" pitchFamily="34" charset="0"/>
                <a:ea typeface="Tahoma" panose="020B0604030504040204" pitchFamily="34" charset="0"/>
                <a:cs typeface="Tahoma" panose="020B0604030504040204" pitchFamily="34" charset="0"/>
              </a:rPr>
              <a:t> 2022</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25" name="Picture 24">
            <a:extLst>
              <a:ext uri="{FF2B5EF4-FFF2-40B4-BE49-F238E27FC236}">
                <a16:creationId xmlns:a16="http://schemas.microsoft.com/office/drawing/2014/main" id="{C77DFA52-0A75-4540-82A9-1E33F623B3AF}"/>
              </a:ext>
            </a:extLst>
          </p:cNvPr>
          <p:cNvPicPr>
            <a:picLocks noChangeAspect="1"/>
          </p:cNvPicPr>
          <p:nvPr/>
        </p:nvPicPr>
        <p:blipFill>
          <a:blip r:embed="rId8"/>
          <a:stretch>
            <a:fillRect/>
          </a:stretch>
        </p:blipFill>
        <p:spPr>
          <a:xfrm>
            <a:off x="2009775" y="2365111"/>
            <a:ext cx="7427687" cy="3119402"/>
          </a:xfrm>
          <a:prstGeom prst="rect">
            <a:avLst/>
          </a:prstGeom>
        </p:spPr>
      </p:pic>
      <p:pic>
        <p:nvPicPr>
          <p:cNvPr id="8" name="Picture 7">
            <a:extLst>
              <a:ext uri="{FF2B5EF4-FFF2-40B4-BE49-F238E27FC236}">
                <a16:creationId xmlns:a16="http://schemas.microsoft.com/office/drawing/2014/main" id="{F6CBDB4F-3504-491F-B1B9-DB587A00E657}"/>
              </a:ext>
            </a:extLst>
          </p:cNvPr>
          <p:cNvPicPr>
            <a:picLocks noChangeAspect="1"/>
          </p:cNvPicPr>
          <p:nvPr/>
        </p:nvPicPr>
        <p:blipFill>
          <a:blip r:embed="rId9"/>
          <a:stretch>
            <a:fillRect/>
          </a:stretch>
        </p:blipFill>
        <p:spPr>
          <a:xfrm>
            <a:off x="4858011" y="4957149"/>
            <a:ext cx="2761727"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餐桌, 室内, 事情&#10;&#10;已生成高可信度的说明"/>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98245" y="1908810"/>
            <a:ext cx="3251835" cy="3484880"/>
          </a:xfrm>
          <a:prstGeom prst="rect">
            <a:avLst/>
          </a:prstGeom>
        </p:spPr>
      </p:pic>
      <p:pic>
        <p:nvPicPr>
          <p:cNvPr id="9" name="Picture 8">
            <a:extLst>
              <a:ext uri="{FF2B5EF4-FFF2-40B4-BE49-F238E27FC236}">
                <a16:creationId xmlns:a16="http://schemas.microsoft.com/office/drawing/2014/main" id="{0E19BFD8-C435-4235-A103-0B2122FE32EB}"/>
              </a:ext>
            </a:extLst>
          </p:cNvPr>
          <p:cNvPicPr>
            <a:picLocks noChangeAspect="1"/>
          </p:cNvPicPr>
          <p:nvPr/>
        </p:nvPicPr>
        <p:blipFill>
          <a:blip r:embed="rId3"/>
          <a:stretch>
            <a:fillRect/>
          </a:stretch>
        </p:blipFill>
        <p:spPr>
          <a:xfrm>
            <a:off x="4758243" y="1130601"/>
            <a:ext cx="4980864" cy="963251"/>
          </a:xfrm>
          <a:prstGeom prst="rect">
            <a:avLst/>
          </a:prstGeom>
        </p:spPr>
      </p:pic>
      <p:sp>
        <p:nvSpPr>
          <p:cNvPr id="10" name="TextBox 9">
            <a:extLst>
              <a:ext uri="{FF2B5EF4-FFF2-40B4-BE49-F238E27FC236}">
                <a16:creationId xmlns:a16="http://schemas.microsoft.com/office/drawing/2014/main" id="{CCE2279B-BC31-4CEC-A0B7-1104BE4B7618}"/>
              </a:ext>
            </a:extLst>
          </p:cNvPr>
          <p:cNvSpPr txBox="1"/>
          <p:nvPr/>
        </p:nvSpPr>
        <p:spPr>
          <a:xfrm>
            <a:off x="3766820" y="2145545"/>
            <a:ext cx="7284720"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002060"/>
                </a:solidFill>
                <a:cs typeface="Arial" panose="020B0604020202020204" pitchFamily="34" charset="0"/>
              </a:rPr>
              <a:t>Mô tả được mối quan hệ đơn giản giữa đài truyền hình và máy thu hình.</a:t>
            </a:r>
            <a:endParaRPr lang="en-US" sz="2800" b="1" dirty="0">
              <a:solidFill>
                <a:srgbClr val="00206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0C6A804-6D21-42F4-8A3C-3FBB45711D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53126" y="4256272"/>
            <a:ext cx="3638874" cy="2729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22375" y="686435"/>
            <a:ext cx="2527300" cy="1290955"/>
            <a:chOff x="812" y="-16"/>
            <a:chExt cx="3980" cy="2033"/>
          </a:xfrm>
        </p:grpSpPr>
        <p:sp>
          <p:nvSpPr>
            <p:cNvPr id="286" name="五边形 286"/>
            <p:cNvSpPr/>
            <p:nvPr/>
          </p:nvSpPr>
          <p:spPr>
            <a:xfrm rot="5400000">
              <a:off x="1711" y="-915"/>
              <a:ext cx="981" cy="2779"/>
            </a:xfrm>
            <a:prstGeom prst="homePlate">
              <a:avLst>
                <a:gd name="adj" fmla="val 25269"/>
              </a:avLst>
            </a:prstGeom>
            <a:solidFill>
              <a:srgbClr val="E8C0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文本框 23"/>
            <p:cNvSpPr txBox="1"/>
            <p:nvPr/>
          </p:nvSpPr>
          <p:spPr>
            <a:xfrm>
              <a:off x="812" y="965"/>
              <a:ext cx="3980"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D18451"/>
                </a:solidFill>
                <a:effectLst/>
                <a:uLnTx/>
                <a:uFillTx/>
                <a:latin typeface="inpin heiti" charset="-122"/>
                <a:ea typeface="inpin heiti" charset="-122"/>
                <a:cs typeface="+mn-cs"/>
                <a:sym typeface="+mn-ea"/>
              </a:endParaRPr>
            </a:p>
          </p:txBody>
        </p:sp>
        <p:cxnSp>
          <p:nvCxnSpPr>
            <p:cNvPr id="25" name="直接连接符 24"/>
            <p:cNvCxnSpPr/>
            <p:nvPr/>
          </p:nvCxnSpPr>
          <p:spPr>
            <a:xfrm>
              <a:off x="889" y="2017"/>
              <a:ext cx="2625" cy="0"/>
            </a:xfrm>
            <a:prstGeom prst="line">
              <a:avLst/>
            </a:prstGeom>
            <a:ln>
              <a:solidFill>
                <a:srgbClr val="D18451"/>
              </a:solidFill>
              <a:prstDash val="sysDash"/>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04570" y="-115570"/>
            <a:ext cx="1799590" cy="1750695"/>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4210" y="1783715"/>
            <a:ext cx="3916045" cy="4217035"/>
          </a:xfrm>
          <a:prstGeom prst="rect">
            <a:avLst/>
          </a:prstGeom>
        </p:spPr>
      </p:pic>
      <p:pic>
        <p:nvPicPr>
          <p:cNvPr id="15" name="图片 14" descr="3fd2276eb8d1af7114ff715b7cb13b8d"/>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34A9FD36-567D-4B2B-8277-01D0FC205B84}"/>
              </a:ext>
            </a:extLst>
          </p:cNvPr>
          <p:cNvPicPr>
            <a:picLocks noChangeAspect="1"/>
          </p:cNvPicPr>
          <p:nvPr/>
        </p:nvPicPr>
        <p:blipFill>
          <a:blip r:embed="rId5"/>
          <a:stretch>
            <a:fillRect/>
          </a:stretch>
        </p:blipFill>
        <p:spPr>
          <a:xfrm>
            <a:off x="3459592" y="2409378"/>
            <a:ext cx="6206266" cy="1505843"/>
          </a:xfrm>
          <a:prstGeom prst="rect">
            <a:avLst/>
          </a:prstGeom>
        </p:spPr>
      </p:pic>
    </p:spTree>
    <p:extLst>
      <p:ext uri="{BB962C8B-B14F-4D97-AF65-F5344CB8AC3E}">
        <p14:creationId xmlns:p14="http://schemas.microsoft.com/office/powerpoint/2010/main" val="42948170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2352033" y="133350"/>
            <a:ext cx="7477767" cy="612889"/>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quan sát Hình 2 và cho biết:</a:t>
            </a:r>
            <a:endParaRPr sz="3000" b="1" dirty="0">
              <a:solidFill>
                <a:srgbClr val="244061"/>
              </a:solidFill>
              <a:latin typeface="Calibri"/>
              <a:ea typeface="Calibri"/>
              <a:cs typeface="Calibri"/>
              <a:sym typeface="Calibri"/>
            </a:endParaRPr>
          </a:p>
        </p:txBody>
      </p:sp>
      <p:sp>
        <p:nvSpPr>
          <p:cNvPr id="20" name="TextBox 19">
            <a:extLst>
              <a:ext uri="{FF2B5EF4-FFF2-40B4-BE49-F238E27FC236}">
                <a16:creationId xmlns:a16="http://schemas.microsoft.com/office/drawing/2014/main" id="{B6BC890B-17C0-412B-8F4D-F48012601A49}"/>
              </a:ext>
            </a:extLst>
          </p:cNvPr>
          <p:cNvSpPr txBox="1"/>
          <p:nvPr/>
        </p:nvSpPr>
        <p:spPr>
          <a:xfrm>
            <a:off x="933449" y="962025"/>
            <a:ext cx="10658475" cy="1384995"/>
          </a:xfrm>
          <a:prstGeom prst="rect">
            <a:avLst/>
          </a:prstGeom>
          <a:noFill/>
        </p:spPr>
        <p:txBody>
          <a:bodyPr wrap="square" rtlCol="0">
            <a:spAutoFit/>
          </a:bodyPr>
          <a:lstStyle/>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Máy thu hình thu nhận các chuơng trình từ đài truyền hình bằng cách nào?</a:t>
            </a: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3181349" y="2095328"/>
            <a:ext cx="5648325" cy="3867322"/>
          </a:xfrm>
          <a:prstGeom prst="rect">
            <a:avLst/>
          </a:prstGeom>
        </p:spPr>
      </p:pic>
      <p:grpSp>
        <p:nvGrpSpPr>
          <p:cNvPr id="33" name="Group 32">
            <a:extLst>
              <a:ext uri="{FF2B5EF4-FFF2-40B4-BE49-F238E27FC236}">
                <a16:creationId xmlns:a16="http://schemas.microsoft.com/office/drawing/2014/main" id="{10317CF0-B645-413F-A708-1C6339C8C542}"/>
              </a:ext>
            </a:extLst>
          </p:cNvPr>
          <p:cNvGrpSpPr/>
          <p:nvPr/>
        </p:nvGrpSpPr>
        <p:grpSpPr>
          <a:xfrm>
            <a:off x="8606861" y="3973899"/>
            <a:ext cx="3479800" cy="2762309"/>
            <a:chOff x="6494964" y="813760"/>
            <a:chExt cx="3869962" cy="3203266"/>
          </a:xfrm>
        </p:grpSpPr>
        <p:pic>
          <p:nvPicPr>
            <p:cNvPr id="34" name="图片 2" descr="2">
              <a:extLst>
                <a:ext uri="{FF2B5EF4-FFF2-40B4-BE49-F238E27FC236}">
                  <a16:creationId xmlns:a16="http://schemas.microsoft.com/office/drawing/2014/main" id="{4C21E128-5D4B-4381-815B-56E02DA7D10C}"/>
                </a:ext>
              </a:extLst>
            </p:cNvPr>
            <p:cNvPicPr>
              <a:picLocks noChangeAspect="1"/>
            </p:cNvPicPr>
            <p:nvPr/>
          </p:nvPicPr>
          <p:blipFill>
            <a:blip r:embed="rId3"/>
            <a:stretch>
              <a:fillRect/>
            </a:stretch>
          </p:blipFill>
          <p:spPr>
            <a:xfrm>
              <a:off x="7081744" y="813760"/>
              <a:ext cx="2450882" cy="2077555"/>
            </a:xfrm>
            <a:prstGeom prst="rect">
              <a:avLst/>
            </a:prstGeom>
          </p:spPr>
        </p:pic>
        <p:sp>
          <p:nvSpPr>
            <p:cNvPr id="35" name="Rounded Rectangle 20">
              <a:extLst>
                <a:ext uri="{FF2B5EF4-FFF2-40B4-BE49-F238E27FC236}">
                  <a16:creationId xmlns:a16="http://schemas.microsoft.com/office/drawing/2014/main" id="{4939BEC4-0D79-4E42-A35E-7D0BD2EF2310}"/>
                </a:ext>
              </a:extLst>
            </p:cNvPr>
            <p:cNvSpPr/>
            <p:nvPr/>
          </p:nvSpPr>
          <p:spPr>
            <a:xfrm>
              <a:off x="6494964" y="2510019"/>
              <a:ext cx="3869962" cy="150700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a:solidFill>
                    <a:srgbClr val="C00000"/>
                  </a:solidFill>
                </a:rPr>
                <a:t>Thảo</a:t>
              </a:r>
              <a:r>
                <a:rPr lang="en-US" sz="4400" b="1" dirty="0">
                  <a:solidFill>
                    <a:srgbClr val="C00000"/>
                  </a:solidFill>
                </a:rPr>
                <a:t> </a:t>
              </a:r>
              <a:r>
                <a:rPr lang="en-US" sz="4400" b="1" dirty="0" err="1">
                  <a:solidFill>
                    <a:srgbClr val="C00000"/>
                  </a:solidFill>
                </a:rPr>
                <a:t>luận</a:t>
              </a:r>
              <a:r>
                <a:rPr lang="en-US" sz="4400" b="1" dirty="0">
                  <a:solidFill>
                    <a:srgbClr val="C00000"/>
                  </a:solidFill>
                </a:rPr>
                <a:t> </a:t>
              </a:r>
              <a:r>
                <a:rPr lang="en-US" sz="4400" b="1" dirty="0" err="1">
                  <a:solidFill>
                    <a:srgbClr val="C00000"/>
                  </a:solidFill>
                </a:rPr>
                <a:t>nhóm</a:t>
              </a:r>
              <a:r>
                <a:rPr lang="en-US" sz="4400" b="1" dirty="0">
                  <a:solidFill>
                    <a:srgbClr val="C00000"/>
                  </a:solidFill>
                </a:rPr>
                <a:t> </a:t>
              </a:r>
              <a:r>
                <a:rPr lang="en-US" sz="4400" b="1" dirty="0" err="1">
                  <a:solidFill>
                    <a:srgbClr val="C00000"/>
                  </a:solidFill>
                </a:rPr>
                <a:t>đôi</a:t>
              </a:r>
              <a:endParaRPr lang="en-US" sz="4400" b="1" dirty="0">
                <a:solidFill>
                  <a:srgbClr val="C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barn(inVertical)">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4543425" y="0"/>
            <a:ext cx="2600325" cy="851252"/>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244061"/>
                </a:solidFill>
                <a:effectLst/>
                <a:uLnTx/>
                <a:uFillTx/>
                <a:latin typeface="Calibri"/>
                <a:ea typeface="Calibri"/>
                <a:cs typeface="Calibri"/>
                <a:sym typeface="Calibri"/>
              </a:rPr>
              <a:t>Gợi</a:t>
            </a:r>
            <a:r>
              <a:rPr kumimoji="0" lang="en-US" sz="4400" b="1" i="0" u="none" strike="noStrike" kern="1200" cap="none" spc="0" normalizeH="0" noProof="0" dirty="0">
                <a:ln>
                  <a:noFill/>
                </a:ln>
                <a:solidFill>
                  <a:srgbClr val="244061"/>
                </a:solidFill>
                <a:effectLst/>
                <a:uLnTx/>
                <a:uFillTx/>
                <a:latin typeface="Calibri"/>
                <a:ea typeface="Calibri"/>
                <a:cs typeface="Calibri"/>
                <a:sym typeface="Calibri"/>
              </a:rPr>
              <a:t> ý</a:t>
            </a:r>
            <a:endParaRPr kumimoji="0" sz="44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599450" y="1676229"/>
            <a:ext cx="5356181" cy="3667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peech Bubble: Rectangle with Corners Rounded 7">
            <a:extLst>
              <a:ext uri="{FF2B5EF4-FFF2-40B4-BE49-F238E27FC236}">
                <a16:creationId xmlns:a16="http://schemas.microsoft.com/office/drawing/2014/main" id="{53C8A6DF-3CCF-4E1E-8AA0-36DAC9B6BEA6}"/>
              </a:ext>
            </a:extLst>
          </p:cNvPr>
          <p:cNvSpPr/>
          <p:nvPr/>
        </p:nvSpPr>
        <p:spPr>
          <a:xfrm>
            <a:off x="6153150" y="11963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Trong Hình 2 đang thể hiện hoạt động gì ở đài truy</a:t>
            </a:r>
            <a:r>
              <a:rPr lang="en-US" sz="3200" b="1" dirty="0">
                <a:solidFill>
                  <a:srgbClr val="C00000"/>
                </a:solidFill>
                <a:latin typeface="Calibri" panose="020F0502020204030204" pitchFamily="34" charset="0"/>
                <a:cs typeface="Calibri" panose="020F0502020204030204" pitchFamily="34" charset="0"/>
              </a:rPr>
              <a:t>ề</a:t>
            </a:r>
            <a:r>
              <a:rPr lang="vi-VN" sz="3200" b="1" dirty="0">
                <a:solidFill>
                  <a:srgbClr val="C00000"/>
                </a:solidFill>
                <a:latin typeface="Calibri" panose="020F0502020204030204" pitchFamily="34" charset="0"/>
                <a:cs typeface="Calibri" panose="020F0502020204030204" pitchFamily="34" charset="0"/>
              </a:rPr>
              <a:t>n hình?</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FAE96787-1556-45F3-B5D2-F111AED97F9F}"/>
              </a:ext>
            </a:extLst>
          </p:cNvPr>
          <p:cNvSpPr/>
          <p:nvPr/>
        </p:nvSpPr>
        <p:spPr>
          <a:xfrm>
            <a:off x="6153150" y="28727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Ai là người dẫn các chương trình truyền hình? </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id="{6D667ABC-A394-485B-BD78-A1C51D9530A1}"/>
              </a:ext>
            </a:extLst>
          </p:cNvPr>
          <p:cNvSpPr/>
          <p:nvPr/>
        </p:nvSpPr>
        <p:spPr>
          <a:xfrm>
            <a:off x="6153150" y="4558666"/>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Calibri" panose="020F0502020204030204" pitchFamily="34" charset="0"/>
                <a:cs typeface="Calibri" panose="020F0502020204030204" pitchFamily="34" charset="0"/>
              </a:rPr>
              <a:t>Quan sát kí hiệu sóng cùa đài truyền hình phát ra qua ăng ten để biết máy thu hình thu nhận các chương trình truyền hình từ đâu</a:t>
            </a:r>
            <a:r>
              <a:rPr lang="en-US" sz="2400" b="1" dirty="0">
                <a:solidFill>
                  <a:srgbClr val="C00000"/>
                </a:solidFill>
                <a:latin typeface="Calibri" panose="020F0502020204030204" pitchFamily="34" charset="0"/>
                <a:cs typeface="Calibri" panose="020F0502020204030204" pitchFamily="34" charset="0"/>
              </a:rPr>
              <a:t>.</a:t>
            </a:r>
            <a:endParaRPr kumimoji="0" lang="en-US" sz="24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977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bldLvl="0" animBg="1"/>
      <p:bldP spid="11" grpId="0" bldLvl="0" animBg="1"/>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6118860" y="2008211"/>
            <a:ext cx="5282565" cy="1077218"/>
          </a:xfrm>
          <a:custGeom>
            <a:avLst/>
            <a:gdLst>
              <a:gd name="connsiteX0" fmla="*/ 0 w 5282565"/>
              <a:gd name="connsiteY0" fmla="*/ 0 h 1077218"/>
              <a:gd name="connsiteX1" fmla="*/ 5282565 w 5282565"/>
              <a:gd name="connsiteY1" fmla="*/ 0 h 1077218"/>
              <a:gd name="connsiteX2" fmla="*/ 5282565 w 5282565"/>
              <a:gd name="connsiteY2" fmla="*/ 1077218 h 1077218"/>
              <a:gd name="connsiteX3" fmla="*/ 0 w 5282565"/>
              <a:gd name="connsiteY3" fmla="*/ 1077218 h 1077218"/>
              <a:gd name="connsiteX4" fmla="*/ 0 w 528256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565" h="1077218" fill="none" extrusionOk="0">
                <a:moveTo>
                  <a:pt x="0" y="0"/>
                </a:moveTo>
                <a:cubicBezTo>
                  <a:pt x="1017000" y="5222"/>
                  <a:pt x="3936871" y="24918"/>
                  <a:pt x="5282565" y="0"/>
                </a:cubicBezTo>
                <a:cubicBezTo>
                  <a:pt x="5320427" y="476103"/>
                  <a:pt x="5223962" y="631043"/>
                  <a:pt x="5282565" y="1077218"/>
                </a:cubicBezTo>
                <a:cubicBezTo>
                  <a:pt x="2758969" y="912457"/>
                  <a:pt x="1952250" y="1195368"/>
                  <a:pt x="0" y="1077218"/>
                </a:cubicBezTo>
                <a:cubicBezTo>
                  <a:pt x="-64117" y="630482"/>
                  <a:pt x="88888" y="487727"/>
                  <a:pt x="0" y="0"/>
                </a:cubicBezTo>
                <a:close/>
              </a:path>
              <a:path w="5282565" h="1077218" stroke="0" extrusionOk="0">
                <a:moveTo>
                  <a:pt x="0" y="0"/>
                </a:moveTo>
                <a:cubicBezTo>
                  <a:pt x="1732936" y="11849"/>
                  <a:pt x="2906366" y="-161459"/>
                  <a:pt x="5282565" y="0"/>
                </a:cubicBezTo>
                <a:cubicBezTo>
                  <a:pt x="5334600" y="144312"/>
                  <a:pt x="5374708" y="673209"/>
                  <a:pt x="5282565" y="1077218"/>
                </a:cubicBezTo>
                <a:cubicBezTo>
                  <a:pt x="3248306" y="931358"/>
                  <a:pt x="1546246"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Các chương trình truyền hình được sản xuất ở đâu?</a:t>
            </a:r>
            <a:endParaRPr kumimoji="0" lang="vi-VN" sz="32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6019173" y="4039272"/>
            <a:ext cx="5401302" cy="1569660"/>
          </a:xfrm>
          <a:custGeom>
            <a:avLst/>
            <a:gdLst>
              <a:gd name="connsiteX0" fmla="*/ 0 w 5401302"/>
              <a:gd name="connsiteY0" fmla="*/ 0 h 1569660"/>
              <a:gd name="connsiteX1" fmla="*/ 5401302 w 5401302"/>
              <a:gd name="connsiteY1" fmla="*/ 0 h 1569660"/>
              <a:gd name="connsiteX2" fmla="*/ 5401302 w 5401302"/>
              <a:gd name="connsiteY2" fmla="*/ 1569660 h 1569660"/>
              <a:gd name="connsiteX3" fmla="*/ 0 w 5401302"/>
              <a:gd name="connsiteY3" fmla="*/ 1569660 h 1569660"/>
              <a:gd name="connsiteX4" fmla="*/ 0 w 5401302"/>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02" h="1569660" fill="none" extrusionOk="0">
                <a:moveTo>
                  <a:pt x="0" y="0"/>
                </a:moveTo>
                <a:cubicBezTo>
                  <a:pt x="1969920" y="5222"/>
                  <a:pt x="3528816" y="24918"/>
                  <a:pt x="5401302" y="0"/>
                </a:cubicBezTo>
                <a:cubicBezTo>
                  <a:pt x="5498863" y="257633"/>
                  <a:pt x="5352911" y="890565"/>
                  <a:pt x="5401302" y="1569660"/>
                </a:cubicBezTo>
                <a:cubicBezTo>
                  <a:pt x="4471164" y="1404899"/>
                  <a:pt x="1784959" y="1687810"/>
                  <a:pt x="0" y="1569660"/>
                </a:cubicBezTo>
                <a:cubicBezTo>
                  <a:pt x="-74708" y="1232144"/>
                  <a:pt x="128259" y="683735"/>
                  <a:pt x="0" y="0"/>
                </a:cubicBezTo>
                <a:close/>
              </a:path>
              <a:path w="5401302" h="1569660" stroke="0" extrusionOk="0">
                <a:moveTo>
                  <a:pt x="0" y="0"/>
                </a:moveTo>
                <a:cubicBezTo>
                  <a:pt x="2289525" y="11849"/>
                  <a:pt x="3803926" y="-161459"/>
                  <a:pt x="5401302" y="0"/>
                </a:cubicBezTo>
                <a:cubicBezTo>
                  <a:pt x="5375414" y="662121"/>
                  <a:pt x="5470714" y="1402874"/>
                  <a:pt x="5401302" y="1569660"/>
                </a:cubicBezTo>
                <a:cubicBezTo>
                  <a:pt x="4762656" y="1423800"/>
                  <a:pt x="213985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Đài truyền hình là các nơi sản xuất các chương trình truyền hình. </a:t>
            </a:r>
            <a:endParaRPr lang="en-US" sz="3200" dirty="0">
              <a:latin typeface="Arial" panose="020B0604020202020204" pitchFamily="34" charset="0"/>
              <a:cs typeface="Arial" panose="020B060402020202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6007518" y="30733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28" name="Picture 27">
            <a:extLst>
              <a:ext uri="{FF2B5EF4-FFF2-40B4-BE49-F238E27FC236}">
                <a16:creationId xmlns:a16="http://schemas.microsoft.com/office/drawing/2014/main" id="{363F54E3-B4FB-4387-8EAF-D806B1C2E5F9}"/>
              </a:ext>
            </a:extLst>
          </p:cNvPr>
          <p:cNvPicPr>
            <a:picLocks noChangeAspect="1"/>
          </p:cNvPicPr>
          <p:nvPr/>
        </p:nvPicPr>
        <p:blipFill>
          <a:blip r:embed="rId3"/>
          <a:stretch>
            <a:fillRect/>
          </a:stretch>
        </p:blipFill>
        <p:spPr>
          <a:xfrm>
            <a:off x="1114425" y="1991498"/>
            <a:ext cx="4714874" cy="3228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486400" y="2008211"/>
            <a:ext cx="6200775" cy="954107"/>
          </a:xfrm>
          <a:custGeom>
            <a:avLst/>
            <a:gdLst>
              <a:gd name="connsiteX0" fmla="*/ 0 w 6200775"/>
              <a:gd name="connsiteY0" fmla="*/ 0 h 954107"/>
              <a:gd name="connsiteX1" fmla="*/ 6200775 w 6200775"/>
              <a:gd name="connsiteY1" fmla="*/ 0 h 954107"/>
              <a:gd name="connsiteX2" fmla="*/ 6200775 w 6200775"/>
              <a:gd name="connsiteY2" fmla="*/ 954107 h 954107"/>
              <a:gd name="connsiteX3" fmla="*/ 0 w 6200775"/>
              <a:gd name="connsiteY3" fmla="*/ 954107 h 954107"/>
              <a:gd name="connsiteX4" fmla="*/ 0 w 620077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75" h="954107" fill="none" extrusionOk="0">
                <a:moveTo>
                  <a:pt x="0" y="0"/>
                </a:moveTo>
                <a:cubicBezTo>
                  <a:pt x="2805914" y="5222"/>
                  <a:pt x="5019516" y="24918"/>
                  <a:pt x="6200775" y="0"/>
                </a:cubicBezTo>
                <a:cubicBezTo>
                  <a:pt x="6226083" y="365569"/>
                  <a:pt x="6235320" y="532638"/>
                  <a:pt x="6200775" y="954107"/>
                </a:cubicBezTo>
                <a:cubicBezTo>
                  <a:pt x="4458410" y="789346"/>
                  <a:pt x="1140191" y="1072257"/>
                  <a:pt x="0" y="954107"/>
                </a:cubicBezTo>
                <a:cubicBezTo>
                  <a:pt x="25104" y="519547"/>
                  <a:pt x="34190" y="155245"/>
                  <a:pt x="0" y="0"/>
                </a:cubicBezTo>
                <a:close/>
              </a:path>
              <a:path w="6200775" h="954107" stroke="0" extrusionOk="0">
                <a:moveTo>
                  <a:pt x="0" y="0"/>
                </a:moveTo>
                <a:cubicBezTo>
                  <a:pt x="3040166" y="11849"/>
                  <a:pt x="4818832" y="-161459"/>
                  <a:pt x="6200775" y="0"/>
                </a:cubicBezTo>
                <a:cubicBezTo>
                  <a:pt x="6124959" y="168997"/>
                  <a:pt x="6153740" y="796602"/>
                  <a:pt x="6200775" y="954107"/>
                </a:cubicBezTo>
                <a:cubicBezTo>
                  <a:pt x="3969447" y="808247"/>
                  <a:pt x="2828910"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2800" dirty="0">
                <a:solidFill>
                  <a:prstClr val="black"/>
                </a:solidFill>
                <a:latin typeface="Calibri" panose="020F0502020204030204" pitchFamily="34" charset="0"/>
                <a:cs typeface="Calibri" panose="020F0502020204030204" pitchFamily="34" charset="0"/>
              </a:rPr>
              <a:t>Máy thu hình thu nhận các chương trình từ đài truyền hình bằng cách nào?</a:t>
            </a:r>
            <a:endParaRPr kumimoji="0" lang="vi-VN" sz="2800" b="0"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5638799" y="3811012"/>
            <a:ext cx="6448425" cy="2554545"/>
          </a:xfrm>
          <a:custGeom>
            <a:avLst/>
            <a:gdLst>
              <a:gd name="connsiteX0" fmla="*/ 0 w 6448425"/>
              <a:gd name="connsiteY0" fmla="*/ 0 h 2554545"/>
              <a:gd name="connsiteX1" fmla="*/ 6448425 w 6448425"/>
              <a:gd name="connsiteY1" fmla="*/ 0 h 2554545"/>
              <a:gd name="connsiteX2" fmla="*/ 6448425 w 6448425"/>
              <a:gd name="connsiteY2" fmla="*/ 2554545 h 2554545"/>
              <a:gd name="connsiteX3" fmla="*/ 0 w 6448425"/>
              <a:gd name="connsiteY3" fmla="*/ 2554545 h 2554545"/>
              <a:gd name="connsiteX4" fmla="*/ 0 w 6448425"/>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425" h="2554545" fill="none" extrusionOk="0">
                <a:moveTo>
                  <a:pt x="0" y="0"/>
                </a:moveTo>
                <a:cubicBezTo>
                  <a:pt x="2533525" y="5222"/>
                  <a:pt x="4042300" y="24918"/>
                  <a:pt x="6448425" y="0"/>
                </a:cubicBezTo>
                <a:cubicBezTo>
                  <a:pt x="6287180" y="837733"/>
                  <a:pt x="6404665" y="1383476"/>
                  <a:pt x="6448425" y="2554545"/>
                </a:cubicBezTo>
                <a:cubicBezTo>
                  <a:pt x="5405151" y="2389784"/>
                  <a:pt x="2727024" y="2672695"/>
                  <a:pt x="0" y="2554545"/>
                </a:cubicBezTo>
                <a:cubicBezTo>
                  <a:pt x="-55725" y="1859262"/>
                  <a:pt x="17072" y="437056"/>
                  <a:pt x="0" y="0"/>
                </a:cubicBezTo>
                <a:close/>
              </a:path>
              <a:path w="6448425" h="2554545" stroke="0" extrusionOk="0">
                <a:moveTo>
                  <a:pt x="0" y="0"/>
                </a:moveTo>
                <a:cubicBezTo>
                  <a:pt x="2882055" y="11849"/>
                  <a:pt x="4935087" y="-161459"/>
                  <a:pt x="6448425" y="0"/>
                </a:cubicBezTo>
                <a:cubicBezTo>
                  <a:pt x="6451555" y="1191849"/>
                  <a:pt x="6347249" y="1724527"/>
                  <a:pt x="6448425" y="2554545"/>
                </a:cubicBezTo>
                <a:cubicBezTo>
                  <a:pt x="5007652" y="2408685"/>
                  <a:pt x="3211779"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latin typeface="Calibri" panose="020F0502020204030204" pitchFamily="34" charset="0"/>
                <a:cs typeface="Calibri" panose="020F0502020204030204" pitchFamily="34" charset="0"/>
              </a:rPr>
              <a:t>Đài truyền hình phát tín hiệu truyền hình qua ăng ten hoặc truyền qua các cáp truyền hình. Ti vi thu tín hiệu truyền hình, phát hình ảnh trên màn hình và âm thanh ra loa.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502693" y="29876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7" name="Picture 6">
            <a:extLst>
              <a:ext uri="{FF2B5EF4-FFF2-40B4-BE49-F238E27FC236}">
                <a16:creationId xmlns:a16="http://schemas.microsoft.com/office/drawing/2014/main" id="{93EC7AFB-F0FC-4FEC-A404-2FAF11035AF9}"/>
              </a:ext>
            </a:extLst>
          </p:cNvPr>
          <p:cNvPicPr>
            <a:picLocks noChangeAspect="1"/>
          </p:cNvPicPr>
          <p:nvPr/>
        </p:nvPicPr>
        <p:blipFill>
          <a:blip r:embed="rId3"/>
          <a:stretch>
            <a:fillRect/>
          </a:stretch>
        </p:blipFill>
        <p:spPr>
          <a:xfrm>
            <a:off x="762000" y="2286773"/>
            <a:ext cx="4714874" cy="3228202"/>
          </a:xfrm>
          <a:prstGeom prst="rect">
            <a:avLst/>
          </a:prstGeom>
        </p:spPr>
      </p:pic>
    </p:spTree>
    <p:extLst>
      <p:ext uri="{BB962C8B-B14F-4D97-AF65-F5344CB8AC3E}">
        <p14:creationId xmlns:p14="http://schemas.microsoft.com/office/powerpoint/2010/main" val="3574195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38">
            <a:extLst>
              <a:ext uri="{FF2B5EF4-FFF2-40B4-BE49-F238E27FC236}">
                <a16:creationId xmlns:a16="http://schemas.microsoft.com/office/drawing/2014/main" id="{4ABE9C50-97EE-4821-A93C-7D297DB69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extBox 30">
            <a:extLst>
              <a:ext uri="{FF2B5EF4-FFF2-40B4-BE49-F238E27FC236}">
                <a16:creationId xmlns:a16="http://schemas.microsoft.com/office/drawing/2014/main" id="{0159D3CD-06E1-4395-89BB-EB64311B4887}"/>
              </a:ext>
            </a:extLst>
          </p:cNvPr>
          <p:cNvSpPr txBox="1"/>
          <p:nvPr/>
        </p:nvSpPr>
        <p:spPr>
          <a:xfrm>
            <a:off x="257176" y="4054396"/>
            <a:ext cx="11868150" cy="2554545"/>
          </a:xfrm>
          <a:prstGeom prst="rect">
            <a:avLst/>
          </a:prstGeom>
          <a:noFill/>
        </p:spPr>
        <p:txBody>
          <a:bodyPr wrap="square" rtlCol="0">
            <a:spAutoFit/>
          </a:bodyPr>
          <a:lstStyle/>
          <a:p>
            <a:pPr lvl="0" algn="ctr"/>
            <a:r>
              <a:rPr lang="vi-VN" sz="4000" dirty="0">
                <a:solidFill>
                  <a:prstClr val="black"/>
                </a:solidFill>
              </a:rPr>
              <a:t>Đài truyền hình phát tín hiệu truyền hình qua ăng ten hoặc truyền qua các cáp truyền hình. Ti vi thu tín hiệu truyền hình, phát hình ảnh trên màn hình và âm thanh ra loa.</a:t>
            </a:r>
          </a:p>
        </p:txBody>
      </p:sp>
      <p:pic>
        <p:nvPicPr>
          <p:cNvPr id="32" name="Picture 31" descr="A picture containing text&#10;&#10;Description automatically generated">
            <a:extLst>
              <a:ext uri="{FF2B5EF4-FFF2-40B4-BE49-F238E27FC236}">
                <a16:creationId xmlns:a16="http://schemas.microsoft.com/office/drawing/2014/main" id="{E4A31C37-5A86-4B62-9B6D-8481399B9A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34250" y="400050"/>
            <a:ext cx="3390900" cy="3390900"/>
          </a:xfrm>
          <a:prstGeom prst="rect">
            <a:avLst/>
          </a:prstGeom>
        </p:spPr>
      </p:pic>
      <p:pic>
        <p:nvPicPr>
          <p:cNvPr id="7" name="Picture 6">
            <a:extLst>
              <a:ext uri="{FF2B5EF4-FFF2-40B4-BE49-F238E27FC236}">
                <a16:creationId xmlns:a16="http://schemas.microsoft.com/office/drawing/2014/main" id="{7D9BB14E-931A-40C0-BA24-C9BA7E5FDE04}"/>
              </a:ext>
            </a:extLst>
          </p:cNvPr>
          <p:cNvPicPr>
            <a:picLocks noChangeAspect="1"/>
          </p:cNvPicPr>
          <p:nvPr/>
        </p:nvPicPr>
        <p:blipFill>
          <a:blip r:embed="rId4"/>
          <a:stretch>
            <a:fillRect/>
          </a:stretch>
        </p:blipFill>
        <p:spPr>
          <a:xfrm>
            <a:off x="2129219" y="2167065"/>
            <a:ext cx="4371211"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403</Words>
  <Application>Microsoft Office PowerPoint</Application>
  <PresentationFormat>Widescreen</PresentationFormat>
  <Paragraphs>41</Paragraphs>
  <Slides>16</Slides>
  <Notes>3</Notes>
  <HiddenSlides>0</HiddenSlides>
  <MMClips>6</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微软雅黑</vt:lpstr>
      <vt:lpstr>Arial</vt:lpstr>
      <vt:lpstr>Calibri</vt:lpstr>
      <vt:lpstr>Fredoka One</vt:lpstr>
      <vt:lpstr>inpin heiti</vt:lpstr>
      <vt:lpstr>黑体</vt:lpstr>
      <vt:lpstr>Tahoma</vt:lpstr>
      <vt:lpstr>Times New Roman</vt:lpstr>
      <vt:lpstr>字魂59号-创粗黑</vt:lpstr>
      <vt:lpstr>思源黑体 CN Medium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Home</cp:lastModifiedBy>
  <cp:revision>40</cp:revision>
  <dcterms:created xsi:type="dcterms:W3CDTF">2022-09-08T09:37:02Z</dcterms:created>
  <dcterms:modified xsi:type="dcterms:W3CDTF">2022-11-21T03:46:48Z</dcterms:modified>
</cp:coreProperties>
</file>