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13"/>
  </p:notesMasterIdLst>
  <p:sldIdLst>
    <p:sldId id="256" r:id="rId2"/>
    <p:sldId id="322" r:id="rId3"/>
    <p:sldId id="302" r:id="rId4"/>
    <p:sldId id="309" r:id="rId5"/>
    <p:sldId id="311" r:id="rId6"/>
    <p:sldId id="316" r:id="rId7"/>
    <p:sldId id="310" r:id="rId8"/>
    <p:sldId id="319" r:id="rId9"/>
    <p:sldId id="291" r:id="rId10"/>
    <p:sldId id="276" r:id="rId11"/>
    <p:sldId id="269" r:id="rId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22" autoAdjust="0"/>
    <p:restoredTop sz="94626"/>
  </p:normalViewPr>
  <p:slideViewPr>
    <p:cSldViewPr>
      <p:cViewPr varScale="1">
        <p:scale>
          <a:sx n="116" d="100"/>
          <a:sy n="116" d="100"/>
        </p:scale>
        <p:origin x="1080"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0D222C-2A98-967C-719E-75557CCD074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65485C92-6F7D-1879-796B-484A8B766C7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CD2E27A0-BAFC-F94A-96A2-CBD401BC8F2E}" type="datetimeFigureOut">
              <a:rPr lang="en-US"/>
              <a:pPr>
                <a:defRPr/>
              </a:pPr>
              <a:t>12/11/24</a:t>
            </a:fld>
            <a:endParaRPr lang="en-US"/>
          </a:p>
        </p:txBody>
      </p:sp>
      <p:sp>
        <p:nvSpPr>
          <p:cNvPr id="4" name="Slide Image Placeholder 3">
            <a:extLst>
              <a:ext uri="{FF2B5EF4-FFF2-40B4-BE49-F238E27FC236}">
                <a16:creationId xmlns:a16="http://schemas.microsoft.com/office/drawing/2014/main" id="{C5BFCB22-CCD8-32FD-37E5-F53DC28328B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6ACEC1C-9798-6409-05D1-286D2572FB5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8185292-64CC-CCDF-75B8-0FABACEDB68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3CA54038-7518-6029-2791-CE3CA701B76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ABE633B-0FC9-4748-A34E-27EE3159261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1DA0DB3-0865-7E63-9B78-83292D1F28BA}"/>
              </a:ext>
            </a:extLst>
          </p:cNvPr>
          <p:cNvSpPr>
            <a:spLocks noGrp="1"/>
          </p:cNvSpPr>
          <p:nvPr>
            <p:ph type="dt" sz="half" idx="10"/>
          </p:nvPr>
        </p:nvSpPr>
        <p:spPr/>
        <p:txBody>
          <a:bodyPr/>
          <a:lstStyle>
            <a:lvl1pPr>
              <a:defRPr/>
            </a:lvl1pPr>
          </a:lstStyle>
          <a:p>
            <a:pPr>
              <a:defRPr/>
            </a:pPr>
            <a:fld id="{0F51A81E-9D66-1748-95C9-442458465103}" type="datetimeFigureOut">
              <a:rPr lang="en-US"/>
              <a:pPr>
                <a:defRPr/>
              </a:pPr>
              <a:t>12/11/24</a:t>
            </a:fld>
            <a:endParaRPr lang="en-US"/>
          </a:p>
        </p:txBody>
      </p:sp>
      <p:sp>
        <p:nvSpPr>
          <p:cNvPr id="5" name="Footer Placeholder 4">
            <a:extLst>
              <a:ext uri="{FF2B5EF4-FFF2-40B4-BE49-F238E27FC236}">
                <a16:creationId xmlns:a16="http://schemas.microsoft.com/office/drawing/2014/main" id="{837D3544-445E-8396-A97D-4E39F82E311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AE60960-3C89-7BBF-BFF2-667D3C1AA70C}"/>
              </a:ext>
            </a:extLst>
          </p:cNvPr>
          <p:cNvSpPr>
            <a:spLocks noGrp="1"/>
          </p:cNvSpPr>
          <p:nvPr>
            <p:ph type="sldNum" sz="quarter" idx="12"/>
          </p:nvPr>
        </p:nvSpPr>
        <p:spPr/>
        <p:txBody>
          <a:bodyPr/>
          <a:lstStyle>
            <a:lvl1pPr>
              <a:defRPr/>
            </a:lvl1pPr>
          </a:lstStyle>
          <a:p>
            <a:fld id="{99A3932D-603E-FB48-AF9C-48650CCD7116}" type="slidenum">
              <a:rPr lang="en-US" altLang="en-US"/>
              <a:pPr/>
              <a:t>‹#›</a:t>
            </a:fld>
            <a:endParaRPr lang="en-US" altLang="en-US"/>
          </a:p>
        </p:txBody>
      </p:sp>
    </p:spTree>
    <p:extLst>
      <p:ext uri="{BB962C8B-B14F-4D97-AF65-F5344CB8AC3E}">
        <p14:creationId xmlns:p14="http://schemas.microsoft.com/office/powerpoint/2010/main" val="3191394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32FCF-E252-8060-E2BB-AE16C7227DCE}"/>
              </a:ext>
            </a:extLst>
          </p:cNvPr>
          <p:cNvSpPr>
            <a:spLocks noGrp="1"/>
          </p:cNvSpPr>
          <p:nvPr>
            <p:ph type="dt" sz="half" idx="10"/>
          </p:nvPr>
        </p:nvSpPr>
        <p:spPr/>
        <p:txBody>
          <a:bodyPr/>
          <a:lstStyle>
            <a:lvl1pPr>
              <a:defRPr/>
            </a:lvl1pPr>
          </a:lstStyle>
          <a:p>
            <a:pPr>
              <a:defRPr/>
            </a:pPr>
            <a:fld id="{A6DCCF8D-D49A-8342-BFE3-F266841F342F}" type="datetimeFigureOut">
              <a:rPr lang="en-US"/>
              <a:pPr>
                <a:defRPr/>
              </a:pPr>
              <a:t>12/11/24</a:t>
            </a:fld>
            <a:endParaRPr lang="en-US"/>
          </a:p>
        </p:txBody>
      </p:sp>
      <p:sp>
        <p:nvSpPr>
          <p:cNvPr id="5" name="Footer Placeholder 4">
            <a:extLst>
              <a:ext uri="{FF2B5EF4-FFF2-40B4-BE49-F238E27FC236}">
                <a16:creationId xmlns:a16="http://schemas.microsoft.com/office/drawing/2014/main" id="{B07090E7-F9F7-5505-1E4B-75E28EB16C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BC50B1-FBC2-BCDA-067C-A6E7514FB71A}"/>
              </a:ext>
            </a:extLst>
          </p:cNvPr>
          <p:cNvSpPr>
            <a:spLocks noGrp="1"/>
          </p:cNvSpPr>
          <p:nvPr>
            <p:ph type="sldNum" sz="quarter" idx="12"/>
          </p:nvPr>
        </p:nvSpPr>
        <p:spPr/>
        <p:txBody>
          <a:bodyPr/>
          <a:lstStyle>
            <a:lvl1pPr>
              <a:defRPr/>
            </a:lvl1pPr>
          </a:lstStyle>
          <a:p>
            <a:fld id="{00D7B4C4-499E-9E4B-95A7-D9349E13E6AD}" type="slidenum">
              <a:rPr lang="en-US" altLang="en-US"/>
              <a:pPr/>
              <a:t>‹#›</a:t>
            </a:fld>
            <a:endParaRPr lang="en-US" altLang="en-US"/>
          </a:p>
        </p:txBody>
      </p:sp>
    </p:spTree>
    <p:extLst>
      <p:ext uri="{BB962C8B-B14F-4D97-AF65-F5344CB8AC3E}">
        <p14:creationId xmlns:p14="http://schemas.microsoft.com/office/powerpoint/2010/main" val="207024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DA851-E019-4D53-4B93-8C31D5F9A54A}"/>
              </a:ext>
            </a:extLst>
          </p:cNvPr>
          <p:cNvSpPr>
            <a:spLocks noGrp="1"/>
          </p:cNvSpPr>
          <p:nvPr>
            <p:ph type="dt" sz="half" idx="10"/>
          </p:nvPr>
        </p:nvSpPr>
        <p:spPr/>
        <p:txBody>
          <a:bodyPr/>
          <a:lstStyle>
            <a:lvl1pPr>
              <a:defRPr/>
            </a:lvl1pPr>
          </a:lstStyle>
          <a:p>
            <a:pPr>
              <a:defRPr/>
            </a:pPr>
            <a:fld id="{20800A8C-AE2C-F04C-888A-3B8F68F27EF1}" type="datetimeFigureOut">
              <a:rPr lang="en-US"/>
              <a:pPr>
                <a:defRPr/>
              </a:pPr>
              <a:t>12/11/24</a:t>
            </a:fld>
            <a:endParaRPr lang="en-US"/>
          </a:p>
        </p:txBody>
      </p:sp>
      <p:sp>
        <p:nvSpPr>
          <p:cNvPr id="5" name="Footer Placeholder 4">
            <a:extLst>
              <a:ext uri="{FF2B5EF4-FFF2-40B4-BE49-F238E27FC236}">
                <a16:creationId xmlns:a16="http://schemas.microsoft.com/office/drawing/2014/main" id="{CB6964BD-900D-3A9F-95C9-5E8604E57CC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8928FC1-3AFD-A055-2A49-5F1835AA1138}"/>
              </a:ext>
            </a:extLst>
          </p:cNvPr>
          <p:cNvSpPr>
            <a:spLocks noGrp="1"/>
          </p:cNvSpPr>
          <p:nvPr>
            <p:ph type="sldNum" sz="quarter" idx="12"/>
          </p:nvPr>
        </p:nvSpPr>
        <p:spPr/>
        <p:txBody>
          <a:bodyPr/>
          <a:lstStyle>
            <a:lvl1pPr>
              <a:defRPr/>
            </a:lvl1pPr>
          </a:lstStyle>
          <a:p>
            <a:fld id="{FED99450-7C41-7941-A656-180411BD83F4}" type="slidenum">
              <a:rPr lang="en-US" altLang="en-US"/>
              <a:pPr/>
              <a:t>‹#›</a:t>
            </a:fld>
            <a:endParaRPr lang="en-US" altLang="en-US"/>
          </a:p>
        </p:txBody>
      </p:sp>
    </p:spTree>
    <p:extLst>
      <p:ext uri="{BB962C8B-B14F-4D97-AF65-F5344CB8AC3E}">
        <p14:creationId xmlns:p14="http://schemas.microsoft.com/office/powerpoint/2010/main" val="875106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78D9C9-4E9E-03A4-277A-AA4C562D6B8B}"/>
              </a:ext>
            </a:extLst>
          </p:cNvPr>
          <p:cNvSpPr>
            <a:spLocks noGrp="1"/>
          </p:cNvSpPr>
          <p:nvPr>
            <p:ph type="dt" sz="half" idx="10"/>
          </p:nvPr>
        </p:nvSpPr>
        <p:spPr/>
        <p:txBody>
          <a:bodyPr/>
          <a:lstStyle>
            <a:lvl1pPr>
              <a:defRPr/>
            </a:lvl1pPr>
          </a:lstStyle>
          <a:p>
            <a:pPr>
              <a:defRPr/>
            </a:pPr>
            <a:fld id="{E8F4933E-6FCC-744B-9081-0AF10772AA96}" type="datetimeFigureOut">
              <a:rPr lang="en-US"/>
              <a:pPr>
                <a:defRPr/>
              </a:pPr>
              <a:t>12/11/24</a:t>
            </a:fld>
            <a:endParaRPr lang="en-US"/>
          </a:p>
        </p:txBody>
      </p:sp>
      <p:sp>
        <p:nvSpPr>
          <p:cNvPr id="5" name="Footer Placeholder 4">
            <a:extLst>
              <a:ext uri="{FF2B5EF4-FFF2-40B4-BE49-F238E27FC236}">
                <a16:creationId xmlns:a16="http://schemas.microsoft.com/office/drawing/2014/main" id="{D76E3917-3E65-90BA-1D0A-1B1C77E0208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3997444-993B-F314-6649-D5603788E478}"/>
              </a:ext>
            </a:extLst>
          </p:cNvPr>
          <p:cNvSpPr>
            <a:spLocks noGrp="1"/>
          </p:cNvSpPr>
          <p:nvPr>
            <p:ph type="sldNum" sz="quarter" idx="12"/>
          </p:nvPr>
        </p:nvSpPr>
        <p:spPr/>
        <p:txBody>
          <a:bodyPr/>
          <a:lstStyle>
            <a:lvl1pPr>
              <a:defRPr/>
            </a:lvl1pPr>
          </a:lstStyle>
          <a:p>
            <a:fld id="{3F85787F-D52D-5F4A-A5D0-0A403BAFFC25}" type="slidenum">
              <a:rPr lang="en-US" altLang="en-US"/>
              <a:pPr/>
              <a:t>‹#›</a:t>
            </a:fld>
            <a:endParaRPr lang="en-US" altLang="en-US"/>
          </a:p>
        </p:txBody>
      </p:sp>
    </p:spTree>
    <p:extLst>
      <p:ext uri="{BB962C8B-B14F-4D97-AF65-F5344CB8AC3E}">
        <p14:creationId xmlns:p14="http://schemas.microsoft.com/office/powerpoint/2010/main" val="81212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DEC991-2E45-B617-4AA2-61D8B939EAA7}"/>
              </a:ext>
            </a:extLst>
          </p:cNvPr>
          <p:cNvSpPr>
            <a:spLocks noGrp="1"/>
          </p:cNvSpPr>
          <p:nvPr>
            <p:ph type="dt" sz="half" idx="10"/>
          </p:nvPr>
        </p:nvSpPr>
        <p:spPr/>
        <p:txBody>
          <a:bodyPr/>
          <a:lstStyle>
            <a:lvl1pPr>
              <a:defRPr/>
            </a:lvl1pPr>
          </a:lstStyle>
          <a:p>
            <a:pPr>
              <a:defRPr/>
            </a:pPr>
            <a:fld id="{8C202B94-8C9D-6147-A02C-291100EF4F65}" type="datetimeFigureOut">
              <a:rPr lang="en-US"/>
              <a:pPr>
                <a:defRPr/>
              </a:pPr>
              <a:t>12/11/24</a:t>
            </a:fld>
            <a:endParaRPr lang="en-US"/>
          </a:p>
        </p:txBody>
      </p:sp>
      <p:sp>
        <p:nvSpPr>
          <p:cNvPr id="5" name="Footer Placeholder 4">
            <a:extLst>
              <a:ext uri="{FF2B5EF4-FFF2-40B4-BE49-F238E27FC236}">
                <a16:creationId xmlns:a16="http://schemas.microsoft.com/office/drawing/2014/main" id="{0BAD1F82-290F-0458-7412-8FD2A2ECCD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952340F-4E14-6970-CF32-5D74D4278B56}"/>
              </a:ext>
            </a:extLst>
          </p:cNvPr>
          <p:cNvSpPr>
            <a:spLocks noGrp="1"/>
          </p:cNvSpPr>
          <p:nvPr>
            <p:ph type="sldNum" sz="quarter" idx="12"/>
          </p:nvPr>
        </p:nvSpPr>
        <p:spPr/>
        <p:txBody>
          <a:bodyPr/>
          <a:lstStyle>
            <a:lvl1pPr>
              <a:defRPr/>
            </a:lvl1pPr>
          </a:lstStyle>
          <a:p>
            <a:fld id="{677DA88B-A131-3B46-96F5-4B11A4437993}" type="slidenum">
              <a:rPr lang="en-US" altLang="en-US"/>
              <a:pPr/>
              <a:t>‹#›</a:t>
            </a:fld>
            <a:endParaRPr lang="en-US" altLang="en-US"/>
          </a:p>
        </p:txBody>
      </p:sp>
    </p:spTree>
    <p:extLst>
      <p:ext uri="{BB962C8B-B14F-4D97-AF65-F5344CB8AC3E}">
        <p14:creationId xmlns:p14="http://schemas.microsoft.com/office/powerpoint/2010/main" val="14286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3BDDB7D-3D75-9211-44A1-93FE97CC061E}"/>
              </a:ext>
            </a:extLst>
          </p:cNvPr>
          <p:cNvSpPr>
            <a:spLocks noGrp="1"/>
          </p:cNvSpPr>
          <p:nvPr>
            <p:ph type="dt" sz="half" idx="10"/>
          </p:nvPr>
        </p:nvSpPr>
        <p:spPr/>
        <p:txBody>
          <a:bodyPr/>
          <a:lstStyle>
            <a:lvl1pPr>
              <a:defRPr/>
            </a:lvl1pPr>
          </a:lstStyle>
          <a:p>
            <a:pPr>
              <a:defRPr/>
            </a:pPr>
            <a:fld id="{7BE541C2-EAFC-9842-A44E-EEA11CC10E59}" type="datetimeFigureOut">
              <a:rPr lang="en-US"/>
              <a:pPr>
                <a:defRPr/>
              </a:pPr>
              <a:t>12/11/24</a:t>
            </a:fld>
            <a:endParaRPr lang="en-US"/>
          </a:p>
        </p:txBody>
      </p:sp>
      <p:sp>
        <p:nvSpPr>
          <p:cNvPr id="6" name="Footer Placeholder 4">
            <a:extLst>
              <a:ext uri="{FF2B5EF4-FFF2-40B4-BE49-F238E27FC236}">
                <a16:creationId xmlns:a16="http://schemas.microsoft.com/office/drawing/2014/main" id="{A10AD048-8BC7-810B-4E07-72A45EE496A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9506BFD-3EFA-DE20-EF84-E13703331948}"/>
              </a:ext>
            </a:extLst>
          </p:cNvPr>
          <p:cNvSpPr>
            <a:spLocks noGrp="1"/>
          </p:cNvSpPr>
          <p:nvPr>
            <p:ph type="sldNum" sz="quarter" idx="12"/>
          </p:nvPr>
        </p:nvSpPr>
        <p:spPr/>
        <p:txBody>
          <a:bodyPr/>
          <a:lstStyle>
            <a:lvl1pPr>
              <a:defRPr/>
            </a:lvl1pPr>
          </a:lstStyle>
          <a:p>
            <a:fld id="{A74D498C-D232-C841-AF41-0D0570BAFFCD}" type="slidenum">
              <a:rPr lang="en-US" altLang="en-US"/>
              <a:pPr/>
              <a:t>‹#›</a:t>
            </a:fld>
            <a:endParaRPr lang="en-US" altLang="en-US"/>
          </a:p>
        </p:txBody>
      </p:sp>
    </p:spTree>
    <p:extLst>
      <p:ext uri="{BB962C8B-B14F-4D97-AF65-F5344CB8AC3E}">
        <p14:creationId xmlns:p14="http://schemas.microsoft.com/office/powerpoint/2010/main" val="2018733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AA219C9-FE2F-2F4C-CD26-8DB06D27B4AB}"/>
              </a:ext>
            </a:extLst>
          </p:cNvPr>
          <p:cNvSpPr>
            <a:spLocks noGrp="1"/>
          </p:cNvSpPr>
          <p:nvPr>
            <p:ph type="dt" sz="half" idx="10"/>
          </p:nvPr>
        </p:nvSpPr>
        <p:spPr/>
        <p:txBody>
          <a:bodyPr/>
          <a:lstStyle>
            <a:lvl1pPr>
              <a:defRPr/>
            </a:lvl1pPr>
          </a:lstStyle>
          <a:p>
            <a:pPr>
              <a:defRPr/>
            </a:pPr>
            <a:fld id="{CDCD234C-C874-F649-AC5A-F5F3F1BC5191}" type="datetimeFigureOut">
              <a:rPr lang="en-US"/>
              <a:pPr>
                <a:defRPr/>
              </a:pPr>
              <a:t>12/11/24</a:t>
            </a:fld>
            <a:endParaRPr lang="en-US"/>
          </a:p>
        </p:txBody>
      </p:sp>
      <p:sp>
        <p:nvSpPr>
          <p:cNvPr id="8" name="Footer Placeholder 4">
            <a:extLst>
              <a:ext uri="{FF2B5EF4-FFF2-40B4-BE49-F238E27FC236}">
                <a16:creationId xmlns:a16="http://schemas.microsoft.com/office/drawing/2014/main" id="{C05B30AA-B660-2D09-DE9B-204FC893CB5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ADE220A-652A-3320-C0C1-F7B3C4918C2C}"/>
              </a:ext>
            </a:extLst>
          </p:cNvPr>
          <p:cNvSpPr>
            <a:spLocks noGrp="1"/>
          </p:cNvSpPr>
          <p:nvPr>
            <p:ph type="sldNum" sz="quarter" idx="12"/>
          </p:nvPr>
        </p:nvSpPr>
        <p:spPr/>
        <p:txBody>
          <a:bodyPr/>
          <a:lstStyle>
            <a:lvl1pPr>
              <a:defRPr/>
            </a:lvl1pPr>
          </a:lstStyle>
          <a:p>
            <a:fld id="{5E2AEB27-DAFF-E24E-8CF3-B507E35AC4C3}" type="slidenum">
              <a:rPr lang="en-US" altLang="en-US"/>
              <a:pPr/>
              <a:t>‹#›</a:t>
            </a:fld>
            <a:endParaRPr lang="en-US" altLang="en-US"/>
          </a:p>
        </p:txBody>
      </p:sp>
    </p:spTree>
    <p:extLst>
      <p:ext uri="{BB962C8B-B14F-4D97-AF65-F5344CB8AC3E}">
        <p14:creationId xmlns:p14="http://schemas.microsoft.com/office/powerpoint/2010/main" val="2878504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003A3A4-3A3B-A02D-0E87-8C1A45E87801}"/>
              </a:ext>
            </a:extLst>
          </p:cNvPr>
          <p:cNvSpPr>
            <a:spLocks noGrp="1"/>
          </p:cNvSpPr>
          <p:nvPr>
            <p:ph type="dt" sz="half" idx="10"/>
          </p:nvPr>
        </p:nvSpPr>
        <p:spPr/>
        <p:txBody>
          <a:bodyPr/>
          <a:lstStyle>
            <a:lvl1pPr>
              <a:defRPr/>
            </a:lvl1pPr>
          </a:lstStyle>
          <a:p>
            <a:pPr>
              <a:defRPr/>
            </a:pPr>
            <a:fld id="{0B775612-C9E6-7C41-B61B-30F1B10B3C84}" type="datetimeFigureOut">
              <a:rPr lang="en-US"/>
              <a:pPr>
                <a:defRPr/>
              </a:pPr>
              <a:t>12/11/24</a:t>
            </a:fld>
            <a:endParaRPr lang="en-US"/>
          </a:p>
        </p:txBody>
      </p:sp>
      <p:sp>
        <p:nvSpPr>
          <p:cNvPr id="4" name="Footer Placeholder 4">
            <a:extLst>
              <a:ext uri="{FF2B5EF4-FFF2-40B4-BE49-F238E27FC236}">
                <a16:creationId xmlns:a16="http://schemas.microsoft.com/office/drawing/2014/main" id="{EAF55E2F-0756-8262-0D1F-CA19A34702C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C583B30-3931-6774-16F8-4159674CF019}"/>
              </a:ext>
            </a:extLst>
          </p:cNvPr>
          <p:cNvSpPr>
            <a:spLocks noGrp="1"/>
          </p:cNvSpPr>
          <p:nvPr>
            <p:ph type="sldNum" sz="quarter" idx="12"/>
          </p:nvPr>
        </p:nvSpPr>
        <p:spPr/>
        <p:txBody>
          <a:bodyPr/>
          <a:lstStyle>
            <a:lvl1pPr>
              <a:defRPr/>
            </a:lvl1pPr>
          </a:lstStyle>
          <a:p>
            <a:fld id="{EACA1CD8-F1A4-6149-9F9F-5AF59E038112}" type="slidenum">
              <a:rPr lang="en-US" altLang="en-US"/>
              <a:pPr/>
              <a:t>‹#›</a:t>
            </a:fld>
            <a:endParaRPr lang="en-US" altLang="en-US"/>
          </a:p>
        </p:txBody>
      </p:sp>
    </p:spTree>
    <p:extLst>
      <p:ext uri="{BB962C8B-B14F-4D97-AF65-F5344CB8AC3E}">
        <p14:creationId xmlns:p14="http://schemas.microsoft.com/office/powerpoint/2010/main" val="1022842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D0FA167-27A6-CEF4-76F4-E4BFED8F1591}"/>
              </a:ext>
            </a:extLst>
          </p:cNvPr>
          <p:cNvSpPr>
            <a:spLocks noGrp="1"/>
          </p:cNvSpPr>
          <p:nvPr>
            <p:ph type="dt" sz="half" idx="10"/>
          </p:nvPr>
        </p:nvSpPr>
        <p:spPr/>
        <p:txBody>
          <a:bodyPr/>
          <a:lstStyle>
            <a:lvl1pPr>
              <a:defRPr/>
            </a:lvl1pPr>
          </a:lstStyle>
          <a:p>
            <a:pPr>
              <a:defRPr/>
            </a:pPr>
            <a:fld id="{ACE4A615-BBD7-B84A-A18E-7378450AB7BC}" type="datetimeFigureOut">
              <a:rPr lang="en-US"/>
              <a:pPr>
                <a:defRPr/>
              </a:pPr>
              <a:t>12/11/24</a:t>
            </a:fld>
            <a:endParaRPr lang="en-US"/>
          </a:p>
        </p:txBody>
      </p:sp>
      <p:sp>
        <p:nvSpPr>
          <p:cNvPr id="3" name="Footer Placeholder 4">
            <a:extLst>
              <a:ext uri="{FF2B5EF4-FFF2-40B4-BE49-F238E27FC236}">
                <a16:creationId xmlns:a16="http://schemas.microsoft.com/office/drawing/2014/main" id="{D9A43A92-0AEE-390F-7CCF-277B1F0474B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F499A80-4324-A089-7840-34DB5C7BA872}"/>
              </a:ext>
            </a:extLst>
          </p:cNvPr>
          <p:cNvSpPr>
            <a:spLocks noGrp="1"/>
          </p:cNvSpPr>
          <p:nvPr>
            <p:ph type="sldNum" sz="quarter" idx="12"/>
          </p:nvPr>
        </p:nvSpPr>
        <p:spPr/>
        <p:txBody>
          <a:bodyPr/>
          <a:lstStyle>
            <a:lvl1pPr>
              <a:defRPr/>
            </a:lvl1pPr>
          </a:lstStyle>
          <a:p>
            <a:fld id="{BA882849-0C73-384B-9969-244BC56AB5A1}" type="slidenum">
              <a:rPr lang="en-US" altLang="en-US"/>
              <a:pPr/>
              <a:t>‹#›</a:t>
            </a:fld>
            <a:endParaRPr lang="en-US" altLang="en-US"/>
          </a:p>
        </p:txBody>
      </p:sp>
    </p:spTree>
    <p:extLst>
      <p:ext uri="{BB962C8B-B14F-4D97-AF65-F5344CB8AC3E}">
        <p14:creationId xmlns:p14="http://schemas.microsoft.com/office/powerpoint/2010/main" val="416089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E4C3917-B4C2-4367-443A-179464CAA7EB}"/>
              </a:ext>
            </a:extLst>
          </p:cNvPr>
          <p:cNvSpPr>
            <a:spLocks noGrp="1"/>
          </p:cNvSpPr>
          <p:nvPr>
            <p:ph type="dt" sz="half" idx="10"/>
          </p:nvPr>
        </p:nvSpPr>
        <p:spPr/>
        <p:txBody>
          <a:bodyPr/>
          <a:lstStyle>
            <a:lvl1pPr>
              <a:defRPr/>
            </a:lvl1pPr>
          </a:lstStyle>
          <a:p>
            <a:pPr>
              <a:defRPr/>
            </a:pPr>
            <a:fld id="{9606BAEC-18E6-7941-8525-D036364B9134}" type="datetimeFigureOut">
              <a:rPr lang="en-US"/>
              <a:pPr>
                <a:defRPr/>
              </a:pPr>
              <a:t>12/11/24</a:t>
            </a:fld>
            <a:endParaRPr lang="en-US"/>
          </a:p>
        </p:txBody>
      </p:sp>
      <p:sp>
        <p:nvSpPr>
          <p:cNvPr id="6" name="Footer Placeholder 4">
            <a:extLst>
              <a:ext uri="{FF2B5EF4-FFF2-40B4-BE49-F238E27FC236}">
                <a16:creationId xmlns:a16="http://schemas.microsoft.com/office/drawing/2014/main" id="{960CC545-AC34-381B-0224-DD0F0AF1B52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8D72ABF-CC91-CC94-B0E0-7CC2AF8DADD7}"/>
              </a:ext>
            </a:extLst>
          </p:cNvPr>
          <p:cNvSpPr>
            <a:spLocks noGrp="1"/>
          </p:cNvSpPr>
          <p:nvPr>
            <p:ph type="sldNum" sz="quarter" idx="12"/>
          </p:nvPr>
        </p:nvSpPr>
        <p:spPr/>
        <p:txBody>
          <a:bodyPr/>
          <a:lstStyle>
            <a:lvl1pPr>
              <a:defRPr/>
            </a:lvl1pPr>
          </a:lstStyle>
          <a:p>
            <a:fld id="{B582114D-350A-7241-8FC0-C408B529870E}" type="slidenum">
              <a:rPr lang="en-US" altLang="en-US"/>
              <a:pPr/>
              <a:t>‹#›</a:t>
            </a:fld>
            <a:endParaRPr lang="en-US" altLang="en-US"/>
          </a:p>
        </p:txBody>
      </p:sp>
    </p:spTree>
    <p:extLst>
      <p:ext uri="{BB962C8B-B14F-4D97-AF65-F5344CB8AC3E}">
        <p14:creationId xmlns:p14="http://schemas.microsoft.com/office/powerpoint/2010/main" val="116744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D678568-361A-AE14-D9FB-02D8AF099559}"/>
              </a:ext>
            </a:extLst>
          </p:cNvPr>
          <p:cNvSpPr>
            <a:spLocks noGrp="1"/>
          </p:cNvSpPr>
          <p:nvPr>
            <p:ph type="dt" sz="half" idx="10"/>
          </p:nvPr>
        </p:nvSpPr>
        <p:spPr/>
        <p:txBody>
          <a:bodyPr/>
          <a:lstStyle>
            <a:lvl1pPr>
              <a:defRPr/>
            </a:lvl1pPr>
          </a:lstStyle>
          <a:p>
            <a:pPr>
              <a:defRPr/>
            </a:pPr>
            <a:fld id="{4A8A89DD-9311-5840-956E-621543CEAA07}" type="datetimeFigureOut">
              <a:rPr lang="en-US"/>
              <a:pPr>
                <a:defRPr/>
              </a:pPr>
              <a:t>12/11/24</a:t>
            </a:fld>
            <a:endParaRPr lang="en-US"/>
          </a:p>
        </p:txBody>
      </p:sp>
      <p:sp>
        <p:nvSpPr>
          <p:cNvPr id="6" name="Footer Placeholder 4">
            <a:extLst>
              <a:ext uri="{FF2B5EF4-FFF2-40B4-BE49-F238E27FC236}">
                <a16:creationId xmlns:a16="http://schemas.microsoft.com/office/drawing/2014/main" id="{A3DA93F3-14A1-699B-0166-48AD8B692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5219052-760F-F7F8-4900-57F6D20E954C}"/>
              </a:ext>
            </a:extLst>
          </p:cNvPr>
          <p:cNvSpPr>
            <a:spLocks noGrp="1"/>
          </p:cNvSpPr>
          <p:nvPr>
            <p:ph type="sldNum" sz="quarter" idx="12"/>
          </p:nvPr>
        </p:nvSpPr>
        <p:spPr/>
        <p:txBody>
          <a:bodyPr/>
          <a:lstStyle>
            <a:lvl1pPr>
              <a:defRPr/>
            </a:lvl1pPr>
          </a:lstStyle>
          <a:p>
            <a:fld id="{69A1514D-B41E-0E41-AF89-74483147D4BB}" type="slidenum">
              <a:rPr lang="en-US" altLang="en-US"/>
              <a:pPr/>
              <a:t>‹#›</a:t>
            </a:fld>
            <a:endParaRPr lang="en-US" altLang="en-US"/>
          </a:p>
        </p:txBody>
      </p:sp>
    </p:spTree>
    <p:extLst>
      <p:ext uri="{BB962C8B-B14F-4D97-AF65-F5344CB8AC3E}">
        <p14:creationId xmlns:p14="http://schemas.microsoft.com/office/powerpoint/2010/main" val="1836381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7A631D0-8AB4-6D91-3F1B-094899FFC26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6A91513-ACB5-1057-4B05-6BC59A92F3E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BCEBF9E-86B8-EE4F-E31C-C12BDED622F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646A43F-7BB6-BB49-BF4F-302CAC52695F}" type="datetimeFigureOut">
              <a:rPr lang="en-US"/>
              <a:pPr>
                <a:defRPr/>
              </a:pPr>
              <a:t>12/11/24</a:t>
            </a:fld>
            <a:endParaRPr lang="en-US"/>
          </a:p>
        </p:txBody>
      </p:sp>
      <p:sp>
        <p:nvSpPr>
          <p:cNvPr id="5" name="Footer Placeholder 4">
            <a:extLst>
              <a:ext uri="{FF2B5EF4-FFF2-40B4-BE49-F238E27FC236}">
                <a16:creationId xmlns:a16="http://schemas.microsoft.com/office/drawing/2014/main" id="{57CC2B4B-CA95-9961-350B-2C41D436CB6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CB6360A3-D9EB-3FDE-7F92-7CF1DAF41A7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EF10BD3D-3D1E-3946-8640-DD52CAAB125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UONG VAN 2 cp.jpg">
            <a:extLst>
              <a:ext uri="{FF2B5EF4-FFF2-40B4-BE49-F238E27FC236}">
                <a16:creationId xmlns:a16="http://schemas.microsoft.com/office/drawing/2014/main" id="{BF2EB587-3C18-62F4-6C76-B6431C521D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22812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5">
            <a:extLst>
              <a:ext uri="{FF2B5EF4-FFF2-40B4-BE49-F238E27FC236}">
                <a16:creationId xmlns:a16="http://schemas.microsoft.com/office/drawing/2014/main" id="{65F6F5AF-2359-434C-5DE4-3C9BBA916980}"/>
              </a:ext>
            </a:extLst>
          </p:cNvPr>
          <p:cNvSpPr txBox="1">
            <a:spLocks noChangeArrowheads="1"/>
          </p:cNvSpPr>
          <p:nvPr/>
        </p:nvSpPr>
        <p:spPr bwMode="auto">
          <a:xfrm>
            <a:off x="1746250" y="228600"/>
            <a:ext cx="73977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500" b="1">
                <a:solidFill>
                  <a:schemeClr val="tx2"/>
                </a:solidFill>
                <a:latin typeface="Times New Roman" panose="02020603050405020304" pitchFamily="18" charset="0"/>
                <a:cs typeface="Times New Roman" panose="02020603050405020304" pitchFamily="18" charset="0"/>
              </a:rPr>
              <a:t>TRUNG TÂM TƯ VẤN TÂM LÝ </a:t>
            </a:r>
          </a:p>
          <a:p>
            <a:pPr algn="ctr" eaLnBrk="1" hangingPunct="1"/>
            <a:r>
              <a:rPr lang="en-US" altLang="en-US" sz="2500" b="1">
                <a:solidFill>
                  <a:schemeClr val="tx2"/>
                </a:solidFill>
                <a:latin typeface="Times New Roman" panose="02020603050405020304" pitchFamily="18" charset="0"/>
                <a:cs typeface="Times New Roman" panose="02020603050405020304" pitchFamily="18" charset="0"/>
              </a:rPr>
              <a:t>VÀ ĐÀO TẠO KỸ NĂNG HƯƠNG VÂN</a:t>
            </a:r>
          </a:p>
        </p:txBody>
      </p:sp>
      <p:sp>
        <p:nvSpPr>
          <p:cNvPr id="2052" name="TextBox 5">
            <a:extLst>
              <a:ext uri="{FF2B5EF4-FFF2-40B4-BE49-F238E27FC236}">
                <a16:creationId xmlns:a16="http://schemas.microsoft.com/office/drawing/2014/main" id="{BEF7E115-1BB5-0744-5D81-180267B6490D}"/>
              </a:ext>
            </a:extLst>
          </p:cNvPr>
          <p:cNvSpPr txBox="1">
            <a:spLocks noChangeArrowheads="1"/>
          </p:cNvSpPr>
          <p:nvPr/>
        </p:nvSpPr>
        <p:spPr bwMode="auto">
          <a:xfrm>
            <a:off x="7938" y="1220788"/>
            <a:ext cx="91059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b="1">
                <a:solidFill>
                  <a:srgbClr val="FF0000"/>
                </a:solidFill>
              </a:rPr>
              <a:t>GIÁO DỤC KỸ NĂNG SỐNG</a:t>
            </a:r>
          </a:p>
        </p:txBody>
      </p:sp>
      <p:pic>
        <p:nvPicPr>
          <p:cNvPr id="2053" name="Picture 8" descr="Picture">
            <a:extLst>
              <a:ext uri="{FF2B5EF4-FFF2-40B4-BE49-F238E27FC236}">
                <a16:creationId xmlns:a16="http://schemas.microsoft.com/office/drawing/2014/main" id="{A5E897C3-6818-58AB-8EC4-F655EBE5EF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65400"/>
            <a:ext cx="859155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1">
            <a:extLst>
              <a:ext uri="{FF2B5EF4-FFF2-40B4-BE49-F238E27FC236}">
                <a16:creationId xmlns:a16="http://schemas.microsoft.com/office/drawing/2014/main" id="{2F96FED5-B80A-2230-4584-8B18849262CF}"/>
              </a:ext>
            </a:extLst>
          </p:cNvPr>
          <p:cNvSpPr txBox="1">
            <a:spLocks noChangeArrowheads="1"/>
          </p:cNvSpPr>
          <p:nvPr/>
        </p:nvSpPr>
        <p:spPr bwMode="auto">
          <a:xfrm>
            <a:off x="7938" y="1793875"/>
            <a:ext cx="91662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5000" b="1">
                <a:solidFill>
                  <a:srgbClr val="002060"/>
                </a:solidFill>
              </a:rPr>
              <a:t>LỊCH SỰ KHI XẾP HÀNG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fade">
                                      <p:cBhvr>
                                        <p:cTn id="7"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7">
            <a:extLst>
              <a:ext uri="{FF2B5EF4-FFF2-40B4-BE49-F238E27FC236}">
                <a16:creationId xmlns:a16="http://schemas.microsoft.com/office/drawing/2014/main" id="{79CB894C-560A-6CAD-83BE-04390CF87C6A}"/>
              </a:ext>
            </a:extLst>
          </p:cNvPr>
          <p:cNvSpPr txBox="1">
            <a:spLocks noChangeArrowheads="1"/>
          </p:cNvSpPr>
          <p:nvPr/>
        </p:nvSpPr>
        <p:spPr bwMode="auto">
          <a:xfrm>
            <a:off x="-6350" y="88900"/>
            <a:ext cx="9180513" cy="7239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100" b="1">
                <a:solidFill>
                  <a:srgbClr val="FFFF00"/>
                </a:solidFill>
              </a:rPr>
              <a:t>Trò chơi : THI XẾP HÀNG NHANH</a:t>
            </a:r>
          </a:p>
        </p:txBody>
      </p:sp>
      <p:pic>
        <p:nvPicPr>
          <p:cNvPr id="17411" name="Picture 8" descr="https://thaitrien.com/wp-content/uploads/2021/09/Phong-nen-hoc-online-by-Thaitrien.com-7-scaled.jpg">
            <a:extLst>
              <a:ext uri="{FF2B5EF4-FFF2-40B4-BE49-F238E27FC236}">
                <a16:creationId xmlns:a16="http://schemas.microsoft.com/office/drawing/2014/main" id="{7A0FD26A-F08D-A5F3-AE50-7EDBFE44C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681"/>
          <a:stretch>
            <a:fillRect/>
          </a:stretch>
        </p:blipFill>
        <p:spPr bwMode="auto">
          <a:xfrm>
            <a:off x="0" y="812800"/>
            <a:ext cx="9144000"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
            <a:extLst>
              <a:ext uri="{FF2B5EF4-FFF2-40B4-BE49-F238E27FC236}">
                <a16:creationId xmlns:a16="http://schemas.microsoft.com/office/drawing/2014/main" id="{7C13A126-CB3E-C1DB-6EFF-DAB2E103E6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63" y="2636838"/>
            <a:ext cx="9204326" cy="437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434" name="Picture 6" descr="HUONG VAN 2 cp.jpg">
            <a:extLst>
              <a:ext uri="{FF2B5EF4-FFF2-40B4-BE49-F238E27FC236}">
                <a16:creationId xmlns:a16="http://schemas.microsoft.com/office/drawing/2014/main" id="{906CC1AA-53DE-215C-E20E-A9A0DE93EE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68263"/>
            <a:ext cx="16764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5">
            <a:extLst>
              <a:ext uri="{FF2B5EF4-FFF2-40B4-BE49-F238E27FC236}">
                <a16:creationId xmlns:a16="http://schemas.microsoft.com/office/drawing/2014/main" id="{35980B54-A5F8-BD25-CFEF-97D9F544335E}"/>
              </a:ext>
            </a:extLst>
          </p:cNvPr>
          <p:cNvSpPr txBox="1">
            <a:spLocks noChangeArrowheads="1"/>
          </p:cNvSpPr>
          <p:nvPr/>
        </p:nvSpPr>
        <p:spPr bwMode="auto">
          <a:xfrm>
            <a:off x="1746250" y="115888"/>
            <a:ext cx="73977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500" b="1">
                <a:solidFill>
                  <a:schemeClr val="tx2"/>
                </a:solidFill>
                <a:latin typeface="Times New Roman" panose="02020603050405020304" pitchFamily="18" charset="0"/>
                <a:cs typeface="Times New Roman" panose="02020603050405020304" pitchFamily="18" charset="0"/>
              </a:rPr>
              <a:t>TRUNG TÂM TƯ VẤN TÂM LÝ </a:t>
            </a:r>
          </a:p>
          <a:p>
            <a:pPr algn="ctr" eaLnBrk="1" hangingPunct="1"/>
            <a:r>
              <a:rPr lang="en-US" altLang="en-US" sz="2500" b="1">
                <a:solidFill>
                  <a:schemeClr val="tx2"/>
                </a:solidFill>
                <a:latin typeface="Times New Roman" panose="02020603050405020304" pitchFamily="18" charset="0"/>
                <a:cs typeface="Times New Roman" panose="02020603050405020304" pitchFamily="18" charset="0"/>
              </a:rPr>
              <a:t>VÀ ĐÀO TẠO KỸ NĂNG HƯƠNG VÂN</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9FE22CD-6D31-FEE9-9AA2-181F3BA6ACF4}"/>
              </a:ext>
            </a:extLst>
          </p:cNvPr>
          <p:cNvPicPr>
            <a:picLocks noChangeAspect="1"/>
          </p:cNvPicPr>
          <p:nvPr/>
        </p:nvPicPr>
        <p:blipFill>
          <a:blip r:embed="rId2">
            <a:extLst>
              <a:ext uri="{28A0092B-C50C-407E-A947-70E740481C1C}">
                <a14:useLocalDpi xmlns:a14="http://schemas.microsoft.com/office/drawing/2010/main" val="0"/>
              </a:ext>
            </a:extLst>
          </a:blip>
          <a:srcRect l="13055" t="5132" r="8611" b="7256"/>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extLst>
              <a:ext uri="{FF2B5EF4-FFF2-40B4-BE49-F238E27FC236}">
                <a16:creationId xmlns:a16="http://schemas.microsoft.com/office/drawing/2014/main" id="{C2A6317E-8575-3798-90C2-5569E8396125}"/>
              </a:ext>
            </a:extLst>
          </p:cNvPr>
          <p:cNvSpPr/>
          <p:nvPr/>
        </p:nvSpPr>
        <p:spPr>
          <a:xfrm>
            <a:off x="323850" y="384175"/>
            <a:ext cx="7199313" cy="3697288"/>
          </a:xfrm>
          <a:prstGeom prst="roundRect">
            <a:avLst>
              <a:gd name="adj" fmla="val 7320"/>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a:extLst>
              <a:ext uri="{FF2B5EF4-FFF2-40B4-BE49-F238E27FC236}">
                <a16:creationId xmlns:a16="http://schemas.microsoft.com/office/drawing/2014/main" id="{C2A89F02-D98C-3684-322C-263D08C78231}"/>
              </a:ext>
            </a:extLst>
          </p:cNvPr>
          <p:cNvSpPr txBox="1"/>
          <p:nvPr/>
        </p:nvSpPr>
        <p:spPr>
          <a:xfrm>
            <a:off x="579438" y="620713"/>
            <a:ext cx="6153150" cy="3303587"/>
          </a:xfrm>
          <a:prstGeom prst="rect">
            <a:avLst/>
          </a:prstGeom>
          <a:noFill/>
        </p:spPr>
        <p:txBody>
          <a:bodyPr>
            <a:spAutoFit/>
          </a:bodyPr>
          <a:lstStyle/>
          <a:p>
            <a:pPr marL="457200" indent="-457200" algn="just" eaLnBrk="1" fontAlgn="auto" hangingPunct="1">
              <a:lnSpc>
                <a:spcPct val="110000"/>
              </a:lnSpc>
              <a:spcBef>
                <a:spcPts val="0"/>
              </a:spcBef>
              <a:spcAft>
                <a:spcPts val="0"/>
              </a:spcAft>
              <a:buFont typeface="Wingdings" pitchFamily="2" charset="2"/>
              <a:buChar char="Ø"/>
              <a:defRPr/>
            </a:pPr>
            <a:r>
              <a:rPr lang="en-US" sz="3200" b="1" dirty="0">
                <a:solidFill>
                  <a:schemeClr val="accent1">
                    <a:lumMod val="50000"/>
                  </a:schemeClr>
                </a:solidFill>
              </a:rPr>
              <a:t> </a:t>
            </a:r>
            <a:r>
              <a:rPr lang="en-US" sz="3200" b="1" dirty="0" err="1">
                <a:solidFill>
                  <a:schemeClr val="accent1">
                    <a:lumMod val="50000"/>
                  </a:schemeClr>
                </a:solidFill>
              </a:rPr>
              <a:t>Đã</a:t>
            </a:r>
            <a:r>
              <a:rPr lang="en-US" sz="3200" b="1" dirty="0">
                <a:solidFill>
                  <a:schemeClr val="accent1">
                    <a:lumMod val="50000"/>
                  </a:schemeClr>
                </a:solidFill>
              </a:rPr>
              <a:t> </a:t>
            </a:r>
            <a:r>
              <a:rPr lang="en-US" sz="3200" b="1" dirty="0" err="1">
                <a:solidFill>
                  <a:schemeClr val="accent1">
                    <a:lumMod val="50000"/>
                  </a:schemeClr>
                </a:solidFill>
              </a:rPr>
              <a:t>bao</a:t>
            </a:r>
            <a:r>
              <a:rPr lang="en-US" sz="3200" b="1" dirty="0">
                <a:solidFill>
                  <a:schemeClr val="accent1">
                    <a:lumMod val="50000"/>
                  </a:schemeClr>
                </a:solidFill>
              </a:rPr>
              <a:t> </a:t>
            </a:r>
            <a:r>
              <a:rPr lang="en-US" sz="3200" b="1" dirty="0" err="1">
                <a:solidFill>
                  <a:schemeClr val="accent1">
                    <a:lumMod val="50000"/>
                  </a:schemeClr>
                </a:solidFill>
              </a:rPr>
              <a:t>giờ</a:t>
            </a:r>
            <a:r>
              <a:rPr lang="en-US" sz="3200" b="1" dirty="0">
                <a:solidFill>
                  <a:schemeClr val="accent1">
                    <a:lumMod val="50000"/>
                  </a:schemeClr>
                </a:solidFill>
              </a:rPr>
              <a:t> </a:t>
            </a:r>
            <a:r>
              <a:rPr lang="en-US" sz="3200" b="1" dirty="0" err="1">
                <a:solidFill>
                  <a:schemeClr val="accent1">
                    <a:lumMod val="50000"/>
                  </a:schemeClr>
                </a:solidFill>
              </a:rPr>
              <a:t>chúng</a:t>
            </a:r>
            <a:r>
              <a:rPr lang="en-US" sz="3200" b="1" dirty="0">
                <a:solidFill>
                  <a:schemeClr val="accent1">
                    <a:lumMod val="50000"/>
                  </a:schemeClr>
                </a:solidFill>
              </a:rPr>
              <a:t> ta </a:t>
            </a:r>
            <a:r>
              <a:rPr lang="en-US" sz="3200" b="1" dirty="0" err="1">
                <a:solidFill>
                  <a:schemeClr val="accent1">
                    <a:lumMod val="50000"/>
                  </a:schemeClr>
                </a:solidFill>
              </a:rPr>
              <a:t>xếp</a:t>
            </a:r>
            <a:r>
              <a:rPr lang="en-US" sz="3200" b="1" dirty="0">
                <a:solidFill>
                  <a:schemeClr val="accent1">
                    <a:lumMod val="50000"/>
                  </a:schemeClr>
                </a:solidFill>
              </a:rPr>
              <a:t> </a:t>
            </a:r>
            <a:r>
              <a:rPr lang="en-US" sz="3200" b="1" dirty="0" err="1">
                <a:solidFill>
                  <a:schemeClr val="accent1">
                    <a:lumMod val="50000"/>
                  </a:schemeClr>
                </a:solidFill>
              </a:rPr>
              <a:t>hàng</a:t>
            </a:r>
            <a:r>
              <a:rPr lang="vi-VN" sz="3200" b="1" dirty="0">
                <a:solidFill>
                  <a:schemeClr val="accent1">
                    <a:lumMod val="50000"/>
                  </a:schemeClr>
                </a:solidFill>
              </a:rPr>
              <a:t> </a:t>
            </a:r>
            <a:r>
              <a:rPr lang="en-US" sz="3200" b="1" dirty="0" err="1">
                <a:solidFill>
                  <a:schemeClr val="accent1">
                    <a:lumMod val="50000"/>
                  </a:schemeClr>
                </a:solidFill>
              </a:rPr>
              <a:t>chưa</a:t>
            </a:r>
            <a:r>
              <a:rPr lang="en-US" sz="3200" b="1" dirty="0">
                <a:solidFill>
                  <a:schemeClr val="accent1">
                    <a:lumMod val="50000"/>
                  </a:schemeClr>
                </a:solidFill>
              </a:rPr>
              <a:t>?</a:t>
            </a:r>
          </a:p>
          <a:p>
            <a:pPr marL="457200" indent="-457200" algn="just" eaLnBrk="1" fontAlgn="auto" hangingPunct="1">
              <a:lnSpc>
                <a:spcPct val="110000"/>
              </a:lnSpc>
              <a:spcBef>
                <a:spcPts val="0"/>
              </a:spcBef>
              <a:spcAft>
                <a:spcPts val="0"/>
              </a:spcAft>
              <a:buFont typeface="Wingdings" pitchFamily="2" charset="2"/>
              <a:buChar char="Ø"/>
              <a:defRPr/>
            </a:pPr>
            <a:r>
              <a:rPr lang="en-US" sz="3200" b="1" dirty="0">
                <a:solidFill>
                  <a:schemeClr val="accent1">
                    <a:lumMod val="50000"/>
                  </a:schemeClr>
                </a:solidFill>
              </a:rPr>
              <a:t> </a:t>
            </a:r>
            <a:r>
              <a:rPr lang="en-US" sz="3200" b="1" dirty="0" err="1">
                <a:solidFill>
                  <a:schemeClr val="accent1">
                    <a:lumMod val="50000"/>
                  </a:schemeClr>
                </a:solidFill>
              </a:rPr>
              <a:t>Em</a:t>
            </a:r>
            <a:r>
              <a:rPr lang="en-US" sz="3200" b="1" dirty="0">
                <a:solidFill>
                  <a:schemeClr val="accent1">
                    <a:lumMod val="50000"/>
                  </a:schemeClr>
                </a:solidFill>
              </a:rPr>
              <a:t> hay </a:t>
            </a:r>
            <a:r>
              <a:rPr lang="en-US" sz="3200" b="1" dirty="0" err="1">
                <a:solidFill>
                  <a:schemeClr val="accent1">
                    <a:lumMod val="50000"/>
                  </a:schemeClr>
                </a:solidFill>
              </a:rPr>
              <a:t>xếp</a:t>
            </a:r>
            <a:r>
              <a:rPr lang="en-US" sz="3200" b="1" dirty="0">
                <a:solidFill>
                  <a:schemeClr val="accent1">
                    <a:lumMod val="50000"/>
                  </a:schemeClr>
                </a:solidFill>
              </a:rPr>
              <a:t> </a:t>
            </a:r>
            <a:r>
              <a:rPr lang="en-US" sz="3200" b="1" dirty="0" err="1">
                <a:solidFill>
                  <a:schemeClr val="accent1">
                    <a:lumMod val="50000"/>
                  </a:schemeClr>
                </a:solidFill>
              </a:rPr>
              <a:t>hàng</a:t>
            </a:r>
            <a:r>
              <a:rPr lang="en-US" sz="3200" b="1" dirty="0">
                <a:solidFill>
                  <a:schemeClr val="accent1">
                    <a:lumMod val="50000"/>
                  </a:schemeClr>
                </a:solidFill>
              </a:rPr>
              <a:t> </a:t>
            </a:r>
            <a:r>
              <a:rPr lang="en-US" sz="3200" b="1" dirty="0" err="1">
                <a:solidFill>
                  <a:schemeClr val="accent1">
                    <a:lumMod val="50000"/>
                  </a:schemeClr>
                </a:solidFill>
              </a:rPr>
              <a:t>khi</a:t>
            </a:r>
            <a:r>
              <a:rPr lang="en-US" sz="3200" b="1" dirty="0">
                <a:solidFill>
                  <a:schemeClr val="accent1">
                    <a:lumMod val="50000"/>
                  </a:schemeClr>
                </a:solidFill>
              </a:rPr>
              <a:t> </a:t>
            </a:r>
            <a:r>
              <a:rPr lang="en-US" sz="3200" b="1" dirty="0" err="1">
                <a:solidFill>
                  <a:schemeClr val="accent1">
                    <a:lumMod val="50000"/>
                  </a:schemeClr>
                </a:solidFill>
              </a:rPr>
              <a:t>nào</a:t>
            </a:r>
            <a:r>
              <a:rPr lang="en-US" sz="3200" b="1" dirty="0">
                <a:solidFill>
                  <a:schemeClr val="accent1">
                    <a:lumMod val="50000"/>
                  </a:schemeClr>
                </a:solidFill>
              </a:rPr>
              <a:t>? </a:t>
            </a:r>
          </a:p>
          <a:p>
            <a:pPr marL="457200" indent="-457200" algn="just" eaLnBrk="1" fontAlgn="auto" hangingPunct="1">
              <a:lnSpc>
                <a:spcPct val="110000"/>
              </a:lnSpc>
              <a:spcBef>
                <a:spcPts val="0"/>
              </a:spcBef>
              <a:spcAft>
                <a:spcPts val="0"/>
              </a:spcAft>
              <a:buFont typeface="Wingdings" pitchFamily="2" charset="2"/>
              <a:buChar char="Ø"/>
              <a:defRPr/>
            </a:pPr>
            <a:r>
              <a:rPr lang="en-US" sz="3200" b="1" dirty="0">
                <a:solidFill>
                  <a:schemeClr val="accent1">
                    <a:lumMod val="50000"/>
                  </a:schemeClr>
                </a:solidFill>
              </a:rPr>
              <a:t> </a:t>
            </a:r>
            <a:r>
              <a:rPr lang="en-US" sz="3200" b="1" dirty="0" err="1">
                <a:solidFill>
                  <a:schemeClr val="accent1">
                    <a:lumMod val="50000"/>
                  </a:schemeClr>
                </a:solidFill>
              </a:rPr>
              <a:t>Em</a:t>
            </a:r>
            <a:r>
              <a:rPr lang="en-US" sz="3200" b="1" dirty="0">
                <a:solidFill>
                  <a:schemeClr val="accent1">
                    <a:lumMod val="50000"/>
                  </a:schemeClr>
                </a:solidFill>
              </a:rPr>
              <a:t> </a:t>
            </a:r>
            <a:r>
              <a:rPr lang="en-US" sz="3200" b="1" dirty="0" err="1">
                <a:solidFill>
                  <a:schemeClr val="accent1">
                    <a:lumMod val="50000"/>
                  </a:schemeClr>
                </a:solidFill>
              </a:rPr>
              <a:t>hãy</a:t>
            </a:r>
            <a:r>
              <a:rPr lang="en-US" sz="3200" b="1" dirty="0">
                <a:solidFill>
                  <a:schemeClr val="accent1">
                    <a:lumMod val="50000"/>
                  </a:schemeClr>
                </a:solidFill>
              </a:rPr>
              <a:t> </a:t>
            </a:r>
            <a:r>
              <a:rPr lang="en-US" sz="3200" b="1" dirty="0" err="1">
                <a:solidFill>
                  <a:schemeClr val="accent1">
                    <a:lumMod val="50000"/>
                  </a:schemeClr>
                </a:solidFill>
              </a:rPr>
              <a:t>kể</a:t>
            </a:r>
            <a:r>
              <a:rPr lang="en-US" sz="3200" b="1" dirty="0">
                <a:solidFill>
                  <a:schemeClr val="accent1">
                    <a:lumMod val="50000"/>
                  </a:schemeClr>
                </a:solidFill>
              </a:rPr>
              <a:t> </a:t>
            </a:r>
            <a:r>
              <a:rPr lang="en-US" sz="3200" b="1" dirty="0" err="1">
                <a:solidFill>
                  <a:schemeClr val="accent1">
                    <a:lumMod val="50000"/>
                  </a:schemeClr>
                </a:solidFill>
              </a:rPr>
              <a:t>tên</a:t>
            </a:r>
            <a:r>
              <a:rPr lang="en-US" sz="3200" b="1" dirty="0">
                <a:solidFill>
                  <a:schemeClr val="accent1">
                    <a:lumMod val="50000"/>
                  </a:schemeClr>
                </a:solidFill>
              </a:rPr>
              <a:t> </a:t>
            </a:r>
            <a:r>
              <a:rPr lang="en-US" sz="3200" b="1" dirty="0" err="1">
                <a:solidFill>
                  <a:schemeClr val="accent1">
                    <a:lumMod val="50000"/>
                  </a:schemeClr>
                </a:solidFill>
              </a:rPr>
              <a:t>những</a:t>
            </a:r>
            <a:r>
              <a:rPr lang="en-US" sz="3200" b="1" dirty="0">
                <a:solidFill>
                  <a:schemeClr val="accent1">
                    <a:lumMod val="50000"/>
                  </a:schemeClr>
                </a:solidFill>
              </a:rPr>
              <a:t> </a:t>
            </a:r>
            <a:r>
              <a:rPr lang="en-US" sz="3200" b="1" dirty="0" err="1">
                <a:solidFill>
                  <a:schemeClr val="accent1">
                    <a:lumMod val="50000"/>
                  </a:schemeClr>
                </a:solidFill>
              </a:rPr>
              <a:t>nơi</a:t>
            </a:r>
            <a:r>
              <a:rPr lang="en-US" sz="3200" b="1" dirty="0">
                <a:solidFill>
                  <a:schemeClr val="accent1">
                    <a:lumMod val="50000"/>
                  </a:schemeClr>
                </a:solidFill>
              </a:rPr>
              <a:t> </a:t>
            </a:r>
            <a:r>
              <a:rPr lang="en-US" sz="3200" b="1" dirty="0" err="1">
                <a:solidFill>
                  <a:schemeClr val="accent1">
                    <a:lumMod val="50000"/>
                  </a:schemeClr>
                </a:solidFill>
              </a:rPr>
              <a:t>mà</a:t>
            </a:r>
            <a:r>
              <a:rPr lang="en-US" sz="3200" b="1" dirty="0">
                <a:solidFill>
                  <a:schemeClr val="accent1">
                    <a:lumMod val="50000"/>
                  </a:schemeClr>
                </a:solidFill>
              </a:rPr>
              <a:t> </a:t>
            </a:r>
            <a:r>
              <a:rPr lang="en-US" sz="3200" b="1" dirty="0" err="1">
                <a:solidFill>
                  <a:schemeClr val="accent1">
                    <a:lumMod val="50000"/>
                  </a:schemeClr>
                </a:solidFill>
              </a:rPr>
              <a:t>chúng</a:t>
            </a:r>
            <a:r>
              <a:rPr lang="en-US" sz="3200" b="1" dirty="0">
                <a:solidFill>
                  <a:schemeClr val="accent1">
                    <a:lumMod val="50000"/>
                  </a:schemeClr>
                </a:solidFill>
              </a:rPr>
              <a:t> ta </a:t>
            </a:r>
            <a:r>
              <a:rPr lang="en-US" sz="3200" b="1" dirty="0" err="1">
                <a:solidFill>
                  <a:schemeClr val="accent1">
                    <a:lumMod val="50000"/>
                  </a:schemeClr>
                </a:solidFill>
              </a:rPr>
              <a:t>cần</a:t>
            </a:r>
            <a:r>
              <a:rPr lang="en-US" sz="3200" b="1" dirty="0">
                <a:solidFill>
                  <a:schemeClr val="accent1">
                    <a:lumMod val="50000"/>
                  </a:schemeClr>
                </a:solidFill>
              </a:rPr>
              <a:t> </a:t>
            </a:r>
            <a:r>
              <a:rPr lang="en-US" sz="3200" b="1" dirty="0" err="1">
                <a:solidFill>
                  <a:schemeClr val="accent1">
                    <a:lumMod val="50000"/>
                  </a:schemeClr>
                </a:solidFill>
              </a:rPr>
              <a:t>phải</a:t>
            </a:r>
            <a:r>
              <a:rPr lang="en-US" sz="3200" b="1" dirty="0">
                <a:solidFill>
                  <a:schemeClr val="accent1">
                    <a:lumMod val="50000"/>
                  </a:schemeClr>
                </a:solidFill>
              </a:rPr>
              <a:t> </a:t>
            </a:r>
            <a:r>
              <a:rPr lang="en-US" sz="3200" b="1" dirty="0" err="1">
                <a:solidFill>
                  <a:schemeClr val="accent1">
                    <a:lumMod val="50000"/>
                  </a:schemeClr>
                </a:solidFill>
              </a:rPr>
              <a:t>xếp</a:t>
            </a:r>
            <a:r>
              <a:rPr lang="en-US" sz="3200" b="1" dirty="0">
                <a:solidFill>
                  <a:schemeClr val="accent1">
                    <a:lumMod val="50000"/>
                  </a:schemeClr>
                </a:solidFill>
              </a:rPr>
              <a:t> </a:t>
            </a:r>
            <a:r>
              <a:rPr lang="en-US" sz="3200" b="1" dirty="0" err="1">
                <a:solidFill>
                  <a:schemeClr val="accent1">
                    <a:lumMod val="50000"/>
                  </a:schemeClr>
                </a:solidFill>
              </a:rPr>
              <a:t>hàng</a:t>
            </a:r>
            <a:r>
              <a:rPr lang="en-US" sz="3200" b="1" dirty="0">
                <a:solidFill>
                  <a:schemeClr val="accent1">
                    <a:lumMod val="50000"/>
                  </a:schemeClr>
                </a:solidFill>
              </a:rPr>
              <a:t> </a:t>
            </a:r>
            <a:r>
              <a:rPr lang="en-US" sz="3200" b="1" dirty="0" err="1">
                <a:solidFill>
                  <a:schemeClr val="accent1">
                    <a:lumMod val="50000"/>
                  </a:schemeClr>
                </a:solidFill>
              </a:rPr>
              <a:t>khi</a:t>
            </a:r>
            <a:r>
              <a:rPr lang="en-US" sz="3200" b="1" dirty="0">
                <a:solidFill>
                  <a:schemeClr val="accent1">
                    <a:lumMod val="50000"/>
                  </a:schemeClr>
                </a:solidFill>
              </a:rPr>
              <a:t> </a:t>
            </a:r>
            <a:r>
              <a:rPr lang="en-US" sz="3200" b="1" dirty="0" err="1">
                <a:solidFill>
                  <a:schemeClr val="accent1">
                    <a:lumMod val="50000"/>
                  </a:schemeClr>
                </a:solidFill>
              </a:rPr>
              <a:t>đến</a:t>
            </a:r>
            <a:r>
              <a:rPr lang="en-US" sz="3200" b="1" dirty="0">
                <a:solidFill>
                  <a:schemeClr val="accent1">
                    <a:lumMod val="50000"/>
                  </a:schemeClr>
                </a:solidFill>
              </a:rPr>
              <a:t> </a:t>
            </a:r>
            <a:r>
              <a:rPr lang="en-US" sz="3200" b="1" dirty="0" err="1">
                <a:solidFill>
                  <a:schemeClr val="accent1">
                    <a:lumMod val="50000"/>
                  </a:schemeClr>
                </a:solidFill>
              </a:rPr>
              <a:t>đó</a:t>
            </a:r>
            <a:r>
              <a:rPr lang="en-US" sz="3200" b="1" dirty="0">
                <a:solidFill>
                  <a:schemeClr val="accent1">
                    <a:lumMod val="50000"/>
                  </a:schemeClr>
                </a:solidFill>
              </a:rPr>
              <a:t>?</a:t>
            </a:r>
          </a:p>
        </p:txBody>
      </p:sp>
      <p:pic>
        <p:nvPicPr>
          <p:cNvPr id="3077" name="Picture 3">
            <a:extLst>
              <a:ext uri="{FF2B5EF4-FFF2-40B4-BE49-F238E27FC236}">
                <a16:creationId xmlns:a16="http://schemas.microsoft.com/office/drawing/2014/main" id="{846F36AD-06DD-A9CD-1779-10D425A0E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2478088"/>
            <a:ext cx="2281237"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3">
            <a:extLst>
              <a:ext uri="{FF2B5EF4-FFF2-40B4-BE49-F238E27FC236}">
                <a16:creationId xmlns:a16="http://schemas.microsoft.com/office/drawing/2014/main" id="{C71173AD-2974-F170-5573-52CB25EDCCC1}"/>
              </a:ext>
            </a:extLst>
          </p:cNvPr>
          <p:cNvPicPr>
            <a:picLocks noChangeAspect="1"/>
          </p:cNvPicPr>
          <p:nvPr/>
        </p:nvPicPr>
        <p:blipFill>
          <a:blip r:embed="rId4">
            <a:extLst>
              <a:ext uri="{28A0092B-C50C-407E-A947-70E740481C1C}">
                <a14:useLocalDpi xmlns:a14="http://schemas.microsoft.com/office/drawing/2010/main" val="0"/>
              </a:ext>
            </a:extLst>
          </a:blip>
          <a:srcRect l="3188" r="6985"/>
          <a:stretch>
            <a:fillRect/>
          </a:stretch>
        </p:blipFill>
        <p:spPr bwMode="auto">
          <a:xfrm>
            <a:off x="-12700" y="5084763"/>
            <a:ext cx="91440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DB79CCF-964F-2686-16A1-E7754BEB92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234" b="36739"/>
          <a:stretch>
            <a:fillRect/>
          </a:stretch>
        </p:blipFill>
        <p:spPr bwMode="auto">
          <a:xfrm>
            <a:off x="0" y="0"/>
            <a:ext cx="930116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7">
            <a:extLst>
              <a:ext uri="{FF2B5EF4-FFF2-40B4-BE49-F238E27FC236}">
                <a16:creationId xmlns:a16="http://schemas.microsoft.com/office/drawing/2014/main" id="{576BA5BF-FBCA-D85B-5076-379547DDFF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648200"/>
            <a:ext cx="9144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 Same Side Corner Rectangle 1">
            <a:extLst>
              <a:ext uri="{FF2B5EF4-FFF2-40B4-BE49-F238E27FC236}">
                <a16:creationId xmlns:a16="http://schemas.microsoft.com/office/drawing/2014/main" id="{DEC9A0AA-FB18-CFDC-DFF0-B4D31DDB77BE}"/>
              </a:ext>
            </a:extLst>
          </p:cNvPr>
          <p:cNvSpPr/>
          <p:nvPr/>
        </p:nvSpPr>
        <p:spPr>
          <a:xfrm flipV="1">
            <a:off x="250825" y="0"/>
            <a:ext cx="8651875" cy="6237288"/>
          </a:xfrm>
          <a:prstGeom prst="round2SameRect">
            <a:avLst/>
          </a:prstGeom>
          <a:solidFill>
            <a:schemeClr val="bg1">
              <a:alpha val="866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a:p>
        </p:txBody>
      </p:sp>
      <p:sp>
        <p:nvSpPr>
          <p:cNvPr id="14342" name="TextBox 11">
            <a:extLst>
              <a:ext uri="{FF2B5EF4-FFF2-40B4-BE49-F238E27FC236}">
                <a16:creationId xmlns:a16="http://schemas.microsoft.com/office/drawing/2014/main" id="{AC6DF763-4DA3-5A33-0CC3-D31F35D47432}"/>
              </a:ext>
            </a:extLst>
          </p:cNvPr>
          <p:cNvSpPr txBox="1">
            <a:spLocks noChangeArrowheads="1"/>
          </p:cNvSpPr>
          <p:nvPr/>
        </p:nvSpPr>
        <p:spPr bwMode="auto">
          <a:xfrm>
            <a:off x="366713" y="188913"/>
            <a:ext cx="8399462" cy="4708525"/>
          </a:xfrm>
          <a:prstGeom prst="rect">
            <a:avLst/>
          </a:prstGeom>
          <a:noFill/>
          <a:ln>
            <a:noFill/>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vi-VN" sz="3000" b="1" dirty="0">
                <a:solidFill>
                  <a:srgbClr val="FF0000"/>
                </a:solidFill>
              </a:rPr>
              <a:t>XẾP HÀNG LÀ NÉT VĂN HÓA ỨNG XỬ TỐT ĐẸP</a:t>
            </a:r>
            <a:r>
              <a:rPr lang="en-US" sz="3000" b="1" dirty="0">
                <a:solidFill>
                  <a:srgbClr val="FF0000"/>
                </a:solidFill>
              </a:rPr>
              <a:t> VÀ CŨNG</a:t>
            </a:r>
            <a:r>
              <a:rPr lang="vi-VN" sz="3000" b="1" dirty="0">
                <a:solidFill>
                  <a:srgbClr val="FF0000"/>
                </a:solidFill>
              </a:rPr>
              <a:t> LÀ MỘT KỸ NĂNG VÔ CÙNG QUAN TRỌNG.</a:t>
            </a:r>
            <a:endParaRPr lang="en-US" sz="3000" b="1" dirty="0">
              <a:solidFill>
                <a:srgbClr val="FF0000"/>
              </a:solidFill>
            </a:endParaRPr>
          </a:p>
          <a:p>
            <a:pPr algn="just">
              <a:defRPr/>
            </a:pPr>
            <a:r>
              <a:rPr lang="en-US" sz="3000" b="1" dirty="0" err="1">
                <a:solidFill>
                  <a:srgbClr val="002060"/>
                </a:solidFill>
              </a:rPr>
              <a:t>Chúng</a:t>
            </a:r>
            <a:r>
              <a:rPr lang="en-US" sz="3000" b="1" dirty="0">
                <a:solidFill>
                  <a:srgbClr val="002060"/>
                </a:solidFill>
              </a:rPr>
              <a:t> ta </a:t>
            </a:r>
            <a:r>
              <a:rPr lang="en-US" sz="3000" b="1" dirty="0" err="1">
                <a:solidFill>
                  <a:srgbClr val="002060"/>
                </a:solidFill>
              </a:rPr>
              <a:t>cần</a:t>
            </a:r>
            <a:r>
              <a:rPr lang="en-US" sz="3000" b="1" dirty="0">
                <a:solidFill>
                  <a:srgbClr val="002060"/>
                </a:solidFill>
              </a:rPr>
              <a:t> </a:t>
            </a:r>
            <a:r>
              <a:rPr lang="en-US" sz="3000" b="1" dirty="0" err="1">
                <a:solidFill>
                  <a:srgbClr val="002060"/>
                </a:solidFill>
              </a:rPr>
              <a:t>xếp</a:t>
            </a:r>
            <a:r>
              <a:rPr lang="en-US" sz="3000" b="1" dirty="0">
                <a:solidFill>
                  <a:srgbClr val="002060"/>
                </a:solidFill>
              </a:rPr>
              <a:t> </a:t>
            </a:r>
            <a:r>
              <a:rPr lang="en-US" sz="3000" b="1" dirty="0" err="1">
                <a:solidFill>
                  <a:srgbClr val="002060"/>
                </a:solidFill>
              </a:rPr>
              <a:t>hàng</a:t>
            </a:r>
            <a:r>
              <a:rPr lang="en-US" sz="3000" b="1" dirty="0">
                <a:solidFill>
                  <a:srgbClr val="002060"/>
                </a:solidFill>
              </a:rPr>
              <a:t> </a:t>
            </a:r>
            <a:r>
              <a:rPr lang="en-US" sz="3000" b="1" dirty="0" err="1">
                <a:solidFill>
                  <a:srgbClr val="002060"/>
                </a:solidFill>
              </a:rPr>
              <a:t>khi</a:t>
            </a:r>
            <a:r>
              <a:rPr lang="en-US" sz="3000" b="1" dirty="0">
                <a:solidFill>
                  <a:srgbClr val="002060"/>
                </a:solidFill>
              </a:rPr>
              <a:t>:</a:t>
            </a:r>
          </a:p>
          <a:p>
            <a:pPr marL="457200" indent="-457200">
              <a:buFont typeface="Wingdings" panose="05000000000000000000" pitchFamily="2" charset="2"/>
              <a:buChar char="ü"/>
              <a:defRPr/>
            </a:pPr>
            <a:r>
              <a:rPr lang="vi-VN" sz="3000" b="1" dirty="0">
                <a:solidFill>
                  <a:srgbClr val="002060"/>
                </a:solidFill>
              </a:rPr>
              <a:t>Ở trường học: Xếp hàng vào lớp và ra về, xếp hàng uống nước, đi vệ sinh</a:t>
            </a:r>
            <a:r>
              <a:rPr lang="en-US" sz="3000" b="1" dirty="0">
                <a:solidFill>
                  <a:srgbClr val="002060"/>
                </a:solidFill>
              </a:rPr>
              <a:t>…</a:t>
            </a:r>
          </a:p>
          <a:p>
            <a:pPr marL="457200" indent="-457200">
              <a:buFont typeface="Wingdings" panose="05000000000000000000" pitchFamily="2" charset="2"/>
              <a:buChar char="ü"/>
              <a:defRPr/>
            </a:pPr>
            <a:r>
              <a:rPr lang="vi-VN" sz="3000" b="1" dirty="0">
                <a:solidFill>
                  <a:srgbClr val="002060"/>
                </a:solidFill>
              </a:rPr>
              <a:t> Chơi cầu trượt.</a:t>
            </a:r>
            <a:endParaRPr lang="en-US" sz="3000" b="1" dirty="0">
              <a:solidFill>
                <a:srgbClr val="002060"/>
              </a:solidFill>
            </a:endParaRPr>
          </a:p>
          <a:p>
            <a:pPr marL="457200" indent="-457200">
              <a:buFont typeface="Wingdings" panose="05000000000000000000" pitchFamily="2" charset="2"/>
              <a:buChar char="ü"/>
              <a:defRPr/>
            </a:pPr>
            <a:r>
              <a:rPr lang="vi-VN" sz="3000" b="1" dirty="0">
                <a:solidFill>
                  <a:srgbClr val="002060"/>
                </a:solidFill>
              </a:rPr>
              <a:t>Thanh toán trong siêu</a:t>
            </a:r>
            <a:r>
              <a:rPr lang="en-US" sz="3000" b="1" dirty="0">
                <a:solidFill>
                  <a:srgbClr val="002060"/>
                </a:solidFill>
              </a:rPr>
              <a:t> </a:t>
            </a:r>
            <a:r>
              <a:rPr lang="en-US" sz="3000" b="1" dirty="0" err="1">
                <a:solidFill>
                  <a:srgbClr val="002060"/>
                </a:solidFill>
              </a:rPr>
              <a:t>thị</a:t>
            </a:r>
            <a:r>
              <a:rPr lang="vi-VN" sz="3000" b="1" dirty="0">
                <a:solidFill>
                  <a:srgbClr val="002060"/>
                </a:solidFill>
              </a:rPr>
              <a:t>.</a:t>
            </a:r>
            <a:endParaRPr lang="en-US" sz="3000" b="1" dirty="0">
              <a:solidFill>
                <a:srgbClr val="002060"/>
              </a:solidFill>
            </a:endParaRPr>
          </a:p>
          <a:p>
            <a:pPr marL="457200" indent="-457200">
              <a:buFont typeface="Wingdings" panose="05000000000000000000" pitchFamily="2" charset="2"/>
              <a:buChar char="ü"/>
              <a:defRPr/>
            </a:pPr>
            <a:r>
              <a:rPr lang="vi-VN" sz="3000" b="1" dirty="0">
                <a:solidFill>
                  <a:srgbClr val="002060"/>
                </a:solidFill>
              </a:rPr>
              <a:t> Lên xuống xe bus</a:t>
            </a:r>
            <a:r>
              <a:rPr lang="en-US" sz="3000" b="1" dirty="0">
                <a:solidFill>
                  <a:srgbClr val="002060"/>
                </a:solidFill>
              </a:rPr>
              <a:t>.</a:t>
            </a:r>
          </a:p>
          <a:p>
            <a:pPr marL="457200" indent="-457200">
              <a:buFont typeface="Wingdings" panose="05000000000000000000" pitchFamily="2" charset="2"/>
              <a:buChar char="ü"/>
              <a:defRPr/>
            </a:pPr>
            <a:r>
              <a:rPr lang="vi-VN" sz="3000" b="1" dirty="0">
                <a:solidFill>
                  <a:srgbClr val="002060"/>
                </a:solidFill>
              </a:rPr>
              <a:t> Đi ra</a:t>
            </a:r>
            <a:r>
              <a:rPr lang="en-US" sz="3000" b="1" dirty="0">
                <a:solidFill>
                  <a:srgbClr val="002060"/>
                </a:solidFill>
              </a:rPr>
              <a:t>, </a:t>
            </a:r>
            <a:r>
              <a:rPr lang="en-US" sz="3000" b="1" dirty="0" err="1">
                <a:solidFill>
                  <a:srgbClr val="002060"/>
                </a:solidFill>
              </a:rPr>
              <a:t>vào</a:t>
            </a:r>
            <a:r>
              <a:rPr lang="vi-VN" sz="3000" b="1" dirty="0">
                <a:solidFill>
                  <a:srgbClr val="002060"/>
                </a:solidFill>
              </a:rPr>
              <a:t> thang máy</a:t>
            </a:r>
            <a:r>
              <a:rPr lang="en-US" sz="3000" b="1" dirty="0">
                <a:solidFill>
                  <a:srgbClr val="002060"/>
                </a:solidFill>
              </a:rPr>
              <a:t>.</a:t>
            </a:r>
          </a:p>
        </p:txBody>
      </p:sp>
      <p:pic>
        <p:nvPicPr>
          <p:cNvPr id="4102" name="Picture 3">
            <a:extLst>
              <a:ext uri="{FF2B5EF4-FFF2-40B4-BE49-F238E27FC236}">
                <a16:creationId xmlns:a16="http://schemas.microsoft.com/office/drawing/2014/main" id="{0A4D505F-4495-DC9E-93A6-B0738D7EFF73}"/>
              </a:ext>
            </a:extLst>
          </p:cNvPr>
          <p:cNvPicPr>
            <a:picLocks noChangeAspect="1"/>
          </p:cNvPicPr>
          <p:nvPr/>
        </p:nvPicPr>
        <p:blipFill>
          <a:blip r:embed="rId4">
            <a:extLst>
              <a:ext uri="{28A0092B-C50C-407E-A947-70E740481C1C}">
                <a14:useLocalDpi xmlns:a14="http://schemas.microsoft.com/office/drawing/2010/main" val="0"/>
              </a:ext>
            </a:extLst>
          </a:blip>
          <a:srcRect l="3188" r="6985"/>
          <a:stretch>
            <a:fillRect/>
          </a:stretch>
        </p:blipFill>
        <p:spPr bwMode="auto">
          <a:xfrm>
            <a:off x="0" y="4897438"/>
            <a:ext cx="91805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4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4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4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4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a:extLst>
              <a:ext uri="{FF2B5EF4-FFF2-40B4-BE49-F238E27FC236}">
                <a16:creationId xmlns:a16="http://schemas.microsoft.com/office/drawing/2014/main" id="{9546048E-E7E7-E7D7-99C5-8985C8D24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54" r="41995" b="13820"/>
          <a:stretch>
            <a:fillRect/>
          </a:stretch>
        </p:blipFill>
        <p:spPr bwMode="auto">
          <a:xfrm>
            <a:off x="0" y="0"/>
            <a:ext cx="9144000" cy="693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 Same Side Corner Rectangle 2">
            <a:extLst>
              <a:ext uri="{FF2B5EF4-FFF2-40B4-BE49-F238E27FC236}">
                <a16:creationId xmlns:a16="http://schemas.microsoft.com/office/drawing/2014/main" id="{2C5BC9B1-08C7-EA61-6C1C-77F91219B776}"/>
              </a:ext>
            </a:extLst>
          </p:cNvPr>
          <p:cNvSpPr/>
          <p:nvPr/>
        </p:nvSpPr>
        <p:spPr>
          <a:xfrm flipV="1">
            <a:off x="250825" y="0"/>
            <a:ext cx="8569325" cy="3860800"/>
          </a:xfrm>
          <a:prstGeom prst="round2Same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a:p>
        </p:txBody>
      </p:sp>
      <p:sp>
        <p:nvSpPr>
          <p:cNvPr id="6" name="Content Placeholder 2">
            <a:extLst>
              <a:ext uri="{FF2B5EF4-FFF2-40B4-BE49-F238E27FC236}">
                <a16:creationId xmlns:a16="http://schemas.microsoft.com/office/drawing/2014/main" id="{3B312C7F-FA1D-7F7D-D491-3EB06E512718}"/>
              </a:ext>
            </a:extLst>
          </p:cNvPr>
          <p:cNvSpPr>
            <a:spLocks noGrp="1"/>
          </p:cNvSpPr>
          <p:nvPr>
            <p:ph type="title"/>
          </p:nvPr>
        </p:nvSpPr>
        <p:spPr>
          <a:xfrm>
            <a:off x="250825" y="595313"/>
            <a:ext cx="8569325" cy="3770312"/>
          </a:xfrm>
        </p:spPr>
        <p:txBody>
          <a:bodyPr/>
          <a:lstStyle/>
          <a:p>
            <a:pPr>
              <a:defRPr/>
            </a:pPr>
            <a:r>
              <a:rPr lang="vi-VN" sz="3000" b="1" dirty="0">
                <a:solidFill>
                  <a:srgbClr val="002060"/>
                </a:solidFill>
                <a:latin typeface="+mn-lt"/>
              </a:rPr>
              <a:t>Khi thang máy chuẩn bị mở cửa, chưa đợi mọi người trong thang máy ra hết thì Bi đã vội vàng xô đẩy những người đứng trước mình để được chen vào thang máy trước. </a:t>
            </a:r>
            <a:br>
              <a:rPr lang="vi-VN" sz="3000" b="1" dirty="0">
                <a:solidFill>
                  <a:srgbClr val="002060"/>
                </a:solidFill>
                <a:latin typeface="+mn-lt"/>
              </a:rPr>
            </a:br>
            <a:r>
              <a:rPr lang="en-US" sz="2900" b="1" dirty="0">
                <a:solidFill>
                  <a:srgbClr val="FF0000"/>
                </a:solidFill>
                <a:latin typeface="Arial" pitchFamily="34" charset="0"/>
                <a:cs typeface="Arial" pitchFamily="34" charset="0"/>
              </a:rPr>
              <a:t>THEO EM BI NÊN LÀM NHƯ THẾ NÀO </a:t>
            </a:r>
            <a:br>
              <a:rPr lang="en-US" sz="2900" b="1" dirty="0">
                <a:solidFill>
                  <a:srgbClr val="FF0000"/>
                </a:solidFill>
                <a:latin typeface="Arial" pitchFamily="34" charset="0"/>
                <a:cs typeface="Arial" pitchFamily="34" charset="0"/>
              </a:rPr>
            </a:br>
            <a:r>
              <a:rPr lang="en-US" sz="2900" b="1" dirty="0">
                <a:solidFill>
                  <a:srgbClr val="FF0000"/>
                </a:solidFill>
                <a:latin typeface="Arial" pitchFamily="34" charset="0"/>
                <a:cs typeface="Arial" pitchFamily="34" charset="0"/>
              </a:rPr>
              <a:t>MỚI ĐÚNG</a:t>
            </a:r>
            <a:r>
              <a:rPr lang="vi-VN" sz="2900" b="1" dirty="0">
                <a:solidFill>
                  <a:srgbClr val="FF0000"/>
                </a:solidFill>
                <a:latin typeface="Arial" pitchFamily="34" charset="0"/>
                <a:cs typeface="Arial" pitchFamily="34" charset="0"/>
              </a:rPr>
              <a:t>?</a:t>
            </a:r>
            <a:br>
              <a:rPr lang="en-US" sz="2900" b="1" dirty="0">
                <a:solidFill>
                  <a:srgbClr val="FF0000"/>
                </a:solidFill>
                <a:latin typeface="Arial" pitchFamily="34" charset="0"/>
                <a:cs typeface="Arial" pitchFamily="34" charset="0"/>
              </a:rPr>
            </a:br>
            <a:endParaRPr lang="en-US" sz="2900" b="1" dirty="0">
              <a:solidFill>
                <a:srgbClr val="002060"/>
              </a:solidFill>
              <a:latin typeface="+mn-lt"/>
            </a:endParaRPr>
          </a:p>
        </p:txBody>
      </p:sp>
      <p:sp>
        <p:nvSpPr>
          <p:cNvPr id="9221" name="TextBox 10">
            <a:extLst>
              <a:ext uri="{FF2B5EF4-FFF2-40B4-BE49-F238E27FC236}">
                <a16:creationId xmlns:a16="http://schemas.microsoft.com/office/drawing/2014/main" id="{0AFB8AFC-2E16-86B1-BD5F-5AFA41063853}"/>
              </a:ext>
            </a:extLst>
          </p:cNvPr>
          <p:cNvSpPr txBox="1">
            <a:spLocks noChangeArrowheads="1"/>
          </p:cNvSpPr>
          <p:nvPr/>
        </p:nvSpPr>
        <p:spPr bwMode="auto">
          <a:xfrm>
            <a:off x="0" y="0"/>
            <a:ext cx="9163050" cy="6461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rgbClr val="FFFF00"/>
                </a:solidFill>
              </a:rPr>
              <a:t>XỬ LÝ TÌNH HUỐNG</a:t>
            </a:r>
            <a:endParaRPr lang="vi-VN" altLang="en-US" sz="4000" b="1">
              <a:solidFill>
                <a:srgbClr val="FFFF00"/>
              </a:solidFill>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B94B95-5D62-8363-83B9-9FDEBF65D96D}"/>
              </a:ext>
            </a:extLst>
          </p:cNvPr>
          <p:cNvSpPr/>
          <p:nvPr/>
        </p:nvSpPr>
        <p:spPr>
          <a:xfrm>
            <a:off x="0" y="0"/>
            <a:ext cx="9144000" cy="6858000"/>
          </a:xfrm>
          <a:prstGeom prst="rect">
            <a:avLst/>
          </a:prstGeom>
          <a:solidFill>
            <a:srgbClr val="A8CBF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67" name="TextBox 10">
            <a:extLst>
              <a:ext uri="{FF2B5EF4-FFF2-40B4-BE49-F238E27FC236}">
                <a16:creationId xmlns:a16="http://schemas.microsoft.com/office/drawing/2014/main" id="{C1B6C6D6-E2BA-9F98-8C02-D20063BF6FA9}"/>
              </a:ext>
            </a:extLst>
          </p:cNvPr>
          <p:cNvSpPr txBox="1">
            <a:spLocks noChangeArrowheads="1"/>
          </p:cNvSpPr>
          <p:nvPr/>
        </p:nvSpPr>
        <p:spPr bwMode="auto">
          <a:xfrm>
            <a:off x="0" y="188913"/>
            <a:ext cx="9163050" cy="6461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rgbClr val="FFFF00"/>
                </a:solidFill>
              </a:rPr>
              <a:t>TRẮC NGHIỆM </a:t>
            </a:r>
            <a:endParaRPr lang="vi-VN" altLang="en-US" sz="4000" b="1">
              <a:solidFill>
                <a:srgbClr val="FFFF00"/>
              </a:solidFill>
            </a:endParaRPr>
          </a:p>
        </p:txBody>
      </p:sp>
      <p:sp>
        <p:nvSpPr>
          <p:cNvPr id="5" name="Rounded Rectangle 4">
            <a:extLst>
              <a:ext uri="{FF2B5EF4-FFF2-40B4-BE49-F238E27FC236}">
                <a16:creationId xmlns:a16="http://schemas.microsoft.com/office/drawing/2014/main" id="{B8152309-4350-CAAE-D5AE-B59C25434EF9}"/>
              </a:ext>
            </a:extLst>
          </p:cNvPr>
          <p:cNvSpPr/>
          <p:nvPr/>
        </p:nvSpPr>
        <p:spPr>
          <a:xfrm>
            <a:off x="61913" y="1341438"/>
            <a:ext cx="6869112" cy="4967287"/>
          </a:xfrm>
          <a:prstGeom prst="roundRect">
            <a:avLst>
              <a:gd name="adj" fmla="val 7320"/>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100" b="1" dirty="0">
                <a:solidFill>
                  <a:srgbClr val="002060"/>
                </a:solidFill>
                <a:latin typeface="Arial" pitchFamily="34" charset="0"/>
                <a:cs typeface="Arial" pitchFamily="34" charset="0"/>
              </a:rPr>
              <a:t>1. </a:t>
            </a:r>
            <a:r>
              <a:rPr lang="en-US" sz="3100" b="1" dirty="0" err="1">
                <a:solidFill>
                  <a:srgbClr val="002060"/>
                </a:solidFill>
                <a:latin typeface="Arial" pitchFamily="34" charset="0"/>
                <a:cs typeface="Arial" pitchFamily="34" charset="0"/>
              </a:rPr>
              <a:t>Lớp</a:t>
            </a:r>
            <a:r>
              <a:rPr lang="en-US" sz="3100" b="1" dirty="0">
                <a:solidFill>
                  <a:srgbClr val="002060"/>
                </a:solidFill>
                <a:latin typeface="Arial" pitchFamily="34" charset="0"/>
                <a:cs typeface="Arial" pitchFamily="34" charset="0"/>
              </a:rPr>
              <a:t> 3A </a:t>
            </a:r>
            <a:r>
              <a:rPr lang="en-US" sz="3100" b="1" dirty="0" err="1">
                <a:solidFill>
                  <a:srgbClr val="002060"/>
                </a:solidFill>
                <a:latin typeface="Arial" pitchFamily="34" charset="0"/>
                <a:cs typeface="Arial" pitchFamily="34" charset="0"/>
              </a:rPr>
              <a:t>luôn</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xếp</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hai</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hàng</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trật</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tự</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ngay</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ngắn</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theo</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đường</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thẳng</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và</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thực</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hiện</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đúng</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hiệu</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lệnh</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của</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lớp</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trưởng</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trước</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lúc</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vào</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lớp</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và</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khi</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ra</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về</a:t>
            </a:r>
            <a:r>
              <a:rPr lang="en-US" sz="3100" b="1" dirty="0">
                <a:solidFill>
                  <a:srgbClr val="002060"/>
                </a:solidFill>
                <a:latin typeface="Arial" pitchFamily="34" charset="0"/>
                <a:cs typeface="Arial" pitchFamily="34" charset="0"/>
              </a:rPr>
              <a:t>.</a:t>
            </a:r>
          </a:p>
          <a:p>
            <a:pPr algn="just">
              <a:defRPr/>
            </a:pPr>
            <a:endParaRPr lang="en-US" sz="3100" b="1" dirty="0">
              <a:solidFill>
                <a:srgbClr val="002060"/>
              </a:solidFill>
              <a:latin typeface="Arial" pitchFamily="34" charset="0"/>
              <a:cs typeface="Arial" pitchFamily="34" charset="0"/>
            </a:endParaRPr>
          </a:p>
          <a:p>
            <a:pPr algn="just">
              <a:defRPr/>
            </a:pPr>
            <a:r>
              <a:rPr lang="en-US" sz="3100" b="1" dirty="0">
                <a:solidFill>
                  <a:srgbClr val="002060"/>
                </a:solidFill>
                <a:latin typeface="Arial" pitchFamily="34" charset="0"/>
                <a:cs typeface="Arial" pitchFamily="34" charset="0"/>
              </a:rPr>
              <a:t>2. </a:t>
            </a:r>
            <a:r>
              <a:rPr lang="en-US" sz="3100" b="1" dirty="0" err="1">
                <a:solidFill>
                  <a:srgbClr val="002060"/>
                </a:solidFill>
                <a:latin typeface="Arial" pitchFamily="34" charset="0"/>
                <a:cs typeface="Arial" pitchFamily="34" charset="0"/>
              </a:rPr>
              <a:t>Tại</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khu</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vui</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chơi</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mọi</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người</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đang</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lần</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lượt</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xếp</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một</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hàng</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chờ</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mua</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vé</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thì</a:t>
            </a:r>
            <a:r>
              <a:rPr lang="en-US" sz="3100" b="1" dirty="0">
                <a:solidFill>
                  <a:srgbClr val="002060"/>
                </a:solidFill>
                <a:latin typeface="Arial" pitchFamily="34" charset="0"/>
                <a:cs typeface="Arial" pitchFamily="34" charset="0"/>
              </a:rPr>
              <a:t> Na </a:t>
            </a:r>
            <a:r>
              <a:rPr lang="en-US" sz="3100" b="1" dirty="0" err="1">
                <a:solidFill>
                  <a:srgbClr val="002060"/>
                </a:solidFill>
                <a:latin typeface="Arial" pitchFamily="34" charset="0"/>
                <a:cs typeface="Arial" pitchFamily="34" charset="0"/>
              </a:rPr>
              <a:t>và</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Nấm</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lại</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tách</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ra</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đứng</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thành</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hàng</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riêng</a:t>
            </a:r>
            <a:r>
              <a:rPr lang="en-US" sz="3100" b="1" dirty="0">
                <a:solidFill>
                  <a:srgbClr val="002060"/>
                </a:solidFill>
                <a:latin typeface="Arial" pitchFamily="34" charset="0"/>
                <a:cs typeface="Arial" pitchFamily="34" charset="0"/>
              </a:rPr>
              <a:t> </a:t>
            </a:r>
            <a:r>
              <a:rPr lang="en-US" sz="3100" b="1" dirty="0" err="1">
                <a:solidFill>
                  <a:srgbClr val="002060"/>
                </a:solidFill>
                <a:latin typeface="Arial" pitchFamily="34" charset="0"/>
                <a:cs typeface="Arial" pitchFamily="34" charset="0"/>
              </a:rPr>
              <a:t>lẻ</a:t>
            </a:r>
            <a:r>
              <a:rPr lang="en-US" sz="3100" b="1" dirty="0">
                <a:solidFill>
                  <a:srgbClr val="002060"/>
                </a:solidFill>
                <a:latin typeface="Arial" pitchFamily="34" charset="0"/>
                <a:cs typeface="Arial" pitchFamily="34" charset="0"/>
              </a:rPr>
              <a:t>.</a:t>
            </a:r>
          </a:p>
        </p:txBody>
      </p:sp>
      <p:grpSp>
        <p:nvGrpSpPr>
          <p:cNvPr id="11269" name="Group 6">
            <a:extLst>
              <a:ext uri="{FF2B5EF4-FFF2-40B4-BE49-F238E27FC236}">
                <a16:creationId xmlns:a16="http://schemas.microsoft.com/office/drawing/2014/main" id="{40C979A1-661C-4058-934B-447F21C5F5C2}"/>
              </a:ext>
            </a:extLst>
          </p:cNvPr>
          <p:cNvGrpSpPr>
            <a:grpSpLocks/>
          </p:cNvGrpSpPr>
          <p:nvPr/>
        </p:nvGrpSpPr>
        <p:grpSpPr bwMode="auto">
          <a:xfrm>
            <a:off x="6931025" y="179388"/>
            <a:ext cx="1336675" cy="801687"/>
            <a:chOff x="6981919" y="203944"/>
            <a:chExt cx="1903482" cy="1226824"/>
          </a:xfrm>
        </p:grpSpPr>
        <p:pic>
          <p:nvPicPr>
            <p:cNvPr id="11272" name="Picture 30">
              <a:extLst>
                <a:ext uri="{FF2B5EF4-FFF2-40B4-BE49-F238E27FC236}">
                  <a16:creationId xmlns:a16="http://schemas.microsoft.com/office/drawing/2014/main" id="{5DD0610F-0C1C-A331-828B-A191FD9514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320248" y="-134385"/>
              <a:ext cx="1226824" cy="1903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8191">
              <a:extLst>
                <a:ext uri="{FF2B5EF4-FFF2-40B4-BE49-F238E27FC236}">
                  <a16:creationId xmlns:a16="http://schemas.microsoft.com/office/drawing/2014/main" id="{ADF40A8D-A858-D52A-DEBD-050F79109F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2946" y="446782"/>
              <a:ext cx="713927" cy="702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8192">
              <a:extLst>
                <a:ext uri="{FF2B5EF4-FFF2-40B4-BE49-F238E27FC236}">
                  <a16:creationId xmlns:a16="http://schemas.microsoft.com/office/drawing/2014/main" id="{FB6BFF6B-74E9-0591-550C-4AF53283253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8688" y="467220"/>
              <a:ext cx="693386" cy="68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3">
            <a:extLst>
              <a:ext uri="{FF2B5EF4-FFF2-40B4-BE49-F238E27FC236}">
                <a16:creationId xmlns:a16="http://schemas.microsoft.com/office/drawing/2014/main" id="{161E16AA-5580-7C57-A5EC-C52150464B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8521" r="35846" b="18138"/>
          <a:stretch>
            <a:fillRect/>
          </a:stretch>
        </p:blipFill>
        <p:spPr bwMode="auto">
          <a:xfrm>
            <a:off x="6904038" y="1484313"/>
            <a:ext cx="21574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a:extLst>
              <a:ext uri="{FF2B5EF4-FFF2-40B4-BE49-F238E27FC236}">
                <a16:creationId xmlns:a16="http://schemas.microsoft.com/office/drawing/2014/main" id="{F64BC6EA-DCE4-B914-CABD-BF0423315A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 t="4031" r="40158" b="16800"/>
          <a:stretch>
            <a:fillRect/>
          </a:stretch>
        </p:blipFill>
        <p:spPr bwMode="auto">
          <a:xfrm>
            <a:off x="6992938" y="4189413"/>
            <a:ext cx="20066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mph" presetSubtype="0" fill="hold" nodeType="afterEffect">
                                  <p:stCondLst>
                                    <p:cond delay="1300"/>
                                  </p:stCondLst>
                                  <p:childTnLst>
                                    <p:animClr clrSpc="rgb" dir="cw">
                                      <p:cBhvr override="childStyle">
                                        <p:cTn id="6" dur="500" fill="hold"/>
                                        <p:tgtEl>
                                          <p:spTgt spid="5">
                                            <p:txEl>
                                              <p:pRg st="0" end="0"/>
                                            </p:txEl>
                                          </p:spTgt>
                                        </p:tgtEl>
                                        <p:attrNameLst>
                                          <p:attrName>style.color</p:attrName>
                                        </p:attrNameLst>
                                      </p:cBhvr>
                                      <p:to>
                                        <a:srgbClr val="17365D"/>
                                      </p:to>
                                    </p:animClr>
                                    <p:animClr clrSpc="rgb" dir="cw">
                                      <p:cBhvr>
                                        <p:cTn id="7" dur="500" fill="hold"/>
                                        <p:tgtEl>
                                          <p:spTgt spid="5">
                                            <p:txEl>
                                              <p:pRg st="0" end="0"/>
                                            </p:txEl>
                                          </p:spTgt>
                                        </p:tgtEl>
                                        <p:attrNameLst>
                                          <p:attrName>fillcolor</p:attrName>
                                        </p:attrNameLst>
                                      </p:cBhvr>
                                      <p:to>
                                        <a:srgbClr val="17365D"/>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02A637-85F1-A13C-54FB-ABCC05AD46E2}"/>
              </a:ext>
            </a:extLst>
          </p:cNvPr>
          <p:cNvSpPr/>
          <p:nvPr/>
        </p:nvSpPr>
        <p:spPr>
          <a:xfrm>
            <a:off x="0" y="0"/>
            <a:ext cx="9144000" cy="6858000"/>
          </a:xfrm>
          <a:prstGeom prst="rect">
            <a:avLst/>
          </a:prstGeom>
          <a:solidFill>
            <a:srgbClr val="A8CBF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91" name="TextBox 10">
            <a:extLst>
              <a:ext uri="{FF2B5EF4-FFF2-40B4-BE49-F238E27FC236}">
                <a16:creationId xmlns:a16="http://schemas.microsoft.com/office/drawing/2014/main" id="{98999552-2F02-473C-FCB4-DD7DF5807BD7}"/>
              </a:ext>
            </a:extLst>
          </p:cNvPr>
          <p:cNvSpPr txBox="1">
            <a:spLocks noChangeArrowheads="1"/>
          </p:cNvSpPr>
          <p:nvPr/>
        </p:nvSpPr>
        <p:spPr bwMode="auto">
          <a:xfrm>
            <a:off x="0" y="188913"/>
            <a:ext cx="9163050" cy="6461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rgbClr val="FFFF00"/>
                </a:solidFill>
              </a:rPr>
              <a:t>TRẮC NGHIỆM </a:t>
            </a:r>
            <a:endParaRPr lang="vi-VN" altLang="en-US" sz="4000" b="1">
              <a:solidFill>
                <a:srgbClr val="FFFF00"/>
              </a:solidFill>
            </a:endParaRPr>
          </a:p>
        </p:txBody>
      </p:sp>
      <p:sp>
        <p:nvSpPr>
          <p:cNvPr id="5" name="Rounded Rectangle 4">
            <a:extLst>
              <a:ext uri="{FF2B5EF4-FFF2-40B4-BE49-F238E27FC236}">
                <a16:creationId xmlns:a16="http://schemas.microsoft.com/office/drawing/2014/main" id="{1DAF4C0D-48F5-0017-9796-792CDD87D40F}"/>
              </a:ext>
            </a:extLst>
          </p:cNvPr>
          <p:cNvSpPr/>
          <p:nvPr/>
        </p:nvSpPr>
        <p:spPr>
          <a:xfrm>
            <a:off x="187325" y="996950"/>
            <a:ext cx="7113588" cy="5616575"/>
          </a:xfrm>
          <a:prstGeom prst="roundRect">
            <a:avLst>
              <a:gd name="adj" fmla="val 7320"/>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900" b="1" dirty="0">
              <a:solidFill>
                <a:srgbClr val="002060"/>
              </a:solidFill>
              <a:latin typeface="Arial" pitchFamily="34" charset="0"/>
              <a:cs typeface="Arial" pitchFamily="34" charset="0"/>
            </a:endParaRPr>
          </a:p>
          <a:p>
            <a:pPr algn="just">
              <a:defRPr/>
            </a:pPr>
            <a:endParaRPr lang="en-US" sz="2900" b="1" dirty="0">
              <a:solidFill>
                <a:srgbClr val="002060"/>
              </a:solidFill>
              <a:latin typeface="Arial" pitchFamily="34" charset="0"/>
              <a:cs typeface="Arial" pitchFamily="34" charset="0"/>
            </a:endParaRPr>
          </a:p>
          <a:p>
            <a:pPr algn="just">
              <a:defRPr/>
            </a:pPr>
            <a:r>
              <a:rPr lang="en-US" sz="3000" b="1" dirty="0">
                <a:solidFill>
                  <a:srgbClr val="002060"/>
                </a:solidFill>
                <a:latin typeface="Arial" pitchFamily="34" charset="0"/>
                <a:cs typeface="Arial" pitchFamily="34" charset="0"/>
              </a:rPr>
              <a:t>3. Bi </a:t>
            </a:r>
            <a:r>
              <a:rPr lang="en-US" sz="3000" b="1" dirty="0" err="1">
                <a:solidFill>
                  <a:srgbClr val="002060"/>
                </a:solidFill>
                <a:latin typeface="Arial" pitchFamily="34" charset="0"/>
                <a:cs typeface="Arial" pitchFamily="34" charset="0"/>
              </a:rPr>
              <a:t>đang</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xếp</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hàng</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chờ</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uống</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nước</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thì</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bỗng</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đùa</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nghịch</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xô</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đẩy</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khiến</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các</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bạn</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đứng</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trước</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bị</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ngã</a:t>
            </a:r>
            <a:r>
              <a:rPr lang="en-US" sz="3000" b="1" dirty="0">
                <a:solidFill>
                  <a:srgbClr val="002060"/>
                </a:solidFill>
                <a:latin typeface="Arial" pitchFamily="34" charset="0"/>
                <a:cs typeface="Arial" pitchFamily="34" charset="0"/>
              </a:rPr>
              <a:t>.</a:t>
            </a:r>
          </a:p>
          <a:p>
            <a:pPr algn="just">
              <a:defRPr/>
            </a:pPr>
            <a:endParaRPr lang="en-US" sz="3000" b="1" dirty="0">
              <a:solidFill>
                <a:srgbClr val="002060"/>
              </a:solidFill>
              <a:latin typeface="Arial" pitchFamily="34" charset="0"/>
              <a:cs typeface="Arial" pitchFamily="34" charset="0"/>
            </a:endParaRPr>
          </a:p>
          <a:p>
            <a:pPr algn="just">
              <a:defRPr/>
            </a:pPr>
            <a:r>
              <a:rPr lang="en-US" sz="3000" b="1" dirty="0">
                <a:solidFill>
                  <a:srgbClr val="002060"/>
                </a:solidFill>
                <a:latin typeface="Arial" pitchFamily="34" charset="0"/>
                <a:cs typeface="Arial" pitchFamily="34" charset="0"/>
              </a:rPr>
              <a:t>4. Bo </a:t>
            </a:r>
            <a:r>
              <a:rPr lang="en-US" sz="3000" b="1" dirty="0" err="1">
                <a:solidFill>
                  <a:srgbClr val="002060"/>
                </a:solidFill>
                <a:latin typeface="Arial" pitchFamily="34" charset="0"/>
                <a:cs typeface="Arial" pitchFamily="34" charset="0"/>
              </a:rPr>
              <a:t>nghiêm</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túc</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xếp</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sau</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nối</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tiếp</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các</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bạn</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và</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nhìn</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về</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phía</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trước</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chờ</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đến</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lượt</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khi</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chơi</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cầu</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trượt</a:t>
            </a:r>
            <a:r>
              <a:rPr lang="en-US" sz="3000" b="1" dirty="0">
                <a:solidFill>
                  <a:srgbClr val="002060"/>
                </a:solidFill>
                <a:latin typeface="Arial" pitchFamily="34" charset="0"/>
                <a:cs typeface="Arial" pitchFamily="34" charset="0"/>
              </a:rPr>
              <a:t>.</a:t>
            </a:r>
          </a:p>
          <a:p>
            <a:pPr algn="just">
              <a:defRPr/>
            </a:pPr>
            <a:endParaRPr lang="en-US" sz="3000" b="1" dirty="0">
              <a:solidFill>
                <a:srgbClr val="002060"/>
              </a:solidFill>
              <a:latin typeface="Arial" pitchFamily="34" charset="0"/>
              <a:cs typeface="Arial" pitchFamily="34" charset="0"/>
            </a:endParaRPr>
          </a:p>
          <a:p>
            <a:pPr algn="just">
              <a:defRPr/>
            </a:pPr>
            <a:r>
              <a:rPr lang="en-US" sz="3000" b="1" dirty="0">
                <a:solidFill>
                  <a:srgbClr val="002060"/>
                </a:solidFill>
                <a:latin typeface="Arial" pitchFamily="34" charset="0"/>
                <a:cs typeface="Arial" pitchFamily="34" charset="0"/>
              </a:rPr>
              <a:t>5. Bi </a:t>
            </a:r>
            <a:r>
              <a:rPr lang="en-US" sz="3000" b="1" dirty="0" err="1">
                <a:solidFill>
                  <a:srgbClr val="002060"/>
                </a:solidFill>
                <a:latin typeface="Arial" pitchFamily="34" charset="0"/>
                <a:cs typeface="Arial" pitchFamily="34" charset="0"/>
              </a:rPr>
              <a:t>háo</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hức</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được</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đi</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xe</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buýt</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nên</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khi</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xe</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đến</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bạn</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không</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chờ</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người</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trong</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xe</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ra</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trước</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mà</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phá</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hàng</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đang</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xếp</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và</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chen</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lấn</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để</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được</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lên</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xe</a:t>
            </a:r>
            <a:r>
              <a:rPr lang="en-US" sz="3000" b="1" dirty="0">
                <a:solidFill>
                  <a:srgbClr val="002060"/>
                </a:solidFill>
                <a:latin typeface="Arial" pitchFamily="34" charset="0"/>
                <a:cs typeface="Arial" pitchFamily="34" charset="0"/>
              </a:rPr>
              <a:t>.</a:t>
            </a:r>
          </a:p>
          <a:p>
            <a:pPr algn="just">
              <a:defRPr/>
            </a:pPr>
            <a:endParaRPr lang="en-US" sz="2900" b="1" dirty="0">
              <a:solidFill>
                <a:srgbClr val="002060"/>
              </a:solidFill>
              <a:latin typeface="Arial" pitchFamily="34" charset="0"/>
              <a:cs typeface="Arial" pitchFamily="34" charset="0"/>
            </a:endParaRPr>
          </a:p>
          <a:p>
            <a:pPr algn="just">
              <a:defRPr/>
            </a:pPr>
            <a:endParaRPr lang="en-US" sz="2900" b="1" dirty="0">
              <a:solidFill>
                <a:srgbClr val="002060"/>
              </a:solidFill>
              <a:latin typeface="Arial" pitchFamily="34" charset="0"/>
              <a:cs typeface="Arial" pitchFamily="34" charset="0"/>
            </a:endParaRPr>
          </a:p>
        </p:txBody>
      </p:sp>
      <p:grpSp>
        <p:nvGrpSpPr>
          <p:cNvPr id="12293" name="Group 6">
            <a:extLst>
              <a:ext uri="{FF2B5EF4-FFF2-40B4-BE49-F238E27FC236}">
                <a16:creationId xmlns:a16="http://schemas.microsoft.com/office/drawing/2014/main" id="{5DD70F56-0DF8-96FD-D385-31D3B863B04A}"/>
              </a:ext>
            </a:extLst>
          </p:cNvPr>
          <p:cNvGrpSpPr>
            <a:grpSpLocks/>
          </p:cNvGrpSpPr>
          <p:nvPr/>
        </p:nvGrpSpPr>
        <p:grpSpPr bwMode="auto">
          <a:xfrm>
            <a:off x="6931025" y="179388"/>
            <a:ext cx="1336675" cy="801687"/>
            <a:chOff x="6981919" y="203944"/>
            <a:chExt cx="1903482" cy="1226824"/>
          </a:xfrm>
        </p:grpSpPr>
        <p:pic>
          <p:nvPicPr>
            <p:cNvPr id="12297" name="Picture 30">
              <a:extLst>
                <a:ext uri="{FF2B5EF4-FFF2-40B4-BE49-F238E27FC236}">
                  <a16:creationId xmlns:a16="http://schemas.microsoft.com/office/drawing/2014/main" id="{1E078D31-514E-1879-DFE2-D331479F4E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320248" y="-134385"/>
              <a:ext cx="1226824" cy="1903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8191">
              <a:extLst>
                <a:ext uri="{FF2B5EF4-FFF2-40B4-BE49-F238E27FC236}">
                  <a16:creationId xmlns:a16="http://schemas.microsoft.com/office/drawing/2014/main" id="{763DCCE8-5EC8-F88A-F49C-A52114FD18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2946" y="446782"/>
              <a:ext cx="713927" cy="702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8192">
              <a:extLst>
                <a:ext uri="{FF2B5EF4-FFF2-40B4-BE49-F238E27FC236}">
                  <a16:creationId xmlns:a16="http://schemas.microsoft.com/office/drawing/2014/main" id="{FAA32D4A-6183-48C4-4AD8-5C5F113149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8688" y="467220"/>
              <a:ext cx="693386" cy="68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3">
            <a:extLst>
              <a:ext uri="{FF2B5EF4-FFF2-40B4-BE49-F238E27FC236}">
                <a16:creationId xmlns:a16="http://schemas.microsoft.com/office/drawing/2014/main" id="{86912064-F14D-68FC-7AFF-0992A540C0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8521" r="35846" b="18138"/>
          <a:stretch>
            <a:fillRect/>
          </a:stretch>
        </p:blipFill>
        <p:spPr bwMode="auto">
          <a:xfrm>
            <a:off x="7234238" y="2994025"/>
            <a:ext cx="19462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a:extLst>
              <a:ext uri="{FF2B5EF4-FFF2-40B4-BE49-F238E27FC236}">
                <a16:creationId xmlns:a16="http://schemas.microsoft.com/office/drawing/2014/main" id="{FF438AC2-3505-90DE-F2D1-548F343067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 t="4031" r="40158" b="16800"/>
          <a:stretch>
            <a:fillRect/>
          </a:stretch>
        </p:blipFill>
        <p:spPr bwMode="auto">
          <a:xfrm>
            <a:off x="7219950" y="1125538"/>
            <a:ext cx="18161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a:extLst>
              <a:ext uri="{FF2B5EF4-FFF2-40B4-BE49-F238E27FC236}">
                <a16:creationId xmlns:a16="http://schemas.microsoft.com/office/drawing/2014/main" id="{DC0B2306-18C5-3343-0388-8D1381B8D8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 t="4031" r="40158" b="16800"/>
          <a:stretch>
            <a:fillRect/>
          </a:stretch>
        </p:blipFill>
        <p:spPr bwMode="auto">
          <a:xfrm>
            <a:off x="7300913" y="5013325"/>
            <a:ext cx="17303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97BAD7-FC53-0D71-8CFD-79C6980B5C2D}"/>
              </a:ext>
            </a:extLst>
          </p:cNvPr>
          <p:cNvSpPr/>
          <p:nvPr/>
        </p:nvSpPr>
        <p:spPr>
          <a:xfrm>
            <a:off x="19050" y="0"/>
            <a:ext cx="9144000" cy="6858000"/>
          </a:xfrm>
          <a:prstGeom prst="rect">
            <a:avLst/>
          </a:prstGeom>
          <a:solidFill>
            <a:srgbClr val="A8CBF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5" name="TextBox 10">
            <a:extLst>
              <a:ext uri="{FF2B5EF4-FFF2-40B4-BE49-F238E27FC236}">
                <a16:creationId xmlns:a16="http://schemas.microsoft.com/office/drawing/2014/main" id="{F6C0D2F0-94DC-8F68-1A69-0E69C6F270D4}"/>
              </a:ext>
            </a:extLst>
          </p:cNvPr>
          <p:cNvSpPr txBox="1">
            <a:spLocks noChangeArrowheads="1"/>
          </p:cNvSpPr>
          <p:nvPr/>
        </p:nvSpPr>
        <p:spPr bwMode="auto">
          <a:xfrm>
            <a:off x="0" y="261938"/>
            <a:ext cx="9163050" cy="6461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rgbClr val="FFFF00"/>
                </a:solidFill>
              </a:rPr>
              <a:t>TRẮC NGHIỆM </a:t>
            </a:r>
            <a:endParaRPr lang="vi-VN" altLang="en-US" sz="4000" b="1">
              <a:solidFill>
                <a:srgbClr val="FFFF00"/>
              </a:solidFill>
            </a:endParaRPr>
          </a:p>
        </p:txBody>
      </p:sp>
      <p:sp>
        <p:nvSpPr>
          <p:cNvPr id="5" name="Rounded Rectangle 4">
            <a:extLst>
              <a:ext uri="{FF2B5EF4-FFF2-40B4-BE49-F238E27FC236}">
                <a16:creationId xmlns:a16="http://schemas.microsoft.com/office/drawing/2014/main" id="{9C8DA236-C14F-35B9-5057-04C7088DAACB}"/>
              </a:ext>
            </a:extLst>
          </p:cNvPr>
          <p:cNvSpPr/>
          <p:nvPr/>
        </p:nvSpPr>
        <p:spPr>
          <a:xfrm>
            <a:off x="161925" y="1381125"/>
            <a:ext cx="6769100" cy="4895850"/>
          </a:xfrm>
          <a:prstGeom prst="roundRect">
            <a:avLst>
              <a:gd name="adj" fmla="val 7320"/>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000" b="1" dirty="0">
                <a:solidFill>
                  <a:srgbClr val="002060"/>
                </a:solidFill>
                <a:latin typeface="Arial" pitchFamily="34" charset="0"/>
                <a:cs typeface="Arial" pitchFamily="34" charset="0"/>
              </a:rPr>
              <a:t>6. Bo </a:t>
            </a:r>
            <a:r>
              <a:rPr lang="en-US" sz="3000" b="1" dirty="0" err="1">
                <a:solidFill>
                  <a:srgbClr val="002060"/>
                </a:solidFill>
                <a:latin typeface="Arial" pitchFamily="34" charset="0"/>
                <a:cs typeface="Arial" pitchFamily="34" charset="0"/>
              </a:rPr>
              <a:t>đang</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đứng</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xếp</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hàng</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mua</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thuốc</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cho</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mẹ</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Một</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chú</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hớt</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hải</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chạy</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đến</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cần</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mua</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thuốc</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gấp</a:t>
            </a:r>
            <a:r>
              <a:rPr lang="en-US" sz="3000" b="1" dirty="0">
                <a:solidFill>
                  <a:srgbClr val="002060"/>
                </a:solidFill>
                <a:latin typeface="Arial" pitchFamily="34" charset="0"/>
                <a:cs typeface="Arial" pitchFamily="34" charset="0"/>
              </a:rPr>
              <a:t>. Bo </a:t>
            </a:r>
            <a:r>
              <a:rPr lang="en-US" sz="3000" b="1" dirty="0" err="1">
                <a:solidFill>
                  <a:srgbClr val="002060"/>
                </a:solidFill>
                <a:latin typeface="Arial" pitchFamily="34" charset="0"/>
                <a:cs typeface="Arial" pitchFamily="34" charset="0"/>
              </a:rPr>
              <a:t>và</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mọi</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người</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nhường</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chú</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lên</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mua</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trước</a:t>
            </a:r>
            <a:r>
              <a:rPr lang="en-US" sz="3000" b="1" dirty="0">
                <a:solidFill>
                  <a:srgbClr val="002060"/>
                </a:solidFill>
                <a:latin typeface="Arial" pitchFamily="34" charset="0"/>
                <a:cs typeface="Arial" pitchFamily="34" charset="0"/>
              </a:rPr>
              <a:t>.</a:t>
            </a:r>
          </a:p>
          <a:p>
            <a:pPr algn="just">
              <a:defRPr/>
            </a:pPr>
            <a:endParaRPr lang="en-US" sz="3000" b="1" dirty="0">
              <a:solidFill>
                <a:srgbClr val="002060"/>
              </a:solidFill>
              <a:latin typeface="Arial" pitchFamily="34" charset="0"/>
              <a:cs typeface="Arial" pitchFamily="34" charset="0"/>
            </a:endParaRPr>
          </a:p>
          <a:p>
            <a:pPr algn="just">
              <a:defRPr/>
            </a:pPr>
            <a:r>
              <a:rPr lang="en-US" sz="3000" b="1" dirty="0">
                <a:solidFill>
                  <a:srgbClr val="002060"/>
                </a:solidFill>
                <a:latin typeface="Arial" pitchFamily="34" charset="0"/>
                <a:cs typeface="Arial" pitchFamily="34" charset="0"/>
              </a:rPr>
              <a:t>7. </a:t>
            </a:r>
            <a:r>
              <a:rPr lang="en-US" sz="3000" b="1" dirty="0" err="1">
                <a:solidFill>
                  <a:srgbClr val="002060"/>
                </a:solidFill>
                <a:latin typeface="Arial" pitchFamily="34" charset="0"/>
                <a:cs typeface="Arial" pitchFamily="34" charset="0"/>
              </a:rPr>
              <a:t>Khi</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đi</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thang</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máy</a:t>
            </a:r>
            <a:r>
              <a:rPr lang="en-US" sz="3000" b="1" dirty="0">
                <a:solidFill>
                  <a:srgbClr val="002060"/>
                </a:solidFill>
                <a:latin typeface="Arial" pitchFamily="34" charset="0"/>
                <a:cs typeface="Arial" pitchFamily="34" charset="0"/>
              </a:rPr>
              <a:t> Bo </a:t>
            </a:r>
            <a:r>
              <a:rPr lang="en-US" sz="3000" b="1" dirty="0" err="1">
                <a:solidFill>
                  <a:srgbClr val="002060"/>
                </a:solidFill>
                <a:latin typeface="Arial" pitchFamily="34" charset="0"/>
                <a:cs typeface="Arial" pitchFamily="34" charset="0"/>
              </a:rPr>
              <a:t>thường</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xếp</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hàng</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trật</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tự</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và</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đứng</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về</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phía</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bên</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tay</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phải</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chờ</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người</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trong</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thang</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máy</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ra</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hết</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rồi</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bạn</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mới</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bước</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vào</a:t>
            </a:r>
            <a:r>
              <a:rPr lang="en-US" sz="3000" b="1" dirty="0">
                <a:solidFill>
                  <a:srgbClr val="002060"/>
                </a:solidFill>
                <a:latin typeface="Arial" pitchFamily="34" charset="0"/>
                <a:cs typeface="Arial" pitchFamily="34" charset="0"/>
              </a:rPr>
              <a:t>.</a:t>
            </a:r>
          </a:p>
        </p:txBody>
      </p:sp>
      <p:grpSp>
        <p:nvGrpSpPr>
          <p:cNvPr id="13317" name="Group 7">
            <a:extLst>
              <a:ext uri="{FF2B5EF4-FFF2-40B4-BE49-F238E27FC236}">
                <a16:creationId xmlns:a16="http://schemas.microsoft.com/office/drawing/2014/main" id="{A6ACCC1E-56EC-6DCE-3774-5D6D23CDC93F}"/>
              </a:ext>
            </a:extLst>
          </p:cNvPr>
          <p:cNvGrpSpPr>
            <a:grpSpLocks/>
          </p:cNvGrpSpPr>
          <p:nvPr/>
        </p:nvGrpSpPr>
        <p:grpSpPr bwMode="auto">
          <a:xfrm>
            <a:off x="6931025" y="179388"/>
            <a:ext cx="1336675" cy="801687"/>
            <a:chOff x="6981919" y="203944"/>
            <a:chExt cx="1903482" cy="1226824"/>
          </a:xfrm>
        </p:grpSpPr>
        <p:pic>
          <p:nvPicPr>
            <p:cNvPr id="13320" name="Picture 30">
              <a:extLst>
                <a:ext uri="{FF2B5EF4-FFF2-40B4-BE49-F238E27FC236}">
                  <a16:creationId xmlns:a16="http://schemas.microsoft.com/office/drawing/2014/main" id="{6B0E696D-2CCF-1B11-8D71-9E2872E003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320248" y="-134385"/>
              <a:ext cx="1226824" cy="1903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8191">
              <a:extLst>
                <a:ext uri="{FF2B5EF4-FFF2-40B4-BE49-F238E27FC236}">
                  <a16:creationId xmlns:a16="http://schemas.microsoft.com/office/drawing/2014/main" id="{AD8D597A-FE68-8B7E-972D-71495FACA5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2946" y="446782"/>
              <a:ext cx="713927" cy="702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8192">
              <a:extLst>
                <a:ext uri="{FF2B5EF4-FFF2-40B4-BE49-F238E27FC236}">
                  <a16:creationId xmlns:a16="http://schemas.microsoft.com/office/drawing/2014/main" id="{3F53BB35-7024-F56B-73C0-7F4B9EFC2E8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8688" y="467220"/>
              <a:ext cx="693386" cy="68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3">
            <a:extLst>
              <a:ext uri="{FF2B5EF4-FFF2-40B4-BE49-F238E27FC236}">
                <a16:creationId xmlns:a16="http://schemas.microsoft.com/office/drawing/2014/main" id="{C4F8ECE0-1F9C-3E9F-DEEB-6446CA99EC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8521" r="35846" b="18138"/>
          <a:stretch>
            <a:fillRect/>
          </a:stretch>
        </p:blipFill>
        <p:spPr bwMode="auto">
          <a:xfrm>
            <a:off x="6981825" y="1749425"/>
            <a:ext cx="206057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a:extLst>
              <a:ext uri="{FF2B5EF4-FFF2-40B4-BE49-F238E27FC236}">
                <a16:creationId xmlns:a16="http://schemas.microsoft.com/office/drawing/2014/main" id="{E3CCD0A0-5004-B800-815F-63E703C143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8521" r="35846" b="18138"/>
          <a:stretch>
            <a:fillRect/>
          </a:stretch>
        </p:blipFill>
        <p:spPr bwMode="auto">
          <a:xfrm>
            <a:off x="6996113" y="4365625"/>
            <a:ext cx="206057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Pin on Fondos">
            <a:extLst>
              <a:ext uri="{FF2B5EF4-FFF2-40B4-BE49-F238E27FC236}">
                <a16:creationId xmlns:a16="http://schemas.microsoft.com/office/drawing/2014/main" id="{14BFD932-62EC-D02F-8380-B09B72BBDC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18">
            <a:extLst>
              <a:ext uri="{FF2B5EF4-FFF2-40B4-BE49-F238E27FC236}">
                <a16:creationId xmlns:a16="http://schemas.microsoft.com/office/drawing/2014/main" id="{76DF9A26-F5A5-C46D-598C-020AF1EC5995}"/>
              </a:ext>
            </a:extLst>
          </p:cNvPr>
          <p:cNvSpPr/>
          <p:nvPr/>
        </p:nvSpPr>
        <p:spPr>
          <a:xfrm>
            <a:off x="179388" y="261938"/>
            <a:ext cx="8713787" cy="5903912"/>
          </a:xfrm>
          <a:prstGeom prst="round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a:extLst>
              <a:ext uri="{FF2B5EF4-FFF2-40B4-BE49-F238E27FC236}">
                <a16:creationId xmlns:a16="http://schemas.microsoft.com/office/drawing/2014/main" id="{EABF0A65-B0E0-2EC2-A11E-B6F4A1E19C01}"/>
              </a:ext>
            </a:extLst>
          </p:cNvPr>
          <p:cNvSpPr txBox="1">
            <a:spLocks noChangeArrowheads="1"/>
          </p:cNvSpPr>
          <p:nvPr/>
        </p:nvSpPr>
        <p:spPr bwMode="auto">
          <a:xfrm>
            <a:off x="538163" y="404813"/>
            <a:ext cx="8281987" cy="5478462"/>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vi-VN" altLang="en-US" b="1" dirty="0">
                <a:solidFill>
                  <a:srgbClr val="FF0000"/>
                </a:solidFill>
                <a:latin typeface="Arial" panose="020B0604020202020204" pitchFamily="34" charset="0"/>
              </a:rPr>
              <a:t>HÃY XẾP HÀNG NƠI CÔNG CỘNG, ĐÔNG NGƯỜI</a:t>
            </a:r>
            <a:r>
              <a:rPr lang="en-US" altLang="en-US" b="1" dirty="0">
                <a:solidFill>
                  <a:srgbClr val="FF0000"/>
                </a:solidFill>
                <a:latin typeface="Arial" panose="020B0604020202020204" pitchFamily="34" charset="0"/>
              </a:rPr>
              <a:t> HOẶC BẤT CỨ KHI NÀO ĐƯỢC YÊU CẦU</a:t>
            </a:r>
            <a:r>
              <a:rPr lang="vi-VN" altLang="en-US" b="1" dirty="0">
                <a:solidFill>
                  <a:srgbClr val="FF0000"/>
                </a:solidFill>
                <a:latin typeface="Arial" panose="020B0604020202020204" pitchFamily="34" charset="0"/>
              </a:rPr>
              <a:t>.</a:t>
            </a:r>
            <a:r>
              <a:rPr lang="en-US" altLang="en-US" b="1" dirty="0">
                <a:solidFill>
                  <a:srgbClr val="FF0000"/>
                </a:solidFill>
                <a:latin typeface="Arial" panose="020B0604020202020204" pitchFamily="34" charset="0"/>
              </a:rPr>
              <a:t> K</a:t>
            </a:r>
            <a:r>
              <a:rPr lang="vi-VN" altLang="en-US" b="1" dirty="0">
                <a:solidFill>
                  <a:srgbClr val="FF0000"/>
                </a:solidFill>
                <a:latin typeface="Arial" panose="020B0604020202020204" pitchFamily="34" charset="0"/>
              </a:rPr>
              <a:t>HI XẾP HÀNG</a:t>
            </a:r>
            <a:r>
              <a:rPr lang="en-US" altLang="en-US" b="1" dirty="0">
                <a:solidFill>
                  <a:srgbClr val="FF0000"/>
                </a:solidFill>
                <a:latin typeface="Arial" panose="020B0604020202020204" pitchFamily="34" charset="0"/>
              </a:rPr>
              <a:t>, CHÚNG TA NÊN GHI NHỚ:</a:t>
            </a:r>
          </a:p>
          <a:p>
            <a:pPr marL="457200" indent="-457200" algn="just">
              <a:spcBef>
                <a:spcPct val="0"/>
              </a:spcBef>
              <a:buFont typeface="Wingdings" panose="05000000000000000000" pitchFamily="2" charset="2"/>
              <a:buChar char="Ø"/>
              <a:defRPr/>
            </a:pPr>
            <a:r>
              <a:rPr lang="en-US" altLang="en-US" sz="3500" b="1" dirty="0" err="1">
                <a:solidFill>
                  <a:srgbClr val="002060"/>
                </a:solidFill>
                <a:latin typeface="Arial" panose="020B0604020202020204" pitchFamily="34" charset="0"/>
              </a:rPr>
              <a:t>Xếp</a:t>
            </a:r>
            <a:r>
              <a:rPr lang="en-US" altLang="en-US" sz="3500" b="1" dirty="0">
                <a:solidFill>
                  <a:srgbClr val="002060"/>
                </a:solidFill>
                <a:latin typeface="Arial" panose="020B0604020202020204" pitchFamily="34" charset="0"/>
              </a:rPr>
              <a:t> </a:t>
            </a:r>
            <a:r>
              <a:rPr lang="en-US" altLang="en-US" sz="3500" b="1" dirty="0" err="1">
                <a:solidFill>
                  <a:srgbClr val="002060"/>
                </a:solidFill>
                <a:latin typeface="Arial" panose="020B0604020202020204" pitchFamily="34" charset="0"/>
              </a:rPr>
              <a:t>thành</a:t>
            </a:r>
            <a:r>
              <a:rPr lang="en-US" altLang="en-US" sz="3500" b="1" dirty="0">
                <a:solidFill>
                  <a:srgbClr val="002060"/>
                </a:solidFill>
                <a:latin typeface="Arial" panose="020B0604020202020204" pitchFamily="34" charset="0"/>
              </a:rPr>
              <a:t> </a:t>
            </a:r>
            <a:r>
              <a:rPr lang="en-US" altLang="en-US" sz="3500" b="1" dirty="0" err="1">
                <a:solidFill>
                  <a:srgbClr val="002060"/>
                </a:solidFill>
                <a:latin typeface="Arial" panose="020B0604020202020204" pitchFamily="34" charset="0"/>
              </a:rPr>
              <a:t>hàng</a:t>
            </a:r>
            <a:r>
              <a:rPr lang="en-US" altLang="en-US" sz="3500" b="1" dirty="0">
                <a:solidFill>
                  <a:srgbClr val="002060"/>
                </a:solidFill>
                <a:latin typeface="Arial" panose="020B0604020202020204" pitchFamily="34" charset="0"/>
              </a:rPr>
              <a:t> </a:t>
            </a:r>
            <a:r>
              <a:rPr lang="en-US" altLang="en-US" sz="3500" b="1" dirty="0" err="1">
                <a:solidFill>
                  <a:srgbClr val="002060"/>
                </a:solidFill>
                <a:latin typeface="Arial" panose="020B0604020202020204" pitchFamily="34" charset="0"/>
              </a:rPr>
              <a:t>một</a:t>
            </a:r>
            <a:r>
              <a:rPr lang="en-US" altLang="en-US" sz="3500" b="1" dirty="0">
                <a:solidFill>
                  <a:srgbClr val="002060"/>
                </a:solidFill>
                <a:latin typeface="Arial" panose="020B0604020202020204" pitchFamily="34" charset="0"/>
              </a:rPr>
              <a:t> </a:t>
            </a:r>
            <a:r>
              <a:rPr lang="en-US" altLang="en-US" sz="3500" b="1" dirty="0" err="1">
                <a:solidFill>
                  <a:srgbClr val="002060"/>
                </a:solidFill>
                <a:latin typeface="Arial" panose="020B0604020202020204" pitchFamily="34" charset="0"/>
              </a:rPr>
              <a:t>hoặc</a:t>
            </a:r>
            <a:r>
              <a:rPr lang="en-US" altLang="en-US" sz="3500" b="1" dirty="0">
                <a:solidFill>
                  <a:srgbClr val="002060"/>
                </a:solidFill>
                <a:latin typeface="Arial" panose="020B0604020202020204" pitchFamily="34" charset="0"/>
              </a:rPr>
              <a:t> </a:t>
            </a:r>
            <a:r>
              <a:rPr lang="en-US" altLang="en-US" sz="3500" b="1" dirty="0" err="1">
                <a:solidFill>
                  <a:srgbClr val="002060"/>
                </a:solidFill>
                <a:latin typeface="Arial" panose="020B0604020202020204" pitchFamily="34" charset="0"/>
              </a:rPr>
              <a:t>hàng</a:t>
            </a:r>
            <a:r>
              <a:rPr lang="en-US" altLang="en-US" sz="3500" b="1" dirty="0">
                <a:solidFill>
                  <a:srgbClr val="002060"/>
                </a:solidFill>
                <a:latin typeface="Arial" panose="020B0604020202020204" pitchFamily="34" charset="0"/>
              </a:rPr>
              <a:t> </a:t>
            </a:r>
            <a:r>
              <a:rPr lang="en-US" altLang="en-US" sz="3500" b="1" dirty="0" err="1">
                <a:solidFill>
                  <a:srgbClr val="002060"/>
                </a:solidFill>
                <a:latin typeface="Arial" panose="020B0604020202020204" pitchFamily="34" charset="0"/>
              </a:rPr>
              <a:t>hai</a:t>
            </a:r>
            <a:r>
              <a:rPr lang="en-US" altLang="en-US" sz="3500" b="1" dirty="0">
                <a:solidFill>
                  <a:srgbClr val="002060"/>
                </a:solidFill>
                <a:latin typeface="Arial" panose="020B0604020202020204" pitchFamily="34" charset="0"/>
              </a:rPr>
              <a:t>, </a:t>
            </a:r>
            <a:r>
              <a:rPr lang="en-US" altLang="en-US" sz="3500" b="1" dirty="0" err="1">
                <a:solidFill>
                  <a:srgbClr val="002060"/>
                </a:solidFill>
                <a:latin typeface="Arial" panose="020B0604020202020204" pitchFamily="34" charset="0"/>
              </a:rPr>
              <a:t>ba</a:t>
            </a:r>
            <a:r>
              <a:rPr lang="en-US" altLang="en-US" sz="3500" b="1" dirty="0">
                <a:solidFill>
                  <a:srgbClr val="002060"/>
                </a:solidFill>
                <a:latin typeface="Arial" panose="020B0604020202020204" pitchFamily="34" charset="0"/>
              </a:rPr>
              <a:t>… </a:t>
            </a:r>
            <a:r>
              <a:rPr lang="en-US" altLang="en-US" sz="3500" b="1" dirty="0" err="1">
                <a:solidFill>
                  <a:srgbClr val="002060"/>
                </a:solidFill>
                <a:latin typeface="Arial" panose="020B0604020202020204" pitchFamily="34" charset="0"/>
              </a:rPr>
              <a:t>lần</a:t>
            </a:r>
            <a:r>
              <a:rPr lang="en-US" altLang="en-US" sz="3500" b="1" dirty="0">
                <a:solidFill>
                  <a:srgbClr val="002060"/>
                </a:solidFill>
                <a:latin typeface="Arial" panose="020B0604020202020204" pitchFamily="34" charset="0"/>
              </a:rPr>
              <a:t> </a:t>
            </a:r>
            <a:r>
              <a:rPr lang="en-US" altLang="en-US" sz="3500" b="1" dirty="0" err="1">
                <a:solidFill>
                  <a:srgbClr val="002060"/>
                </a:solidFill>
                <a:latin typeface="Arial" panose="020B0604020202020204" pitchFamily="34" charset="0"/>
              </a:rPr>
              <a:t>lượt</a:t>
            </a:r>
            <a:r>
              <a:rPr lang="en-US" altLang="en-US" sz="3500" b="1" dirty="0">
                <a:solidFill>
                  <a:srgbClr val="002060"/>
                </a:solidFill>
                <a:latin typeface="Arial" panose="020B0604020202020204" pitchFamily="34" charset="0"/>
              </a:rPr>
              <a:t> </a:t>
            </a:r>
            <a:r>
              <a:rPr lang="en-US" altLang="en-US" sz="3500" b="1" dirty="0" err="1">
                <a:solidFill>
                  <a:srgbClr val="002060"/>
                </a:solidFill>
                <a:latin typeface="Arial" panose="020B0604020202020204" pitchFamily="34" charset="0"/>
              </a:rPr>
              <a:t>từng</a:t>
            </a:r>
            <a:r>
              <a:rPr lang="en-US" altLang="en-US" sz="3500" b="1" dirty="0">
                <a:solidFill>
                  <a:srgbClr val="002060"/>
                </a:solidFill>
                <a:latin typeface="Arial" panose="020B0604020202020204" pitchFamily="34" charset="0"/>
              </a:rPr>
              <a:t> </a:t>
            </a:r>
            <a:r>
              <a:rPr lang="en-US" altLang="en-US" sz="3500" b="1" dirty="0" err="1">
                <a:solidFill>
                  <a:srgbClr val="002060"/>
                </a:solidFill>
                <a:latin typeface="Arial" panose="020B0604020202020204" pitchFamily="34" charset="0"/>
              </a:rPr>
              <a:t>người</a:t>
            </a:r>
            <a:r>
              <a:rPr lang="en-US" altLang="en-US" sz="3500" b="1" dirty="0">
                <a:solidFill>
                  <a:srgbClr val="002060"/>
                </a:solidFill>
                <a:latin typeface="Arial" panose="020B0604020202020204" pitchFamily="34" charset="0"/>
              </a:rPr>
              <a:t>.</a:t>
            </a:r>
          </a:p>
          <a:p>
            <a:pPr marL="457200" indent="-457200" algn="just">
              <a:spcBef>
                <a:spcPct val="0"/>
              </a:spcBef>
              <a:buFont typeface="Wingdings" panose="05000000000000000000" pitchFamily="2" charset="2"/>
              <a:buChar char="Ø"/>
              <a:defRPr/>
            </a:pPr>
            <a:r>
              <a:rPr lang="en-US" altLang="en-US" sz="3500" b="1" dirty="0" err="1">
                <a:solidFill>
                  <a:srgbClr val="002060"/>
                </a:solidFill>
                <a:latin typeface="Arial" panose="020B0604020202020204" pitchFamily="34" charset="0"/>
              </a:rPr>
              <a:t>Xếp</a:t>
            </a:r>
            <a:r>
              <a:rPr lang="en-US" altLang="en-US" sz="3500" b="1" dirty="0">
                <a:solidFill>
                  <a:srgbClr val="002060"/>
                </a:solidFill>
                <a:latin typeface="Arial" panose="020B0604020202020204" pitchFamily="34" charset="0"/>
              </a:rPr>
              <a:t> </a:t>
            </a:r>
            <a:r>
              <a:rPr lang="en-US" altLang="en-US" sz="3500" b="1" dirty="0" err="1">
                <a:solidFill>
                  <a:srgbClr val="002060"/>
                </a:solidFill>
                <a:latin typeface="Arial" panose="020B0604020202020204" pitchFamily="34" charset="0"/>
              </a:rPr>
              <a:t>thẳng</a:t>
            </a:r>
            <a:r>
              <a:rPr lang="en-US" altLang="en-US" sz="3500" b="1" dirty="0">
                <a:solidFill>
                  <a:srgbClr val="002060"/>
                </a:solidFill>
                <a:latin typeface="Arial" panose="020B0604020202020204" pitchFamily="34" charset="0"/>
              </a:rPr>
              <a:t> </a:t>
            </a:r>
            <a:r>
              <a:rPr lang="en-US" altLang="en-US" sz="3500" b="1" dirty="0" err="1">
                <a:solidFill>
                  <a:srgbClr val="002060"/>
                </a:solidFill>
                <a:latin typeface="Arial" panose="020B0604020202020204" pitchFamily="34" charset="0"/>
              </a:rPr>
              <a:t>hàng</a:t>
            </a:r>
            <a:r>
              <a:rPr lang="en-US" altLang="en-US" sz="3500" b="1" dirty="0">
                <a:solidFill>
                  <a:srgbClr val="002060"/>
                </a:solidFill>
                <a:latin typeface="Arial" panose="020B0604020202020204" pitchFamily="34" charset="0"/>
              </a:rPr>
              <a:t> </a:t>
            </a:r>
            <a:r>
              <a:rPr lang="en-US" altLang="en-US" sz="3500" b="1" dirty="0" err="1">
                <a:solidFill>
                  <a:srgbClr val="002060"/>
                </a:solidFill>
                <a:latin typeface="Arial" panose="020B0604020202020204" pitchFamily="34" charset="0"/>
              </a:rPr>
              <a:t>theo</a:t>
            </a:r>
            <a:r>
              <a:rPr lang="en-US" altLang="en-US" sz="3500" b="1" dirty="0">
                <a:solidFill>
                  <a:srgbClr val="002060"/>
                </a:solidFill>
                <a:latin typeface="Arial" panose="020B0604020202020204" pitchFamily="34" charset="0"/>
              </a:rPr>
              <a:t> </a:t>
            </a:r>
            <a:r>
              <a:rPr lang="en-US" altLang="en-US" sz="3500" b="1" dirty="0" err="1">
                <a:solidFill>
                  <a:srgbClr val="002060"/>
                </a:solidFill>
                <a:latin typeface="Arial" panose="020B0604020202020204" pitchFamily="34" charset="0"/>
              </a:rPr>
              <a:t>một</a:t>
            </a:r>
            <a:r>
              <a:rPr lang="en-US" altLang="en-US" sz="3500" b="1" dirty="0">
                <a:solidFill>
                  <a:srgbClr val="002060"/>
                </a:solidFill>
                <a:latin typeface="Arial" panose="020B0604020202020204" pitchFamily="34" charset="0"/>
              </a:rPr>
              <a:t> </a:t>
            </a:r>
            <a:r>
              <a:rPr lang="en-US" altLang="en-US" sz="3500" b="1" dirty="0" err="1">
                <a:solidFill>
                  <a:srgbClr val="002060"/>
                </a:solidFill>
                <a:latin typeface="Arial" panose="020B0604020202020204" pitchFamily="34" charset="0"/>
              </a:rPr>
              <a:t>đường</a:t>
            </a:r>
            <a:r>
              <a:rPr lang="en-US" altLang="en-US" sz="3500" b="1" dirty="0">
                <a:solidFill>
                  <a:srgbClr val="002060"/>
                </a:solidFill>
                <a:latin typeface="Arial" panose="020B0604020202020204" pitchFamily="34" charset="0"/>
              </a:rPr>
              <a:t> </a:t>
            </a:r>
            <a:r>
              <a:rPr lang="en-US" altLang="en-US" sz="3500" b="1" dirty="0" err="1">
                <a:solidFill>
                  <a:srgbClr val="002060"/>
                </a:solidFill>
                <a:latin typeface="Arial" panose="020B0604020202020204" pitchFamily="34" charset="0"/>
              </a:rPr>
              <a:t>thẳng</a:t>
            </a:r>
            <a:r>
              <a:rPr lang="en-US" altLang="en-US" sz="3500" b="1" dirty="0">
                <a:solidFill>
                  <a:srgbClr val="002060"/>
                </a:solidFill>
                <a:latin typeface="Arial" panose="020B0604020202020204" pitchFamily="34" charset="0"/>
              </a:rPr>
              <a:t>.</a:t>
            </a:r>
          </a:p>
          <a:p>
            <a:pPr marL="457200" indent="-457200" algn="just">
              <a:spcBef>
                <a:spcPct val="0"/>
              </a:spcBef>
              <a:buFont typeface="Wingdings" panose="05000000000000000000" pitchFamily="2" charset="2"/>
              <a:buChar char="Ø"/>
              <a:defRPr/>
            </a:pPr>
            <a:r>
              <a:rPr lang="en-US" altLang="en-US" sz="3500" b="1" dirty="0">
                <a:solidFill>
                  <a:srgbClr val="002060"/>
                </a:solidFill>
                <a:latin typeface="Arial" panose="020B0604020202020204" pitchFamily="34" charset="0"/>
              </a:rPr>
              <a:t>N</a:t>
            </a:r>
            <a:r>
              <a:rPr lang="vi-VN" altLang="en-US" sz="3500" b="1" dirty="0">
                <a:solidFill>
                  <a:srgbClr val="002060"/>
                </a:solidFill>
                <a:latin typeface="Arial" panose="020B0604020202020204" pitchFamily="34" charset="0"/>
              </a:rPr>
              <a:t>gười này</a:t>
            </a:r>
            <a:r>
              <a:rPr lang="en-US" altLang="en-US" sz="3500" b="1" dirty="0">
                <a:solidFill>
                  <a:srgbClr val="002060"/>
                </a:solidFill>
                <a:latin typeface="Arial" panose="020B0604020202020204" pitchFamily="34" charset="0"/>
              </a:rPr>
              <a:t> </a:t>
            </a:r>
            <a:r>
              <a:rPr lang="vi-VN" altLang="en-US" sz="3500" b="1" dirty="0">
                <a:solidFill>
                  <a:srgbClr val="002060"/>
                </a:solidFill>
                <a:latin typeface="Arial" panose="020B0604020202020204" pitchFamily="34" charset="0"/>
              </a:rPr>
              <a:t>đứng cách người kia khoảng nửa mét</a:t>
            </a:r>
            <a:r>
              <a:rPr lang="en-US" altLang="en-US" sz="3500" b="1" dirty="0">
                <a:solidFill>
                  <a:srgbClr val="002060"/>
                </a:solidFill>
                <a:latin typeface="Arial" panose="020B0604020202020204" pitchFamily="34" charset="0"/>
              </a:rPr>
              <a:t>.</a:t>
            </a:r>
          </a:p>
        </p:txBody>
      </p:sp>
      <p:pic>
        <p:nvPicPr>
          <p:cNvPr id="14341" name="Picture 3">
            <a:extLst>
              <a:ext uri="{FF2B5EF4-FFF2-40B4-BE49-F238E27FC236}">
                <a16:creationId xmlns:a16="http://schemas.microsoft.com/office/drawing/2014/main" id="{8A311122-1E29-B703-2555-A8480F43128C}"/>
              </a:ext>
            </a:extLst>
          </p:cNvPr>
          <p:cNvPicPr>
            <a:picLocks noChangeAspect="1"/>
          </p:cNvPicPr>
          <p:nvPr/>
        </p:nvPicPr>
        <p:blipFill>
          <a:blip r:embed="rId3">
            <a:extLst>
              <a:ext uri="{28A0092B-C50C-407E-A947-70E740481C1C}">
                <a14:useLocalDpi xmlns:a14="http://schemas.microsoft.com/office/drawing/2010/main" val="0"/>
              </a:ext>
            </a:extLst>
          </a:blip>
          <a:srcRect l="3188" r="6985"/>
          <a:stretch>
            <a:fillRect/>
          </a:stretch>
        </p:blipFill>
        <p:spPr bwMode="auto">
          <a:xfrm>
            <a:off x="0" y="5516563"/>
            <a:ext cx="9180513"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1" descr="Pin on Fondos">
            <a:extLst>
              <a:ext uri="{FF2B5EF4-FFF2-40B4-BE49-F238E27FC236}">
                <a16:creationId xmlns:a16="http://schemas.microsoft.com/office/drawing/2014/main" id="{CB04220E-DCB5-8D31-94E6-0D4B75F063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18">
            <a:extLst>
              <a:ext uri="{FF2B5EF4-FFF2-40B4-BE49-F238E27FC236}">
                <a16:creationId xmlns:a16="http://schemas.microsoft.com/office/drawing/2014/main" id="{15790AA3-E556-EC0D-5527-EC145A97CAF4}"/>
              </a:ext>
            </a:extLst>
          </p:cNvPr>
          <p:cNvSpPr/>
          <p:nvPr/>
        </p:nvSpPr>
        <p:spPr>
          <a:xfrm>
            <a:off x="349250" y="260350"/>
            <a:ext cx="8356600" cy="6092825"/>
          </a:xfrm>
          <a:prstGeom prst="round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a:extLst>
              <a:ext uri="{FF2B5EF4-FFF2-40B4-BE49-F238E27FC236}">
                <a16:creationId xmlns:a16="http://schemas.microsoft.com/office/drawing/2014/main" id="{CFCC1C22-5E9A-E6D0-CD54-9B34FA4902BE}"/>
              </a:ext>
            </a:extLst>
          </p:cNvPr>
          <p:cNvSpPr txBox="1">
            <a:spLocks noChangeArrowheads="1"/>
          </p:cNvSpPr>
          <p:nvPr/>
        </p:nvSpPr>
        <p:spPr bwMode="auto">
          <a:xfrm>
            <a:off x="431800" y="620713"/>
            <a:ext cx="7956550" cy="494030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lgn="just">
              <a:spcBef>
                <a:spcPct val="0"/>
              </a:spcBef>
              <a:buFont typeface="Wingdings" panose="05000000000000000000" pitchFamily="2" charset="2"/>
              <a:buChar char="Ø"/>
              <a:defRPr/>
            </a:pPr>
            <a:r>
              <a:rPr lang="vi-VN" altLang="en-US" sz="3500" b="1" dirty="0">
                <a:solidFill>
                  <a:srgbClr val="002060"/>
                </a:solidFill>
                <a:latin typeface="Arial" panose="020B0604020202020204" pitchFamily="34" charset="0"/>
              </a:rPr>
              <a:t>Trong thời gian xếp hàng, em hãy nhìn về phía trước và giữ </a:t>
            </a:r>
            <a:r>
              <a:rPr lang="en-US" altLang="en-US" sz="3500" b="1" dirty="0" err="1">
                <a:solidFill>
                  <a:srgbClr val="002060"/>
                </a:solidFill>
                <a:latin typeface="Arial" panose="020B0604020202020204" pitchFamily="34" charset="0"/>
              </a:rPr>
              <a:t>trật</a:t>
            </a:r>
            <a:r>
              <a:rPr lang="en-US" altLang="en-US" sz="3500" b="1" dirty="0">
                <a:solidFill>
                  <a:srgbClr val="002060"/>
                </a:solidFill>
                <a:latin typeface="Arial" panose="020B0604020202020204" pitchFamily="34" charset="0"/>
              </a:rPr>
              <a:t> </a:t>
            </a:r>
            <a:r>
              <a:rPr lang="en-US" altLang="en-US" sz="3500" b="1" dirty="0" err="1">
                <a:solidFill>
                  <a:srgbClr val="002060"/>
                </a:solidFill>
                <a:latin typeface="Arial" panose="020B0604020202020204" pitchFamily="34" charset="0"/>
              </a:rPr>
              <a:t>tự</a:t>
            </a:r>
            <a:r>
              <a:rPr lang="vi-VN" altLang="en-US" sz="3500" b="1" dirty="0">
                <a:solidFill>
                  <a:srgbClr val="002060"/>
                </a:solidFill>
                <a:latin typeface="Arial" panose="020B0604020202020204" pitchFamily="34" charset="0"/>
              </a:rPr>
              <a:t>. </a:t>
            </a:r>
            <a:endParaRPr lang="en-US" altLang="en-US" sz="3500" b="1" dirty="0">
              <a:solidFill>
                <a:srgbClr val="002060"/>
              </a:solidFill>
              <a:latin typeface="Arial" panose="020B0604020202020204" pitchFamily="34" charset="0"/>
            </a:endParaRPr>
          </a:p>
          <a:p>
            <a:pPr marL="457200" indent="-457200" algn="just">
              <a:spcBef>
                <a:spcPct val="0"/>
              </a:spcBef>
              <a:buFont typeface="Wingdings" panose="05000000000000000000" pitchFamily="2" charset="2"/>
              <a:buChar char="Ø"/>
              <a:defRPr/>
            </a:pPr>
            <a:r>
              <a:rPr lang="en-US" altLang="en-US" sz="3500" b="1" dirty="0" err="1">
                <a:solidFill>
                  <a:srgbClr val="002060"/>
                </a:solidFill>
                <a:latin typeface="Arial" panose="020B0604020202020204" pitchFamily="34" charset="0"/>
              </a:rPr>
              <a:t>Người</a:t>
            </a:r>
            <a:r>
              <a:rPr lang="en-US" altLang="en-US" sz="3500" b="1" dirty="0">
                <a:solidFill>
                  <a:srgbClr val="002060"/>
                </a:solidFill>
                <a:latin typeface="Arial" panose="020B0604020202020204" pitchFamily="34" charset="0"/>
              </a:rPr>
              <a:t> </a:t>
            </a:r>
            <a:r>
              <a:rPr lang="en-US" altLang="en-US" sz="3500" b="1" dirty="0" err="1">
                <a:solidFill>
                  <a:srgbClr val="002060"/>
                </a:solidFill>
                <a:latin typeface="Arial" panose="020B0604020202020204" pitchFamily="34" charset="0"/>
              </a:rPr>
              <a:t>nào</a:t>
            </a:r>
            <a:r>
              <a:rPr lang="en-US" altLang="en-US" sz="3500" b="1" dirty="0">
                <a:solidFill>
                  <a:srgbClr val="002060"/>
                </a:solidFill>
                <a:latin typeface="Arial" panose="020B0604020202020204" pitchFamily="34" charset="0"/>
              </a:rPr>
              <a:t> </a:t>
            </a:r>
            <a:r>
              <a:rPr lang="en-US" altLang="en-US" sz="3500" b="1" dirty="0" err="1">
                <a:solidFill>
                  <a:srgbClr val="002060"/>
                </a:solidFill>
                <a:latin typeface="Arial" panose="020B0604020202020204" pitchFamily="34" charset="0"/>
              </a:rPr>
              <a:t>đến</a:t>
            </a:r>
            <a:r>
              <a:rPr lang="en-US" altLang="en-US" sz="3500" b="1" dirty="0">
                <a:solidFill>
                  <a:srgbClr val="002060"/>
                </a:solidFill>
                <a:latin typeface="Arial" panose="020B0604020202020204" pitchFamily="34" charset="0"/>
              </a:rPr>
              <a:t> </a:t>
            </a:r>
            <a:r>
              <a:rPr lang="en-US" altLang="en-US" sz="3500" b="1" dirty="0" err="1">
                <a:solidFill>
                  <a:srgbClr val="002060"/>
                </a:solidFill>
                <a:latin typeface="Arial" panose="020B0604020202020204" pitchFamily="34" charset="0"/>
              </a:rPr>
              <a:t>trước</a:t>
            </a:r>
            <a:r>
              <a:rPr lang="en-US" altLang="en-US" sz="3500" b="1" dirty="0">
                <a:solidFill>
                  <a:srgbClr val="002060"/>
                </a:solidFill>
                <a:latin typeface="Arial" panose="020B0604020202020204" pitchFamily="34" charset="0"/>
              </a:rPr>
              <a:t> </a:t>
            </a:r>
            <a:r>
              <a:rPr lang="en-US" altLang="en-US" sz="3500" b="1" dirty="0" err="1">
                <a:solidFill>
                  <a:srgbClr val="002060"/>
                </a:solidFill>
                <a:latin typeface="Arial" panose="020B0604020202020204" pitchFamily="34" charset="0"/>
              </a:rPr>
              <a:t>xếp</a:t>
            </a:r>
            <a:r>
              <a:rPr lang="en-US" altLang="en-US" sz="3500" b="1" dirty="0">
                <a:solidFill>
                  <a:srgbClr val="002060"/>
                </a:solidFill>
                <a:latin typeface="Arial" panose="020B0604020202020204" pitchFamily="34" charset="0"/>
              </a:rPr>
              <a:t> </a:t>
            </a:r>
            <a:r>
              <a:rPr lang="en-US" altLang="en-US" sz="3500" b="1" dirty="0" err="1">
                <a:solidFill>
                  <a:srgbClr val="002060"/>
                </a:solidFill>
                <a:latin typeface="Arial" panose="020B0604020202020204" pitchFamily="34" charset="0"/>
              </a:rPr>
              <a:t>trước</a:t>
            </a:r>
            <a:r>
              <a:rPr lang="en-US" altLang="en-US" sz="3500" b="1" dirty="0">
                <a:solidFill>
                  <a:srgbClr val="002060"/>
                </a:solidFill>
                <a:latin typeface="Arial" panose="020B0604020202020204" pitchFamily="34" charset="0"/>
              </a:rPr>
              <a:t>, </a:t>
            </a:r>
            <a:r>
              <a:rPr lang="en-US" altLang="en-US" sz="3500" b="1" dirty="0" err="1">
                <a:solidFill>
                  <a:srgbClr val="002060"/>
                </a:solidFill>
                <a:latin typeface="Arial" panose="020B0604020202020204" pitchFamily="34" charset="0"/>
              </a:rPr>
              <a:t>người</a:t>
            </a:r>
            <a:r>
              <a:rPr lang="en-US" altLang="en-US" sz="3500" b="1" dirty="0">
                <a:solidFill>
                  <a:srgbClr val="002060"/>
                </a:solidFill>
                <a:latin typeface="Arial" panose="020B0604020202020204" pitchFamily="34" charset="0"/>
              </a:rPr>
              <a:t> </a:t>
            </a:r>
            <a:r>
              <a:rPr lang="en-US" altLang="en-US" sz="3500" b="1" dirty="0" err="1">
                <a:solidFill>
                  <a:srgbClr val="002060"/>
                </a:solidFill>
                <a:latin typeface="Arial" panose="020B0604020202020204" pitchFamily="34" charset="0"/>
              </a:rPr>
              <a:t>đến</a:t>
            </a:r>
            <a:r>
              <a:rPr lang="en-US" altLang="en-US" sz="3500" b="1" dirty="0">
                <a:solidFill>
                  <a:srgbClr val="002060"/>
                </a:solidFill>
                <a:latin typeface="Arial" panose="020B0604020202020204" pitchFamily="34" charset="0"/>
              </a:rPr>
              <a:t> </a:t>
            </a:r>
            <a:r>
              <a:rPr lang="en-US" altLang="en-US" sz="3500" b="1" dirty="0" err="1">
                <a:solidFill>
                  <a:srgbClr val="002060"/>
                </a:solidFill>
                <a:latin typeface="Arial" panose="020B0604020202020204" pitchFamily="34" charset="0"/>
              </a:rPr>
              <a:t>sau</a:t>
            </a:r>
            <a:r>
              <a:rPr lang="en-US" altLang="en-US" sz="3500" b="1" dirty="0">
                <a:solidFill>
                  <a:srgbClr val="002060"/>
                </a:solidFill>
                <a:latin typeface="Arial" panose="020B0604020202020204" pitchFamily="34" charset="0"/>
              </a:rPr>
              <a:t> </a:t>
            </a:r>
            <a:r>
              <a:rPr lang="en-US" altLang="en-US" sz="3500" b="1" dirty="0" err="1">
                <a:solidFill>
                  <a:srgbClr val="002060"/>
                </a:solidFill>
                <a:latin typeface="Arial" panose="020B0604020202020204" pitchFamily="34" charset="0"/>
              </a:rPr>
              <a:t>xếp</a:t>
            </a:r>
            <a:r>
              <a:rPr lang="en-US" altLang="en-US" sz="3500" b="1" dirty="0">
                <a:solidFill>
                  <a:srgbClr val="002060"/>
                </a:solidFill>
                <a:latin typeface="Arial" panose="020B0604020202020204" pitchFamily="34" charset="0"/>
              </a:rPr>
              <a:t> </a:t>
            </a:r>
            <a:r>
              <a:rPr lang="en-US" altLang="en-US" sz="3500" b="1" dirty="0" err="1">
                <a:solidFill>
                  <a:srgbClr val="002060"/>
                </a:solidFill>
                <a:latin typeface="Arial" panose="020B0604020202020204" pitchFamily="34" charset="0"/>
              </a:rPr>
              <a:t>sau</a:t>
            </a:r>
            <a:r>
              <a:rPr lang="en-US" altLang="en-US" sz="3500" b="1" dirty="0">
                <a:solidFill>
                  <a:srgbClr val="002060"/>
                </a:solidFill>
                <a:latin typeface="Arial" panose="020B0604020202020204" pitchFamily="34" charset="0"/>
              </a:rPr>
              <a:t>. </a:t>
            </a:r>
            <a:r>
              <a:rPr lang="en-US" altLang="en-US" sz="3500" b="1" dirty="0" err="1">
                <a:solidFill>
                  <a:srgbClr val="002060"/>
                </a:solidFill>
                <a:latin typeface="Arial" panose="020B0604020202020204" pitchFamily="34" charset="0"/>
              </a:rPr>
              <a:t>Không</a:t>
            </a:r>
            <a:r>
              <a:rPr lang="en-US" altLang="en-US" sz="3500" b="1" dirty="0">
                <a:solidFill>
                  <a:srgbClr val="002060"/>
                </a:solidFill>
                <a:latin typeface="Arial" panose="020B0604020202020204" pitchFamily="34" charset="0"/>
              </a:rPr>
              <a:t> </a:t>
            </a:r>
            <a:r>
              <a:rPr lang="en-US" altLang="en-US" sz="3500" b="1" dirty="0" err="1">
                <a:solidFill>
                  <a:srgbClr val="002060"/>
                </a:solidFill>
                <a:latin typeface="Arial" panose="020B0604020202020204" pitchFamily="34" charset="0"/>
              </a:rPr>
              <a:t>tranh</a:t>
            </a:r>
            <a:r>
              <a:rPr lang="en-US" altLang="en-US" sz="3500" b="1" dirty="0">
                <a:solidFill>
                  <a:srgbClr val="002060"/>
                </a:solidFill>
                <a:latin typeface="Arial" panose="020B0604020202020204" pitchFamily="34" charset="0"/>
              </a:rPr>
              <a:t> </a:t>
            </a:r>
            <a:r>
              <a:rPr lang="en-US" altLang="en-US" sz="3500" b="1" dirty="0" err="1">
                <a:solidFill>
                  <a:srgbClr val="002060"/>
                </a:solidFill>
                <a:latin typeface="Arial" panose="020B0604020202020204" pitchFamily="34" charset="0"/>
              </a:rPr>
              <a:t>giành</a:t>
            </a:r>
            <a:r>
              <a:rPr lang="en-US" altLang="en-US" sz="3500" b="1" dirty="0">
                <a:solidFill>
                  <a:srgbClr val="002060"/>
                </a:solidFill>
                <a:latin typeface="Arial" panose="020B0604020202020204" pitchFamily="34" charset="0"/>
              </a:rPr>
              <a:t> </a:t>
            </a:r>
            <a:r>
              <a:rPr lang="en-US" altLang="en-US" sz="3500" b="1" dirty="0" err="1">
                <a:solidFill>
                  <a:srgbClr val="002060"/>
                </a:solidFill>
                <a:latin typeface="Arial" panose="020B0604020202020204" pitchFamily="34" charset="0"/>
              </a:rPr>
              <a:t>hoặc</a:t>
            </a:r>
            <a:r>
              <a:rPr lang="en-US" altLang="en-US" sz="3500" b="1" dirty="0">
                <a:solidFill>
                  <a:srgbClr val="002060"/>
                </a:solidFill>
                <a:latin typeface="Arial" panose="020B0604020202020204" pitchFamily="34" charset="0"/>
              </a:rPr>
              <a:t> </a:t>
            </a:r>
            <a:r>
              <a:rPr lang="en-US" altLang="en-US" sz="3500" b="1" dirty="0" err="1">
                <a:solidFill>
                  <a:srgbClr val="002060"/>
                </a:solidFill>
                <a:latin typeface="Arial" panose="020B0604020202020204" pitchFamily="34" charset="0"/>
              </a:rPr>
              <a:t>chen</a:t>
            </a:r>
            <a:r>
              <a:rPr lang="en-US" altLang="en-US" sz="3500" b="1" dirty="0">
                <a:solidFill>
                  <a:srgbClr val="002060"/>
                </a:solidFill>
                <a:latin typeface="Arial" panose="020B0604020202020204" pitchFamily="34" charset="0"/>
              </a:rPr>
              <a:t> </a:t>
            </a:r>
            <a:r>
              <a:rPr lang="en-US" altLang="en-US" sz="3500" b="1" dirty="0" err="1">
                <a:solidFill>
                  <a:srgbClr val="002060"/>
                </a:solidFill>
                <a:latin typeface="Arial" panose="020B0604020202020204" pitchFamily="34" charset="0"/>
              </a:rPr>
              <a:t>hàng</a:t>
            </a:r>
            <a:r>
              <a:rPr lang="en-US" altLang="en-US" sz="3500" b="1" dirty="0">
                <a:solidFill>
                  <a:srgbClr val="002060"/>
                </a:solidFill>
                <a:latin typeface="Arial" panose="020B0604020202020204" pitchFamily="34" charset="0"/>
              </a:rPr>
              <a:t>.</a:t>
            </a:r>
          </a:p>
          <a:p>
            <a:pPr algn="just">
              <a:spcBef>
                <a:spcPct val="0"/>
              </a:spcBef>
              <a:buFont typeface="Arial" panose="020B0604020202020204" pitchFamily="34" charset="0"/>
              <a:buNone/>
              <a:defRPr/>
            </a:pPr>
            <a:r>
              <a:rPr lang="vi-VN" altLang="en-US" sz="3500" b="1" dirty="0">
                <a:solidFill>
                  <a:srgbClr val="FF0000"/>
                </a:solidFill>
                <a:latin typeface="Arial" panose="020B0604020202020204" pitchFamily="34" charset="0"/>
              </a:rPr>
              <a:t>Lưu ý:</a:t>
            </a:r>
            <a:endParaRPr lang="en-US" altLang="en-US" sz="3500" b="1" dirty="0">
              <a:solidFill>
                <a:srgbClr val="002060"/>
              </a:solidFill>
              <a:latin typeface="Arial" panose="020B0604020202020204" pitchFamily="34" charset="0"/>
            </a:endParaRPr>
          </a:p>
          <a:p>
            <a:pPr algn="just">
              <a:spcBef>
                <a:spcPct val="0"/>
              </a:spcBef>
              <a:buFont typeface="Arial" panose="020B0604020202020204" pitchFamily="34" charset="0"/>
              <a:buNone/>
              <a:defRPr/>
            </a:pPr>
            <a:r>
              <a:rPr lang="en-US" altLang="en-US" sz="3500" b="1" dirty="0" err="1">
                <a:solidFill>
                  <a:srgbClr val="002060"/>
                </a:solidFill>
                <a:latin typeface="Arial" panose="020B0604020202020204" pitchFamily="34" charset="0"/>
              </a:rPr>
              <a:t>Hãy</a:t>
            </a:r>
            <a:r>
              <a:rPr lang="en-US" altLang="en-US" sz="3500" b="1" dirty="0">
                <a:solidFill>
                  <a:srgbClr val="002060"/>
                </a:solidFill>
                <a:latin typeface="Arial" panose="020B0604020202020204" pitchFamily="34" charset="0"/>
              </a:rPr>
              <a:t> ư</a:t>
            </a:r>
            <a:r>
              <a:rPr lang="vi-VN" altLang="en-US" sz="3500" b="1" dirty="0">
                <a:solidFill>
                  <a:srgbClr val="002060"/>
                </a:solidFill>
                <a:latin typeface="Arial" panose="020B0604020202020204" pitchFamily="34" charset="0"/>
              </a:rPr>
              <a:t>u tiên vị trí cho những người thật sự cần, trong những tình huống khẩn cấp.</a:t>
            </a:r>
            <a:endParaRPr lang="en-US" altLang="en-US" sz="3500" b="1" dirty="0">
              <a:solidFill>
                <a:srgbClr val="002060"/>
              </a:solidFill>
              <a:latin typeface="Arial" panose="020B0604020202020204" pitchFamily="34" charset="0"/>
            </a:endParaRPr>
          </a:p>
        </p:txBody>
      </p:sp>
      <p:pic>
        <p:nvPicPr>
          <p:cNvPr id="15365" name="Picture 3">
            <a:extLst>
              <a:ext uri="{FF2B5EF4-FFF2-40B4-BE49-F238E27FC236}">
                <a16:creationId xmlns:a16="http://schemas.microsoft.com/office/drawing/2014/main" id="{4D2B68D9-135D-D1D6-3806-17E474985853}"/>
              </a:ext>
            </a:extLst>
          </p:cNvPr>
          <p:cNvPicPr>
            <a:picLocks noChangeAspect="1"/>
          </p:cNvPicPr>
          <p:nvPr/>
        </p:nvPicPr>
        <p:blipFill>
          <a:blip r:embed="rId3">
            <a:extLst>
              <a:ext uri="{28A0092B-C50C-407E-A947-70E740481C1C}">
                <a14:useLocalDpi xmlns:a14="http://schemas.microsoft.com/office/drawing/2010/main" val="0"/>
              </a:ext>
            </a:extLst>
          </a:blip>
          <a:srcRect l="3188" r="6985"/>
          <a:stretch>
            <a:fillRect/>
          </a:stretch>
        </p:blipFill>
        <p:spPr bwMode="auto">
          <a:xfrm>
            <a:off x="0" y="5300663"/>
            <a:ext cx="9180513"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2278</TotalTime>
  <Words>552</Words>
  <Application>Microsoft Macintosh PowerPoint</Application>
  <PresentationFormat>On-screen Show (4:3)</PresentationFormat>
  <Paragraphs>43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Times New Roman</vt:lpstr>
      <vt:lpstr>Wingdings</vt:lpstr>
      <vt:lpstr>Arial </vt:lpstr>
      <vt:lpstr>Office Theme</vt:lpstr>
      <vt:lpstr>PowerPoint Presentation</vt:lpstr>
      <vt:lpstr>PowerPoint Presentation</vt:lpstr>
      <vt:lpstr>PowerPoint Presentation</vt:lpstr>
      <vt:lpstr>Khi thang máy chuẩn bị mở cửa, chưa đợi mọi người trong thang máy ra hết thì Bi đã vội vàng xô đẩy những người đứng trước mình để được chen vào thang máy trước.  THEO EM BI NÊN LÀM NHƯ THẾ NÀO  MỚI ĐÚNG?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Tuấn Vũ</cp:lastModifiedBy>
  <cp:revision>179</cp:revision>
  <dcterms:created xsi:type="dcterms:W3CDTF">2018-07-24T07:30:04Z</dcterms:created>
  <dcterms:modified xsi:type="dcterms:W3CDTF">2024-12-11T11:29:18Z</dcterms:modified>
</cp:coreProperties>
</file>