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2" r:id="rId2"/>
    <p:sldId id="270" r:id="rId3"/>
    <p:sldId id="264" r:id="rId4"/>
    <p:sldId id="287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81" r:id="rId13"/>
    <p:sldId id="282" r:id="rId14"/>
    <p:sldId id="283" r:id="rId15"/>
    <p:sldId id="284" r:id="rId16"/>
    <p:sldId id="285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30T16:48:37.472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7987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文本占位符 7987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3316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fld id="{00532928-17B2-4E65-8582-6107AD332811}" type="slidenum">
              <a:rPr lang="en-US" altLang="zh-CN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comments" Target="../comments/comment1.xml"/><Relationship Id="rId2" Type="http://schemas.openxmlformats.org/officeDocument/2006/relationships/image" Target="../media/image13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wmf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.xml"/><Relationship Id="rId1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slide" Target="slide1.xml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openxmlformats.org/officeDocument/2006/relationships/image" Target="../media/image13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2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slide" Target="slide1.xml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microsoft.com/office/2007/relationships/hdphoto" Target="../media/hdphoto4.wdp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3" Type="http://schemas.openxmlformats.org/officeDocument/2006/relationships/slide" Target="slide1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2" Type="http://schemas.openxmlformats.org/officeDocument/2006/relationships/image" Target="../media/image13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8" y="0"/>
            <a:ext cx="12735560" cy="6858000"/>
          </a:xfrm>
          <a:prstGeom prst="rect">
            <a:avLst/>
          </a:prstGeom>
        </p:spPr>
      </p:pic>
      <p:pic>
        <p:nvPicPr>
          <p:cNvPr id="3" name="图片 2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6350000" y="5498465"/>
            <a:ext cx="5181600" cy="1209040"/>
          </a:xfrm>
          <a:prstGeom prst="rect">
            <a:avLst/>
          </a:prstGeom>
        </p:spPr>
      </p:pic>
      <p:pic>
        <p:nvPicPr>
          <p:cNvPr id="13" name="Picture 12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690245" y="3499485"/>
            <a:ext cx="1637665" cy="2193925"/>
          </a:xfrm>
          <a:prstGeom prst="rect">
            <a:avLst/>
          </a:prstGeom>
        </p:spPr>
      </p:pic>
      <p:pic>
        <p:nvPicPr>
          <p:cNvPr id="14" name="Picture 13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243840" y="3488055"/>
            <a:ext cx="1637665" cy="2193925"/>
          </a:xfrm>
          <a:prstGeom prst="rect">
            <a:avLst/>
          </a:prstGeom>
        </p:spPr>
      </p:pic>
      <p:pic>
        <p:nvPicPr>
          <p:cNvPr id="15" name="Picture 14" descr="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">
            <a:off x="968375" y="3580765"/>
            <a:ext cx="1637665" cy="2193925"/>
          </a:xfrm>
          <a:prstGeom prst="rect">
            <a:avLst/>
          </a:prstGeom>
        </p:spPr>
      </p:pic>
      <p:pic>
        <p:nvPicPr>
          <p:cNvPr id="21" name="图片 20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11530" y="5498465"/>
            <a:ext cx="5181600" cy="1209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4ABC4-CEB2-4FBD-64AA-2CCD17643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077" y="150495"/>
            <a:ext cx="12192000" cy="28223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bat dau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08120"/>
            <a:ext cx="1119505" cy="9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99790"/>
            <a:ext cx="1040130" cy="9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870" y="2499360"/>
            <a:ext cx="954405" cy="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35" y="2499360"/>
            <a:ext cx="1489075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667 0.0208334 L 0.0972396 -0.0967592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664210" y="216535"/>
            <a:ext cx="1152779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19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12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2023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nhiên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xã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32: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bộ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phận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3)                        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2022-11-22 23084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45" y="344170"/>
            <a:ext cx="11751310" cy="6837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 2022-11-22 23100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6598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32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0"/>
            <a:ext cx="11734165" cy="68370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555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55" y="182245"/>
            <a:ext cx="12111990" cy="63411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87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710" y="-91440"/>
            <a:ext cx="11684000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4" name="Picture 3" descr="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" y="0"/>
            <a:ext cx="12163425" cy="73005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80035" y="5048885"/>
            <a:ext cx="11936730" cy="2077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"/>
            <a:ext cx="1042670" cy="2729865"/>
          </a:xfrm>
          <a:prstGeom prst="rect">
            <a:avLst/>
          </a:prstGeom>
        </p:spPr>
      </p:pic>
      <p:pic>
        <p:nvPicPr>
          <p:cNvPr id="5" name="Picture 4" descr="h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80000">
            <a:off x="5271135" y="2863850"/>
            <a:ext cx="1637665" cy="2193925"/>
          </a:xfrm>
          <a:prstGeom prst="rect">
            <a:avLst/>
          </a:prstGeom>
        </p:spPr>
      </p:pic>
      <p:pic>
        <p:nvPicPr>
          <p:cNvPr id="13" name="Picture 12" descr="h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60000">
            <a:off x="4628515" y="2226310"/>
            <a:ext cx="1637665" cy="2193925"/>
          </a:xfrm>
          <a:prstGeom prst="rect">
            <a:avLst/>
          </a:prstGeom>
        </p:spPr>
      </p:pic>
      <p:pic>
        <p:nvPicPr>
          <p:cNvPr id="14" name="Picture 13" descr="h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60000">
            <a:off x="2558382" y="3083842"/>
            <a:ext cx="1637665" cy="2193925"/>
          </a:xfrm>
          <a:prstGeom prst="rect">
            <a:avLst/>
          </a:prstGeom>
        </p:spPr>
      </p:pic>
      <p:pic>
        <p:nvPicPr>
          <p:cNvPr id="6" name="Picture 5" descr="h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00000">
            <a:off x="5429885" y="3626485"/>
            <a:ext cx="1637665" cy="2193925"/>
          </a:xfrm>
          <a:prstGeom prst="rect">
            <a:avLst/>
          </a:prstGeom>
        </p:spPr>
      </p:pic>
      <p:pic>
        <p:nvPicPr>
          <p:cNvPr id="2" name="Picture 1" descr="h1">
            <a:extLst>
              <a:ext uri="{FF2B5EF4-FFF2-40B4-BE49-F238E27FC236}">
                <a16:creationId xmlns:a16="http://schemas.microsoft.com/office/drawing/2014/main" id="{35AAD9DE-2EA0-603E-D6A0-2D5474BEF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60000">
            <a:off x="9716611" y="3144004"/>
            <a:ext cx="1637665" cy="219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9" name="Rectangle 3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Có thể là tranh biếm họ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ài 8- Em yêu Trường e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49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" y="135255"/>
            <a:ext cx="11877675" cy="65093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1696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1013"/>
            <a:ext cx="914241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1683" descr="PPT素材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3476625"/>
            <a:ext cx="38814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71690"/>
          <p:cNvSpPr txBox="1">
            <a:spLocks noChangeArrowheads="1"/>
          </p:cNvSpPr>
          <p:nvPr/>
        </p:nvSpPr>
        <p:spPr bwMode="auto">
          <a:xfrm>
            <a:off x="6348413" y="1709738"/>
            <a:ext cx="2101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在此输入文字</a:t>
            </a:r>
          </a:p>
        </p:txBody>
      </p:sp>
      <p:pic>
        <p:nvPicPr>
          <p:cNvPr id="12293" name="图片 7169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719138"/>
            <a:ext cx="1685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2055"/>
          <p:cNvSpPr txBox="1"/>
          <p:nvPr/>
        </p:nvSpPr>
        <p:spPr>
          <a:xfrm>
            <a:off x="4411663" y="2217738"/>
            <a:ext cx="6134100" cy="3101340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lstStyle/>
          <a:p>
            <a:pPr algn="ctr" defTabSz="914400">
              <a:lnSpc>
                <a:spcPct val="150000"/>
              </a:lnSpc>
              <a:spcBef>
                <a:spcPts val="730"/>
              </a:spcBef>
              <a:defRPr/>
            </a:pPr>
            <a:r>
              <a:rPr lang="en-US" altLang="zh-CN" sz="6600" b="1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charset="0"/>
                <a:ea typeface="方正正大黑简体" panose="02000000000000000000" pitchFamily="2" charset="-122"/>
                <a:cs typeface="Times New Roman" panose="02020603050405020304" charset="0"/>
              </a:rPr>
              <a:t>HOẠT ĐỘNG KHỞI ĐỘNG</a:t>
            </a:r>
          </a:p>
        </p:txBody>
      </p:sp>
      <p:graphicFrame>
        <p:nvGraphicFramePr>
          <p:cNvPr id="12295" name="Object 4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434388" y="3517900"/>
          <a:ext cx="61912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43200" imgH="5181600" progId="Equation.3">
                  <p:embed/>
                </p:oleObj>
              </mc:Choice>
              <mc:Fallback>
                <p:oleObj name="Equation" r:id="rId6" imgW="2743200" imgH="5181600" progId="Equation.3">
                  <p:embed/>
                  <p:pic>
                    <p:nvPicPr>
                      <p:cNvPr id="0" name="Picture 3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388" y="3517900"/>
                        <a:ext cx="61912" cy="157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7" descr="Splad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355975"/>
            <a:ext cx="206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/>
          <p:cNvSpPr txBox="1">
            <a:spLocks noChangeArrowheads="1"/>
          </p:cNvSpPr>
          <p:nvPr/>
        </p:nvSpPr>
        <p:spPr bwMode="auto">
          <a:xfrm>
            <a:off x="5745163" y="3205163"/>
            <a:ext cx="788987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500">
              <a:solidFill>
                <a:srgbClr val="FF0066"/>
              </a:solidFill>
            </a:endParaRPr>
          </a:p>
        </p:txBody>
      </p:sp>
      <p:graphicFrame>
        <p:nvGraphicFramePr>
          <p:cNvPr id="12298" name="Object 61"/>
          <p:cNvGraphicFramePr>
            <a:graphicFrameLocks noChangeAspect="1"/>
          </p:cNvGraphicFramePr>
          <p:nvPr/>
        </p:nvGraphicFramePr>
        <p:xfrm>
          <a:off x="7656513" y="4308475"/>
          <a:ext cx="61912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43200" imgH="5181600" progId="Equation.3">
                  <p:embed/>
                </p:oleObj>
              </mc:Choice>
              <mc:Fallback>
                <p:oleObj name="Equation" r:id="rId9" imgW="2743200" imgH="518160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6513" y="4308475"/>
                        <a:ext cx="61912" cy="15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69"/>
          <p:cNvGraphicFramePr>
            <a:graphicFrameLocks noChangeAspect="1"/>
          </p:cNvGraphicFramePr>
          <p:nvPr/>
        </p:nvGraphicFramePr>
        <p:xfrm>
          <a:off x="7305675" y="3560763"/>
          <a:ext cx="63500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43200" imgH="5181600" progId="Equation.3">
                  <p:embed/>
                </p:oleObj>
              </mc:Choice>
              <mc:Fallback>
                <p:oleObj name="Equation" r:id="rId10" imgW="2743200" imgH="518160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675" y="3560763"/>
                        <a:ext cx="63500" cy="15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76"/>
          <p:cNvGraphicFramePr>
            <a:graphicFrameLocks noChangeAspect="1"/>
          </p:cNvGraphicFramePr>
          <p:nvPr/>
        </p:nvGraphicFramePr>
        <p:xfrm>
          <a:off x="6327775" y="3425825"/>
          <a:ext cx="496888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743200" imgH="4267200" progId="">
                  <p:embed/>
                </p:oleObj>
              </mc:Choice>
              <mc:Fallback>
                <p:oleObj name="Equation" r:id="rId11" imgW="2743200" imgH="42672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3425825"/>
                        <a:ext cx="496888" cy="142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20" y="3419475"/>
            <a:ext cx="256667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2" y="-559184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0080" y="743593"/>
            <a:ext cx="3749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SUỐI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2" y="3691891"/>
            <a:ext cx="1368878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45" y="3215366"/>
            <a:ext cx="14859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66" y="2512060"/>
            <a:ext cx="1415959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80" y="882015"/>
            <a:ext cx="13759180" cy="57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7890" y="2865755"/>
            <a:ext cx="76885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Rễ cây gồm mấy loại rễ chính? Đó là các loại rễ nào?</a:t>
            </a:r>
          </a:p>
        </p:txBody>
      </p:sp>
      <p:pic>
        <p:nvPicPr>
          <p:cNvPr id="2053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6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bat dau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35" y="4128770"/>
            <a:ext cx="1119505" cy="9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4128770"/>
            <a:ext cx="1294130" cy="16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35" y="3320415"/>
            <a:ext cx="1286510" cy="10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265" y="2581910"/>
            <a:ext cx="1216660" cy="10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75 0.069537 L 0.211927 -0.0500926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80" y="882015"/>
            <a:ext cx="13759180" cy="57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7890" y="2865755"/>
            <a:ext cx="76885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Cây mít, cây xoài thuộc loại thân gì?</a:t>
            </a:r>
          </a:p>
        </p:txBody>
      </p:sp>
      <p:pic>
        <p:nvPicPr>
          <p:cNvPr id="2053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6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bat dau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08120"/>
            <a:ext cx="1119505" cy="9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3550285"/>
            <a:ext cx="1040130" cy="9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180" y="2656840"/>
            <a:ext cx="1216660" cy="10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3181350"/>
            <a:ext cx="1398905" cy="17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667 0.0252778 L 0.107708 0.00407407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80" y="882015"/>
            <a:ext cx="13759180" cy="57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085" y="3197225"/>
            <a:ext cx="76885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Lá cây gồm các bộ phận nào?</a:t>
            </a:r>
          </a:p>
        </p:txBody>
      </p:sp>
      <p:pic>
        <p:nvPicPr>
          <p:cNvPr id="2053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6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77</Words>
  <Application>Microsoft Office PowerPoint</Application>
  <PresentationFormat>Widescreen</PresentationFormat>
  <Paragraphs>12</Paragraphs>
  <Slides>17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SimHei</vt:lpstr>
      <vt:lpstr>Arial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49</cp:revision>
  <dcterms:created xsi:type="dcterms:W3CDTF">2022-11-28T23:05:00Z</dcterms:created>
  <dcterms:modified xsi:type="dcterms:W3CDTF">2023-12-19T08:07:14Z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B6291F0887D4493980DAAFE64DE4ACC8</vt:lpwstr>
  </property>
  <property fmtid="{D5CDD505-2E9C-101B-9397-08002B2CF9AE}" pid="3" name="KSOProductBuildVer">
    <vt:lpwstr>1033-11.2.0.11417</vt:lpwstr>
  </property>
</Properties>
</file>