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30"/>
  </p:notesMasterIdLst>
  <p:sldIdLst>
    <p:sldId id="303" r:id="rId2"/>
    <p:sldId id="340" r:id="rId3"/>
    <p:sldId id="341" r:id="rId4"/>
    <p:sldId id="342" r:id="rId5"/>
    <p:sldId id="343" r:id="rId6"/>
    <p:sldId id="344" r:id="rId7"/>
    <p:sldId id="345" r:id="rId8"/>
    <p:sldId id="333" r:id="rId9"/>
    <p:sldId id="335" r:id="rId10"/>
    <p:sldId id="306" r:id="rId11"/>
    <p:sldId id="337" r:id="rId12"/>
    <p:sldId id="307" r:id="rId13"/>
    <p:sldId id="308" r:id="rId14"/>
    <p:sldId id="338" r:id="rId15"/>
    <p:sldId id="325" r:id="rId16"/>
    <p:sldId id="327" r:id="rId17"/>
    <p:sldId id="339" r:id="rId18"/>
    <p:sldId id="328" r:id="rId19"/>
    <p:sldId id="266" r:id="rId20"/>
    <p:sldId id="291" r:id="rId21"/>
    <p:sldId id="346" r:id="rId22"/>
    <p:sldId id="347" r:id="rId23"/>
    <p:sldId id="348" r:id="rId24"/>
    <p:sldId id="349" r:id="rId25"/>
    <p:sldId id="350" r:id="rId26"/>
    <p:sldId id="351" r:id="rId27"/>
    <p:sldId id="285" r:id="rId28"/>
    <p:sldId id="33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AADA8-39EB-415D-B572-B802614607F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F5B28-3E16-47FA-8655-DD49134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5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95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342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74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47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25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55413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bg>
      <p:bgPr>
        <a:solidFill>
          <a:srgbClr val="F4F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22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5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0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65710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7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47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4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0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0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9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79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4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7AA85-54C9-43CF-B1EF-9874431A0DE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8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gif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8.xml"/><Relationship Id="rId18" Type="http://schemas.openxmlformats.org/officeDocument/2006/relationships/image" Target="../media/image37.png"/><Relationship Id="rId3" Type="http://schemas.openxmlformats.org/officeDocument/2006/relationships/audio" Target="../media/audio5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slide" Target="slide10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11" Type="http://schemas.openxmlformats.org/officeDocument/2006/relationships/slide" Target="slide7.xml"/><Relationship Id="rId5" Type="http://schemas.openxmlformats.org/officeDocument/2006/relationships/image" Target="../media/image26.png"/><Relationship Id="rId15" Type="http://schemas.openxmlformats.org/officeDocument/2006/relationships/slide" Target="slide20.xml"/><Relationship Id="rId10" Type="http://schemas.openxmlformats.org/officeDocument/2006/relationships/image" Target="../media/image32.png"/><Relationship Id="rId19" Type="http://schemas.openxmlformats.org/officeDocument/2006/relationships/image" Target="../media/image38.gif"/><Relationship Id="rId4" Type="http://schemas.openxmlformats.org/officeDocument/2006/relationships/audio" Target="../media/audio6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8.wav"/><Relationship Id="rId7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8.wav"/><Relationship Id="rId7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8.wav"/><Relationship Id="rId7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8.wav"/><Relationship Id="rId7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wmf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wm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wmf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wmf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gif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12" name="Picture 21" descr="bloem20"/>
          <p:cNvPicPr>
            <a:picLocks noChangeAspect="1" noChangeArrowheads="1" noCrop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57" y="4657002"/>
            <a:ext cx="2207491" cy="220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6556" y="2706477"/>
            <a:ext cx="77841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3/5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GVCN: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507137-DDAB-B1B0-6432-2F1C700FA853}"/>
              </a:ext>
            </a:extLst>
          </p:cNvPr>
          <p:cNvSpPr txBox="1"/>
          <p:nvPr/>
        </p:nvSpPr>
        <p:spPr>
          <a:xfrm>
            <a:off x="1" y="67512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UTM Avo" panose="02040603050506020204" pitchFamily="18" charset="0"/>
              </a:rPr>
              <a:t>TRƯỜNG TIỂU HỌC HÒA THUẬN</a:t>
            </a:r>
          </a:p>
          <a:p>
            <a:pPr algn="ctr"/>
            <a:r>
              <a:rPr lang="en-US" sz="4000" dirty="0" smtClean="0">
                <a:latin typeface="UTM Avo" panose="02040603050506020204" pitchFamily="18" charset="0"/>
              </a:rPr>
              <a:t>GIỒNG RIỀNG- KIÊN GIANG</a:t>
            </a:r>
            <a:endParaRPr lang="en-US" sz="4000" dirty="0"/>
          </a:p>
        </p:txBody>
      </p:sp>
      <p:pic>
        <p:nvPicPr>
          <p:cNvPr id="9" name="Picture 8" descr="Bộ SGK Lớp 6 - Kết nối tri thức với cuộc sống - Công ty Cổ phần Đầu tư và  Phát triển Giáo dục Phương Nam">
            <a:extLst>
              <a:ext uri="{FF2B5EF4-FFF2-40B4-BE49-F238E27FC236}">
                <a16:creationId xmlns:lc="http://schemas.openxmlformats.org/drawingml/2006/lockedCanvas" xmlns:a16="http://schemas.microsoft.com/office/drawing/2014/main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id="{D1A59C5F-5E2A-465C-A839-19558C4E4B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58" y="1697899"/>
            <a:ext cx="2380615" cy="238061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94946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"/>
    </mc:Choice>
    <mc:Fallback xmlns="">
      <p:transition spd="slow" advTm="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0A93CD5-1977-853C-8CF0-300EF5D3F3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407"/>
            <a:ext cx="3095755" cy="138637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D636EB4-1FF2-6137-6DC9-C72B3E19F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2" b="66713"/>
          <a:stretch/>
        </p:blipFill>
        <p:spPr>
          <a:xfrm>
            <a:off x="98464" y="5567772"/>
            <a:ext cx="12192000" cy="12902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1471" y="320145"/>
            <a:ext cx="3008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7889" y="328762"/>
            <a:ext cx="10226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4" y="1356967"/>
            <a:ext cx="11268988" cy="34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3205655" y="2606566"/>
            <a:ext cx="3237186" cy="12822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602014" y="1797544"/>
            <a:ext cx="2799702" cy="3165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095756" y="2606566"/>
            <a:ext cx="3420658" cy="14355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507421" y="3374131"/>
            <a:ext cx="2985173" cy="514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a16="http://schemas.microsoft.com/office/drawing/2014/main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D13C78A0-0329-4EDD-BB4A-1E47334FEA88}"/>
              </a:ext>
            </a:extLst>
          </p:cNvPr>
          <p:cNvPicPr/>
          <p:nvPr/>
        </p:nvPicPr>
        <p:blipFill rotWithShape="1">
          <a:blip r:embed="rId5"/>
          <a:srcRect r="13759"/>
          <a:stretch/>
        </p:blipFill>
        <p:spPr>
          <a:xfrm>
            <a:off x="0" y="0"/>
            <a:ext cx="2308225" cy="10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7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385" y="268501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16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6572" y="1107604"/>
            <a:ext cx="1692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7358" y="2111949"/>
            <a:ext cx="9717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38: </a:t>
            </a:r>
            <a:r>
              <a:rPr lang="en-US" sz="4800" b="1" dirty="0" err="1">
                <a:solidFill>
                  <a:srgbClr val="FF0000"/>
                </a:solidFill>
              </a:rPr>
              <a:t>Biểu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thức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số</a:t>
            </a:r>
            <a:r>
              <a:rPr lang="en-US" sz="4800" b="1" dirty="0">
                <a:solidFill>
                  <a:srgbClr val="FF0000"/>
                </a:solidFill>
              </a:rPr>
              <a:t>. </a:t>
            </a:r>
            <a:endParaRPr lang="en-US" sz="4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Tính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giá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trị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của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biểu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thức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số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9340" y="3854957"/>
            <a:ext cx="4224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1" descr="bloem20"/>
          <p:cNvPicPr>
            <a:picLocks noChangeAspect="1" noChangeArrowheads="1" noCrop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85634"/>
            <a:ext cx="2431146" cy="267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787" y="4078014"/>
            <a:ext cx="2619266" cy="277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6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a16="http://schemas.microsoft.com/office/drawing/2014/main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D13C78A0-0329-4EDD-BB4A-1E47334FEA88}"/>
              </a:ext>
            </a:extLst>
          </p:cNvPr>
          <p:cNvPicPr/>
          <p:nvPr/>
        </p:nvPicPr>
        <p:blipFill rotWithShape="1">
          <a:blip r:embed="rId2"/>
          <a:srcRect r="13759"/>
          <a:stretch/>
        </p:blipFill>
        <p:spPr>
          <a:xfrm>
            <a:off x="0" y="0"/>
            <a:ext cx="2308225" cy="1081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6759" y="171370"/>
            <a:ext cx="7421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05" y="1081405"/>
            <a:ext cx="10672161" cy="251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8805" y="392208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a) 30 : 5 × 2 = 6 × 2</a:t>
            </a:r>
            <a:endParaRPr lang="en-US" sz="32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= 12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87702" y="3949820"/>
            <a:ext cx="6096000" cy="128240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0"/>
              </a:spcAft>
              <a:tabLst>
                <a:tab pos="19050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b) 24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+ 5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×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6= 24 + 30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605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3">
              <a:spcAft>
                <a:spcPts val="0"/>
              </a:spcAft>
              <a:tabLst>
                <a:tab pos="116840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= 54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56885" y="5366360"/>
            <a:ext cx="6096000" cy="128240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0"/>
              </a:spcAft>
              <a:tabLst>
                <a:tab pos="17780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c) 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30 – 18 : 3 = 30 – 6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605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>
              <a:spcAft>
                <a:spcPts val="0"/>
              </a:spcAft>
              <a:tabLst>
                <a:tab pos="111760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= 24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22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a16="http://schemas.microsoft.com/office/drawing/2014/main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D13C78A0-0329-4EDD-BB4A-1E47334FEA88}"/>
              </a:ext>
            </a:extLst>
          </p:cNvPr>
          <p:cNvPicPr/>
          <p:nvPr/>
        </p:nvPicPr>
        <p:blipFill rotWithShape="1">
          <a:blip r:embed="rId2"/>
          <a:srcRect r="13759"/>
          <a:stretch/>
        </p:blipFill>
        <p:spPr>
          <a:xfrm>
            <a:off x="0" y="0"/>
            <a:ext cx="2308225" cy="10814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33797" y="0"/>
            <a:ext cx="7260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871" y="584776"/>
            <a:ext cx="8045043" cy="615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932967" y="1233377"/>
            <a:ext cx="2413591" cy="2721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175898" y="1233376"/>
            <a:ext cx="602511" cy="1733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709684" y="3561907"/>
            <a:ext cx="329609" cy="19670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139762" y="4545418"/>
            <a:ext cx="2344480" cy="9835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74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385" y="268501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19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6572" y="1107604"/>
            <a:ext cx="1692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7358" y="2111949"/>
            <a:ext cx="9717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38: </a:t>
            </a:r>
            <a:r>
              <a:rPr lang="en-US" sz="4800" b="1" dirty="0" err="1">
                <a:solidFill>
                  <a:srgbClr val="00B0F0"/>
                </a:solidFill>
              </a:rPr>
              <a:t>Biểu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thức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số</a:t>
            </a:r>
            <a:r>
              <a:rPr lang="en-US" sz="4800" b="1" dirty="0">
                <a:solidFill>
                  <a:srgbClr val="00B0F0"/>
                </a:solidFill>
              </a:rPr>
              <a:t>. </a:t>
            </a:r>
            <a:endParaRPr lang="en-US" sz="4800" b="1" dirty="0" smtClean="0">
              <a:solidFill>
                <a:srgbClr val="00B0F0"/>
              </a:solidFill>
            </a:endParaRPr>
          </a:p>
          <a:p>
            <a:pPr algn="ctr"/>
            <a:r>
              <a:rPr lang="en-US" sz="4800" b="1" dirty="0" err="1" smtClean="0">
                <a:solidFill>
                  <a:srgbClr val="00B0F0"/>
                </a:solidFill>
              </a:rPr>
              <a:t>Tính</a:t>
            </a:r>
            <a:r>
              <a:rPr lang="en-US" sz="4800" b="1" dirty="0" smtClean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giá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trị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của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biểu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thức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số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9340" y="3854957"/>
            <a:ext cx="4224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1" descr="bloem20"/>
          <p:cNvPicPr>
            <a:picLocks noChangeAspect="1" noChangeArrowheads="1" noCrop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85634"/>
            <a:ext cx="2431146" cy="267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787" y="4078014"/>
            <a:ext cx="2619266" cy="277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82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a16="http://schemas.microsoft.com/office/drawing/2014/main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D13C78A0-0329-4EDD-BB4A-1E47334FEA88}"/>
              </a:ext>
            </a:extLst>
          </p:cNvPr>
          <p:cNvPicPr/>
          <p:nvPr/>
        </p:nvPicPr>
        <p:blipFill rotWithShape="1">
          <a:blip r:embed="rId2"/>
          <a:srcRect r="13759"/>
          <a:stretch/>
        </p:blipFill>
        <p:spPr>
          <a:xfrm>
            <a:off x="0" y="0"/>
            <a:ext cx="2308225" cy="10814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6614" y="248314"/>
            <a:ext cx="74324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12" y="1051639"/>
            <a:ext cx="9480210" cy="227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1941" y="3275865"/>
            <a:ext cx="38523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lphaLcParenR"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45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(5 + 4) = 45 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= 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8538" y="3450271"/>
            <a:ext cx="6096000" cy="128240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0"/>
              </a:spcAft>
              <a:tabLst>
                <a:tab pos="19050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8 × (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11–6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 = 8 × 5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605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tabLst>
                <a:tab pos="120650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= 40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3217" y="4900010"/>
            <a:ext cx="6096000" cy="128240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0"/>
              </a:spcAft>
              <a:tabLst>
                <a:tab pos="17780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c) 42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– (42 – 5) = 42 – 37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605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>
              <a:spcAft>
                <a:spcPts val="0"/>
              </a:spcAft>
              <a:tabLst>
                <a:tab pos="129540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5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32">
            <a:extLst>
              <a:ext uri="{FF2B5EF4-FFF2-40B4-BE49-F238E27FC236}">
                <a16:creationId xmlns:a16="http://schemas.microsoft.com/office/drawing/2014/main" xmlns="" id="{1BE69B01-E79D-494D-8822-D20534582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000" y="4353083"/>
            <a:ext cx="1390224" cy="2262059"/>
          </a:xfrm>
          <a:prstGeom prst="rect">
            <a:avLst/>
          </a:prstGeom>
        </p:spPr>
      </p:pic>
      <p:pic>
        <p:nvPicPr>
          <p:cNvPr id="10" name="图片 32">
            <a:extLst>
              <a:ext uri="{FF2B5EF4-FFF2-40B4-BE49-F238E27FC236}">
                <a16:creationId xmlns:a16="http://schemas.microsoft.com/office/drawing/2014/main" xmlns="" id="{5E17AE4D-C412-46D6-B0CA-D542DDE814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426" y="4249154"/>
            <a:ext cx="1390224" cy="2262059"/>
          </a:xfrm>
          <a:prstGeom prst="rect">
            <a:avLst/>
          </a:prstGeom>
        </p:spPr>
      </p:pic>
      <p:pic>
        <p:nvPicPr>
          <p:cNvPr id="11" name="图片 32">
            <a:extLst>
              <a:ext uri="{FF2B5EF4-FFF2-40B4-BE49-F238E27FC236}">
                <a16:creationId xmlns:a16="http://schemas.microsoft.com/office/drawing/2014/main" xmlns="" id="{5E17AE4D-C412-46D6-B0CA-D542DDE814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41" y="1829413"/>
            <a:ext cx="1390224" cy="2262059"/>
          </a:xfrm>
          <a:prstGeom prst="rect">
            <a:avLst/>
          </a:prstGeom>
        </p:spPr>
      </p:pic>
      <p:pic>
        <p:nvPicPr>
          <p:cNvPr id="12" name="图片 32">
            <a:extLst>
              <a:ext uri="{FF2B5EF4-FFF2-40B4-BE49-F238E27FC236}">
                <a16:creationId xmlns:a16="http://schemas.microsoft.com/office/drawing/2014/main" xmlns="" id="{5E17AE4D-C412-46D6-B0CA-D542DDE814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1" y="979264"/>
            <a:ext cx="1390224" cy="226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a16="http://schemas.microsoft.com/office/drawing/2014/main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D13C78A0-0329-4EDD-BB4A-1E47334FEA88}"/>
              </a:ext>
            </a:extLst>
          </p:cNvPr>
          <p:cNvPicPr/>
          <p:nvPr/>
        </p:nvPicPr>
        <p:blipFill rotWithShape="1">
          <a:blip r:embed="rId2"/>
          <a:srcRect r="13759"/>
          <a:stretch/>
        </p:blipFill>
        <p:spPr>
          <a:xfrm>
            <a:off x="0" y="0"/>
            <a:ext cx="2308225" cy="10814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8257" y="540702"/>
            <a:ext cx="7260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1" y="1397627"/>
            <a:ext cx="9420446" cy="45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4912242" y="2254102"/>
            <a:ext cx="4295553" cy="1967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458587" y="2137144"/>
            <a:ext cx="4749208" cy="11004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561367" y="3237614"/>
            <a:ext cx="4646428" cy="11004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67423" y="5321596"/>
            <a:ext cx="404037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0875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385" y="268501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6572" y="1107604"/>
            <a:ext cx="1692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7358" y="2111949"/>
            <a:ext cx="9717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38: </a:t>
            </a:r>
            <a:r>
              <a:rPr lang="en-US" sz="4800" b="1" dirty="0" err="1">
                <a:solidFill>
                  <a:srgbClr val="00B050"/>
                </a:solidFill>
              </a:rPr>
              <a:t>Biểu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thức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số</a:t>
            </a:r>
            <a:r>
              <a:rPr lang="en-US" sz="4800" b="1" dirty="0">
                <a:solidFill>
                  <a:srgbClr val="00B050"/>
                </a:solidFill>
              </a:rPr>
              <a:t>. </a:t>
            </a:r>
            <a:endParaRPr lang="en-US" sz="4800" b="1" dirty="0" smtClean="0">
              <a:solidFill>
                <a:srgbClr val="00B050"/>
              </a:solidFill>
            </a:endParaRPr>
          </a:p>
          <a:p>
            <a:pPr algn="ctr"/>
            <a:r>
              <a:rPr lang="en-US" sz="4800" b="1" dirty="0" err="1" smtClean="0">
                <a:solidFill>
                  <a:srgbClr val="00B050"/>
                </a:solidFill>
              </a:rPr>
              <a:t>Tính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giá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trị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của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biểu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thức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số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9340" y="3854957"/>
            <a:ext cx="4224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1" descr="bloem20"/>
          <p:cNvPicPr>
            <a:picLocks noChangeAspect="1" noChangeArrowheads="1" noCrop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85634"/>
            <a:ext cx="2431146" cy="267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707" y="4185634"/>
            <a:ext cx="2619266" cy="277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图片包含 矢量图形&#10;&#10;描述已自动生成">
            <a:extLst>
              <a:ext uri="{FF2B5EF4-FFF2-40B4-BE49-F238E27FC236}">
                <a16:creationId xmlns="" xmlns:a16="http://schemas.microsoft.com/office/drawing/2014/main" id="{5152F671-DB44-4CA6-9905-C2EC1ECA4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64" y="1761303"/>
            <a:ext cx="7611027" cy="537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5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2">
            <a:extLst>
              <a:ext uri="{FF2B5EF4-FFF2-40B4-BE49-F238E27FC236}">
                <a16:creationId xmlns:a16="http://schemas.microsoft.com/office/drawing/2014/main" xmlns="" id="{F5C51950-1476-45B6-9CE2-A00955CB2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776" y="4274547"/>
            <a:ext cx="1390224" cy="2262059"/>
          </a:xfrm>
          <a:prstGeom prst="rect">
            <a:avLst/>
          </a:prstGeom>
        </p:spPr>
      </p:pic>
      <p:pic>
        <p:nvPicPr>
          <p:cNvPr id="6" name="图片 32">
            <a:extLst>
              <a:ext uri="{FF2B5EF4-FFF2-40B4-BE49-F238E27FC236}">
                <a16:creationId xmlns:a16="http://schemas.microsoft.com/office/drawing/2014/main" xmlns="" id="{182A8C0F-365A-47F2-B21D-7123B883E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242" y="4025470"/>
            <a:ext cx="1390224" cy="2262059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xmlns="" id="{5E17AE4D-C412-46D6-B0CA-D542DDE814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49" y="4438846"/>
            <a:ext cx="1390224" cy="22620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57425" y="169371"/>
            <a:ext cx="9989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031" y="5008003"/>
            <a:ext cx="2435900" cy="215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a16="http://schemas.microsoft.com/office/drawing/2014/main" xmlns:w="http://schemas.openxmlformats.org/wordprocessingml/2006/main" xmlns:w10="urn:schemas-microsoft-com:office:word" xmlns:v="urn:schemas-microsoft-com:vml" xmlns:o="urn:schemas-microsoft-com:office:office" xmlns:lc="http://schemas.openxmlformats.org/drawingml/2006/lockedCanvas" id="{F042E889-6B4B-FA88-502A-F8895FEEA65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257425" cy="101917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9" y="1752631"/>
            <a:ext cx="11363029" cy="176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1382232" y="2785730"/>
            <a:ext cx="712921" cy="659219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4" tIns="45703" rIns="91404" bIns="45703" anchor="ctr"/>
          <a:lstStyle/>
          <a:p>
            <a:pPr algn="ctr" defTabSz="9140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CC"/>
              </a:solidFill>
            </a:endParaRPr>
          </a:p>
        </p:txBody>
      </p:sp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814" y="4799794"/>
            <a:ext cx="1682603" cy="148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31" y="5066536"/>
            <a:ext cx="2435900" cy="215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5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13277B4-4637-52BB-B195-68D3AD5C3BCC}"/>
              </a:ext>
            </a:extLst>
          </p:cNvPr>
          <p:cNvSpPr/>
          <p:nvPr/>
        </p:nvSpPr>
        <p:spPr>
          <a:xfrm>
            <a:off x="2257425" y="61024"/>
            <a:ext cx="10066638" cy="107007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tx1"/>
                </a:solidFill>
              </a:rPr>
              <a:t>Mai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4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bút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màu</a:t>
            </a:r>
            <a:r>
              <a:rPr lang="en-US" sz="2800" dirty="0">
                <a:solidFill>
                  <a:schemeClr val="tx1"/>
                </a:solidFill>
              </a:rPr>
              <a:t>, Mai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Mi</a:t>
            </a:r>
            <a:r>
              <a:rPr lang="en-US" sz="2800" dirty="0">
                <a:solidFill>
                  <a:schemeClr val="tx1"/>
                </a:solidFill>
              </a:rPr>
              <a:t> 2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Hỏi</a:t>
            </a:r>
            <a:r>
              <a:rPr lang="en-US" sz="2800" dirty="0">
                <a:solidFill>
                  <a:schemeClr val="tx1"/>
                </a:solidFill>
              </a:rPr>
              <a:t> Mai </a:t>
            </a:r>
            <a:r>
              <a:rPr lang="en-US" sz="2800" dirty="0" err="1">
                <a:solidFill>
                  <a:schemeClr val="tx1"/>
                </a:solidFill>
              </a:rPr>
              <a:t>còn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bao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nhiêu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chiếc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bút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màu</a:t>
            </a:r>
            <a:r>
              <a:rPr lang="en-US" sz="2800" dirty="0">
                <a:solidFill>
                  <a:schemeClr val="tx1"/>
                </a:solidFill>
              </a:rPr>
              <a:t>? </a:t>
            </a:r>
            <a:r>
              <a:rPr lang="en-US" sz="2800" dirty="0" err="1">
                <a:solidFill>
                  <a:schemeClr val="tx1"/>
                </a:solidFill>
              </a:rPr>
              <a:t>Biết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rằng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mỗi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10 </a:t>
            </a:r>
            <a:r>
              <a:rPr lang="en-US" sz="2800" dirty="0" err="1">
                <a:solidFill>
                  <a:schemeClr val="tx1"/>
                </a:solidFill>
              </a:rPr>
              <a:t>chiếc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bút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màu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a16="http://schemas.microsoft.com/office/drawing/2014/main" xmlns:w="http://schemas.openxmlformats.org/wordprocessingml/2006/main" xmlns:w10="urn:schemas-microsoft-com:office:word" xmlns:v="urn:schemas-microsoft-com:vml" xmlns:o="urn:schemas-microsoft-com:office:office" xmlns:lc="http://schemas.openxmlformats.org/drawingml/2006/lockedCanvas" id="{F042E889-6B4B-FA88-502A-F8895FEEA65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7425" cy="10191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658" y="1192118"/>
            <a:ext cx="105360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101600" algn="l"/>
              </a:tabLst>
            </a:pP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1: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2: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200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5665" y="2934721"/>
            <a:ext cx="9590568" cy="3554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92400" lvl="0" algn="ctr">
              <a:lnSpc>
                <a:spcPct val="206000"/>
              </a:lnSpc>
              <a:spcAft>
                <a:spcPts val="0"/>
              </a:spcAft>
              <a:tabLst>
                <a:tab pos="108585" algn="l"/>
              </a:tabLst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7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4 – 2 = 2 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10 × 2 = 20 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55900">
              <a:spcAft>
                <a:spcPts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20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1" descr="6712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787" y="4078014"/>
            <a:ext cx="2619266" cy="277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bloem20"/>
          <p:cNvPicPr>
            <a:picLocks noChangeAspect="1" noChangeArrowheads="1" noCrop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85634"/>
            <a:ext cx="2431146" cy="267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30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=""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0" y="0"/>
            <a:ext cx="12206514" cy="457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7" name="Flowchart: Document 146">
            <a:extLst>
              <a:ext uri="{FF2B5EF4-FFF2-40B4-BE49-F238E27FC236}">
                <a16:creationId xmlns=""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70338" y="3909480"/>
            <a:ext cx="12262338" cy="181641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5" name="Flowchart: Document 144">
            <a:extLst>
              <a:ext uri="{FF2B5EF4-FFF2-40B4-BE49-F238E27FC236}">
                <a16:creationId xmlns=""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70338" y="4276577"/>
            <a:ext cx="12262338" cy="260655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9" name="Picture 148">
            <a:extLst>
              <a:ext uri="{FF2B5EF4-FFF2-40B4-BE49-F238E27FC236}">
                <a16:creationId xmlns=""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99" y="153907"/>
            <a:ext cx="7291145" cy="6550185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=""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58" y="72882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=""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57" y="51978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=""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93" y="150338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=""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05" y="2331040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=""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98" y="314119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=""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085" y="230425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=""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42" y="142294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=""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547" y="109955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=""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58" y="2493366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=""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301" y="1748599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=""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32" y="305876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=""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05" y="247650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=""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319" y="242406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=""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99" y="124308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=""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33" y="309210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4" name="Picture 163">
            <a:extLst>
              <a:ext uri="{FF2B5EF4-FFF2-40B4-BE49-F238E27FC236}">
                <a16:creationId xmlns=""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601" y="200902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71" y="2987527"/>
            <a:ext cx="3122082" cy="36788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0096EC6-5AD2-40B1-8993-9E2E8D33A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0389" y="3201084"/>
            <a:ext cx="3150713" cy="342827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" name="Arrow: Pentagon 12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B758CDB2-676B-4130-8FEA-6F27FB79F961}"/>
              </a:ext>
            </a:extLst>
          </p:cNvPr>
          <p:cNvSpPr/>
          <p:nvPr/>
        </p:nvSpPr>
        <p:spPr>
          <a:xfrm>
            <a:off x="10377714" y="5791198"/>
            <a:ext cx="1335776" cy="614309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/>
              <a:t>PLAY</a:t>
            </a:r>
            <a:endParaRPr lang="es-ES" b="1" dirty="0"/>
          </a:p>
        </p:txBody>
      </p:sp>
      <p:sp>
        <p:nvSpPr>
          <p:cNvPr id="2" name="Rectangle 1"/>
          <p:cNvSpPr/>
          <p:nvPr/>
        </p:nvSpPr>
        <p:spPr>
          <a:xfrm>
            <a:off x="7042834" y="14003"/>
            <a:ext cx="5149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Trò chơi hứng táo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861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13277B4-4637-52BB-B195-68D3AD5C3BCC}"/>
              </a:ext>
            </a:extLst>
          </p:cNvPr>
          <p:cNvSpPr/>
          <p:nvPr/>
        </p:nvSpPr>
        <p:spPr>
          <a:xfrm>
            <a:off x="2375179" y="144735"/>
            <a:ext cx="1410011" cy="729704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75179" y="726787"/>
            <a:ext cx="7196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lphaLcParenR"/>
              <a:tabLst>
                <a:tab pos="177800" algn="l"/>
              </a:tabLs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mắm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a16="http://schemas.microsoft.com/office/drawing/2014/main" xmlns:w="http://schemas.openxmlformats.org/wordprocessingml/2006/main" xmlns:w10="urn:schemas-microsoft-com:office:word" xmlns:v="urn:schemas-microsoft-com:vml" xmlns:o="urn:schemas-microsoft-com:office:office" xmlns:lc="http://schemas.openxmlformats.org/drawingml/2006/lockedCanvas" id="{F042E889-6B4B-FA88-502A-F8895FEEA65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7425" cy="101917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293" y="1311562"/>
            <a:ext cx="6152707" cy="369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1350" y="3777863"/>
            <a:ext cx="4878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576" y="4422606"/>
            <a:ext cx="4852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1701800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123+80+20	207+64+36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7576" y="1152688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64 + 55 + 45 = 164 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164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7576" y="5239537"/>
            <a:ext cx="48526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123+80+20=123+(80+20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116840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=123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100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116840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= 223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69172" y="5239537"/>
            <a:ext cx="51567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207+64+36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= 207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+(64+36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116840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= 207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100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116840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= 307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272410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=""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=""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=""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=""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3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14377" y="561126"/>
            <a:ext cx="1036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+ 5=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=""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=""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201" y="368079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=""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524" y="-217701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5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819542" y="767756"/>
            <a:ext cx="1036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sz="4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sz="4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: 4 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=""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=""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64097" y="261092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=""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64097" y="-276883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40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342670" y="523419"/>
            <a:ext cx="1036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7 x 9</a:t>
            </a:r>
            <a:r>
              <a:rPr lang="en-US" sz="4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=""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=""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35562" y="2866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=""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17391" y="-102271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17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914377" y="373010"/>
            <a:ext cx="1036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(7 +3)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=""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4921173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=""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7125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=""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5446" y="-217701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68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xmlns="" id="{148B58CC-9503-4673-B6F1-EA37546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plat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B6D62958-DCF0-46CC-9D67-239336BCC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45" y="1356360"/>
            <a:ext cx="9802593" cy="4368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EFAD26-3A77-451D-A001-71B9B70B7547}"/>
              </a:ext>
            </a:extLst>
          </p:cNvPr>
          <p:cNvSpPr txBox="1"/>
          <p:nvPr/>
        </p:nvSpPr>
        <p:spPr>
          <a:xfrm>
            <a:off x="1524000" y="315584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4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</a:t>
            </a:r>
            <a:r>
              <a:rPr lang="en-US" sz="44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DÒ- NHẬN </a:t>
            </a:r>
            <a:r>
              <a:rPr lang="en-US" sz="44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TIẾT HỌC</a:t>
            </a:r>
            <a:endParaRPr lang="en-US" sz="44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64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7037E-6 L 0 -0.07222 " pathEditMode="relative" rAng="0" ptsTypes="AA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2209800" y="17"/>
            <a:ext cx="77724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18" rIns="91400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u="sng">
                <a:solidFill>
                  <a:schemeClr val="accent2"/>
                </a:solidFill>
              </a:rPr>
              <a:t>Tự nhiên và Xã hội:</a:t>
            </a:r>
            <a:r>
              <a:rPr lang="en-US" altLang="en-US" sz="3600" u="sng">
                <a:solidFill>
                  <a:srgbClr val="009900"/>
                </a:solidFill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en-US" altLang="en-US" sz="3600">
                <a:solidFill>
                  <a:srgbClr val="FF3300"/>
                </a:solidFill>
              </a:rPr>
              <a:t>LOÀI VẬT SỐNG Ở ĐÂU ?</a:t>
            </a:r>
          </a:p>
        </p:txBody>
      </p:sp>
      <p:sp>
        <p:nvSpPr>
          <p:cNvPr id="425991" name="Text Box 7"/>
          <p:cNvSpPr txBox="1">
            <a:spLocks noChangeArrowheads="1"/>
          </p:cNvSpPr>
          <p:nvPr/>
        </p:nvSpPr>
        <p:spPr bwMode="auto">
          <a:xfrm>
            <a:off x="1600200" y="1460542"/>
            <a:ext cx="9067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18" rIns="91400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99"/>
                </a:solidFill>
              </a:rPr>
              <a:t>Con gì nhảy nhót leo trèo</a:t>
            </a:r>
          </a:p>
          <a:p>
            <a:pPr algn="ctr"/>
            <a:r>
              <a:rPr lang="en-US" altLang="en-US" sz="4000" b="1">
                <a:solidFill>
                  <a:srgbClr val="000099"/>
                </a:solidFill>
              </a:rPr>
              <a:t>Mình đầy lông lá, nhăn nheo làm trò?</a:t>
            </a:r>
          </a:p>
          <a:p>
            <a:pPr algn="ctr"/>
            <a:endParaRPr lang="en-US" altLang="en-US" sz="4000" b="1">
              <a:solidFill>
                <a:srgbClr val="000099"/>
              </a:solidFill>
            </a:endParaRPr>
          </a:p>
        </p:txBody>
      </p:sp>
      <p:pic>
        <p:nvPicPr>
          <p:cNvPr id="425993" name="Picture 9" descr="30svpr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2895600"/>
            <a:ext cx="5029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rstc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905000" y="533400"/>
            <a:ext cx="7848600" cy="6629400"/>
          </a:xfrm>
          <a:prstGeom prst="rect">
            <a:avLst/>
          </a:prstGeom>
        </p:spPr>
        <p:txBody>
          <a:bodyPr spcFirstLastPara="1" wrap="none" lIns="91400" tIns="45718" rIns="91400" bIns="45718" fromWordArt="1">
            <a:prstTxWarp prst="textArchUp">
              <a:avLst>
                <a:gd name="adj" fmla="val 9612722"/>
              </a:avLst>
            </a:prstTxWarp>
          </a:bodyPr>
          <a:lstStyle/>
          <a:p>
            <a:pPr algn="ctr" eaLnBrk="0" hangingPunct="0">
              <a:defRPr/>
            </a:pPr>
            <a:r>
              <a:rPr lang="pt-BR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Chúc </a:t>
            </a: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các em học giỏi,chăm ngoan</a:t>
            </a: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"/>
              </a:rPr>
              <a:t>!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.VnTime"/>
            </a:endParaRPr>
          </a:p>
        </p:txBody>
      </p:sp>
    </p:spTree>
    <p:extLst>
      <p:ext uri="{BB962C8B-B14F-4D97-AF65-F5344CB8AC3E}">
        <p14:creationId xmlns:p14="http://schemas.microsoft.com/office/powerpoint/2010/main" val="18583655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2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0" y="0"/>
            <a:ext cx="12206514" cy="457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2" name="Picture 8" descr="APPL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755" y="1457814"/>
            <a:ext cx="1393850" cy="82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1" y="66577"/>
            <a:ext cx="7291145" cy="6550185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=""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00" y="66199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=""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99" y="4529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=""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35" y="14365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=""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47" y="226421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=""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40" y="307436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=""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27" y="2237429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=""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98" y="135625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=""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89" y="103272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=""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00" y="242653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=""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43" y="1681770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=""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74" y="299193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=""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47" y="240967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=""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61" y="2357236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=""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41" y="117625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=""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75" y="302527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1" name="TextBox 170">
            <a:extLst>
              <a:ext uri="{FF2B5EF4-FFF2-40B4-BE49-F238E27FC236}">
                <a16:creationId xmlns="" xmlns:a16="http://schemas.microsoft.com/office/drawing/2014/main" id="{BCC221F5-8694-46B0-AD23-4FD3345E6D1F}"/>
              </a:ext>
            </a:extLst>
          </p:cNvPr>
          <p:cNvSpPr txBox="1"/>
          <p:nvPr/>
        </p:nvSpPr>
        <p:spPr>
          <a:xfrm>
            <a:off x="29031" y="6357258"/>
            <a:ext cx="897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1/20</a:t>
            </a:r>
            <a:endParaRPr lang="es-E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20785" y="238124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</a:t>
            </a:r>
            <a:endParaRPr lang="es-ES" dirty="0"/>
          </a:p>
        </p:txBody>
      </p:sp>
      <p:sp>
        <p:nvSpPr>
          <p:cNvPr id="153" name="TextBox 152">
            <a:extLst>
              <a:ext uri="{FF2B5EF4-FFF2-40B4-BE49-F238E27FC236}">
                <a16:creationId xmlns=""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615896" y="3167132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</a:t>
            </a:r>
            <a:endParaRPr lang="es-ES" dirty="0"/>
          </a:p>
        </p:txBody>
      </p:sp>
      <p:sp>
        <p:nvSpPr>
          <p:cNvPr id="172" name="TextBox 171">
            <a:extLst>
              <a:ext uri="{FF2B5EF4-FFF2-40B4-BE49-F238E27FC236}">
                <a16:creationId xmlns="" xmlns:a16="http://schemas.microsoft.com/office/drawing/2014/main" id="{4793CD6A-2991-46E3-A1D4-AC3BE9D18C9D}"/>
              </a:ext>
            </a:extLst>
          </p:cNvPr>
          <p:cNvSpPr txBox="1"/>
          <p:nvPr/>
        </p:nvSpPr>
        <p:spPr>
          <a:xfrm>
            <a:off x="2044010" y="1523907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es-ES" dirty="0"/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E031507D-58CF-499E-81C3-3B69322C3C57}"/>
              </a:ext>
            </a:extLst>
          </p:cNvPr>
          <p:cNvSpPr txBox="1"/>
          <p:nvPr/>
        </p:nvSpPr>
        <p:spPr>
          <a:xfrm>
            <a:off x="2913375" y="77516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</a:t>
            </a:r>
            <a:endParaRPr lang="es-ES" dirty="0"/>
          </a:p>
        </p:txBody>
      </p:sp>
      <p:sp>
        <p:nvSpPr>
          <p:cNvPr id="175" name="TextBox 174">
            <a:extLst>
              <a:ext uri="{FF2B5EF4-FFF2-40B4-BE49-F238E27FC236}">
                <a16:creationId xmlns=""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2393831" y="2332304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14</a:t>
            </a:r>
            <a:endParaRPr lang="es-ES" dirty="0"/>
          </a:p>
        </p:txBody>
      </p: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308324" y="2516880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64</a:t>
            </a:r>
            <a:endParaRPr lang="es-ES" dirty="0"/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3955224" y="547058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100</a:t>
            </a:r>
            <a:endParaRPr lang="es-ES" dirty="0"/>
          </a:p>
        </p:txBody>
      </p:sp>
      <p:sp>
        <p:nvSpPr>
          <p:cNvPr id="178" name="TextBox 177">
            <a:extLst>
              <a:ext uri="{FF2B5EF4-FFF2-40B4-BE49-F238E27FC236}">
                <a16:creationId xmlns=""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4126" y="3087305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86</a:t>
            </a:r>
            <a:endParaRPr lang="es-ES" dirty="0"/>
          </a:p>
        </p:txBody>
      </p:sp>
      <p:sp>
        <p:nvSpPr>
          <p:cNvPr id="179" name="TextBox 178">
            <a:extLst>
              <a:ext uri="{FF2B5EF4-FFF2-40B4-BE49-F238E27FC236}">
                <a16:creationId xmlns=""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5631569" y="311255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s-ES" dirty="0"/>
          </a:p>
        </p:txBody>
      </p:sp>
      <p:sp>
        <p:nvSpPr>
          <p:cNvPr id="180" name="TextBox 179">
            <a:extLst>
              <a:ext uri="{FF2B5EF4-FFF2-40B4-BE49-F238E27FC236}">
                <a16:creationId xmlns=""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6215270" y="2465687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</a:t>
            </a:r>
            <a:endParaRPr lang="es-ES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767563" y="1268252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s-E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9208" y="2510153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400</a:t>
            </a:r>
            <a:endParaRPr lang="es-ES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3351287" y="144701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</a:t>
            </a:r>
            <a:endParaRPr lang="es-ES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583461" y="1137481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24</a:t>
            </a:r>
            <a:endParaRPr lang="es-ES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B032F85-1C88-4668-B32D-E75FEAD823BD}"/>
              </a:ext>
            </a:extLst>
          </p:cNvPr>
          <p:cNvSpPr txBox="1"/>
          <p:nvPr/>
        </p:nvSpPr>
        <p:spPr>
          <a:xfrm>
            <a:off x="5133512" y="177736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37</a:t>
            </a:r>
            <a:endParaRPr lang="es-ES" dirty="0"/>
          </a:p>
        </p:txBody>
      </p:sp>
      <p:pic>
        <p:nvPicPr>
          <p:cNvPr id="164" name="Picture 163">
            <a:extLst>
              <a:ext uri="{FF2B5EF4-FFF2-40B4-BE49-F238E27FC236}">
                <a16:creationId xmlns=""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43" y="194219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4191580" y="2037394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200</a:t>
            </a:r>
            <a:endParaRPr lang="es-E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369427" y="4644580"/>
            <a:ext cx="2801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/>
              <a:t>400</a:t>
            </a:r>
            <a:r>
              <a:rPr lang="es-ES_tradnl" sz="4000" b="1" dirty="0" smtClean="0"/>
              <a:t> </a:t>
            </a:r>
            <a:r>
              <a:rPr lang="es-ES_tradnl" sz="4000" b="1" dirty="0" smtClean="0"/>
              <a:t>: 2 =</a:t>
            </a:r>
            <a:endParaRPr lang="es-E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74" y="2908013"/>
            <a:ext cx="3122082" cy="36788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65FE913-22B0-45BF-8648-8B848421D7BE}"/>
              </a:ext>
            </a:extLst>
          </p:cNvPr>
          <p:cNvSpPr txBox="1"/>
          <p:nvPr/>
        </p:nvSpPr>
        <p:spPr>
          <a:xfrm>
            <a:off x="9272892" y="1639669"/>
            <a:ext cx="134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chemeClr val="bg1"/>
                </a:solidFill>
              </a:rPr>
              <a:t>200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9019" y="6313717"/>
            <a:ext cx="841140" cy="413664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/>
              <a:t>next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3248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052 0.39121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00013 0.40463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92487 0.0041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72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34" grpId="0"/>
      <p:bldP spid="35" grpId="0"/>
      <p:bldP spid="36" grpId="0"/>
      <p:bldP spid="37" grpId="0"/>
      <p:bldP spid="38" grpId="0"/>
      <p:bldP spid="39" grpId="0"/>
      <p:bldP spid="39" grpId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0" y="0"/>
            <a:ext cx="12206514" cy="457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Picture 8" descr="APPL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473" y="1355888"/>
            <a:ext cx="1163801" cy="95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1" y="66110"/>
            <a:ext cx="7291145" cy="6550185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=""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00" y="66199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=""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99" y="4529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=""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35" y="14365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=""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47" y="226421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=""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40" y="307436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=""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27" y="2237429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=""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4" y="181975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=""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89" y="103272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=""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00" y="242653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=""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43" y="1681770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=""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74" y="299193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=""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47" y="240967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=""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61" y="2357236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=""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41" y="117625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=""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75" y="302527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1" name="TextBox 170">
            <a:extLst>
              <a:ext uri="{FF2B5EF4-FFF2-40B4-BE49-F238E27FC236}">
                <a16:creationId xmlns="" xmlns:a16="http://schemas.microsoft.com/office/drawing/2014/main" id="{BCC221F5-8694-46B0-AD23-4FD3345E6D1F}"/>
              </a:ext>
            </a:extLst>
          </p:cNvPr>
          <p:cNvSpPr txBox="1"/>
          <p:nvPr/>
        </p:nvSpPr>
        <p:spPr>
          <a:xfrm>
            <a:off x="29031" y="6357258"/>
            <a:ext cx="897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2/20</a:t>
            </a:r>
            <a:endParaRPr lang="es-E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20785" y="238124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s-ES" dirty="0"/>
          </a:p>
        </p:txBody>
      </p:sp>
      <p:sp>
        <p:nvSpPr>
          <p:cNvPr id="153" name="TextBox 152">
            <a:extLst>
              <a:ext uri="{FF2B5EF4-FFF2-40B4-BE49-F238E27FC236}">
                <a16:creationId xmlns=""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615896" y="3167132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</a:t>
            </a:r>
            <a:endParaRPr lang="es-ES" dirty="0"/>
          </a:p>
        </p:txBody>
      </p:sp>
      <p:sp>
        <p:nvSpPr>
          <p:cNvPr id="172" name="TextBox 171">
            <a:extLst>
              <a:ext uri="{FF2B5EF4-FFF2-40B4-BE49-F238E27FC236}">
                <a16:creationId xmlns="" xmlns:a16="http://schemas.microsoft.com/office/drawing/2014/main" id="{4793CD6A-2991-46E3-A1D4-AC3BE9D18C9D}"/>
              </a:ext>
            </a:extLst>
          </p:cNvPr>
          <p:cNvSpPr txBox="1"/>
          <p:nvPr/>
        </p:nvSpPr>
        <p:spPr>
          <a:xfrm>
            <a:off x="2044010" y="1523907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30</a:t>
            </a:r>
            <a:endParaRPr lang="es-ES" dirty="0"/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E031507D-58CF-499E-81C3-3B69322C3C57}"/>
              </a:ext>
            </a:extLst>
          </p:cNvPr>
          <p:cNvSpPr txBox="1"/>
          <p:nvPr/>
        </p:nvSpPr>
        <p:spPr>
          <a:xfrm>
            <a:off x="2913375" y="77516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39</a:t>
            </a:r>
            <a:endParaRPr lang="es-ES" dirty="0"/>
          </a:p>
        </p:txBody>
      </p:sp>
      <p:sp>
        <p:nvSpPr>
          <p:cNvPr id="175" name="TextBox 174">
            <a:extLst>
              <a:ext uri="{FF2B5EF4-FFF2-40B4-BE49-F238E27FC236}">
                <a16:creationId xmlns=""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2393831" y="2332304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51</a:t>
            </a:r>
            <a:endParaRPr lang="es-ES" dirty="0"/>
          </a:p>
        </p:txBody>
      </p: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308324" y="2516880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393</a:t>
            </a:r>
            <a:endParaRPr lang="es-ES" dirty="0"/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3955224" y="547058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33</a:t>
            </a:r>
            <a:endParaRPr lang="es-ES" dirty="0"/>
          </a:p>
        </p:txBody>
      </p:sp>
      <p:sp>
        <p:nvSpPr>
          <p:cNvPr id="178" name="TextBox 177">
            <a:extLst>
              <a:ext uri="{FF2B5EF4-FFF2-40B4-BE49-F238E27FC236}">
                <a16:creationId xmlns=""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4126" y="3087305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s-ES" dirty="0"/>
          </a:p>
        </p:txBody>
      </p:sp>
      <p:sp>
        <p:nvSpPr>
          <p:cNvPr id="179" name="TextBox 178">
            <a:extLst>
              <a:ext uri="{FF2B5EF4-FFF2-40B4-BE49-F238E27FC236}">
                <a16:creationId xmlns=""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5631569" y="311255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100</a:t>
            </a:r>
            <a:endParaRPr lang="es-ES" dirty="0"/>
          </a:p>
        </p:txBody>
      </p:sp>
      <p:sp>
        <p:nvSpPr>
          <p:cNvPr id="180" name="TextBox 179">
            <a:extLst>
              <a:ext uri="{FF2B5EF4-FFF2-40B4-BE49-F238E27FC236}">
                <a16:creationId xmlns=""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6215270" y="2465687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</a:t>
            </a:r>
            <a:endParaRPr lang="es-ES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767563" y="1268252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</a:t>
            </a:r>
            <a:endParaRPr lang="es-E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9208" y="2510153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42</a:t>
            </a:r>
            <a:endParaRPr lang="es-ES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4148656" y="1907313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26</a:t>
            </a:r>
            <a:endParaRPr lang="es-ES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583461" y="1137481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25</a:t>
            </a:r>
            <a:endParaRPr lang="es-ES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B032F85-1C88-4668-B32D-E75FEAD823BD}"/>
              </a:ext>
            </a:extLst>
          </p:cNvPr>
          <p:cNvSpPr txBox="1"/>
          <p:nvPr/>
        </p:nvSpPr>
        <p:spPr>
          <a:xfrm>
            <a:off x="5133512" y="177736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37</a:t>
            </a:r>
            <a:endParaRPr lang="es-ES" dirty="0"/>
          </a:p>
        </p:txBody>
      </p:sp>
      <p:pic>
        <p:nvPicPr>
          <p:cNvPr id="164" name="Picture 163">
            <a:extLst>
              <a:ext uri="{FF2B5EF4-FFF2-40B4-BE49-F238E27FC236}">
                <a16:creationId xmlns=""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84" y="141846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3305109" y="1517838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131</a:t>
            </a:r>
            <a:endParaRPr lang="es-E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27397" y="4644580"/>
            <a:ext cx="302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/>
              <a:t>393 </a:t>
            </a:r>
            <a:r>
              <a:rPr lang="es-ES_tradnl" sz="4000" b="1" dirty="0" smtClean="0"/>
              <a:t>: 3= </a:t>
            </a:r>
            <a:endParaRPr lang="es-E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41" y="3260057"/>
            <a:ext cx="3122082" cy="335623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65FE913-22B0-45BF-8648-8B848421D7BE}"/>
              </a:ext>
            </a:extLst>
          </p:cNvPr>
          <p:cNvSpPr txBox="1"/>
          <p:nvPr/>
        </p:nvSpPr>
        <p:spPr>
          <a:xfrm>
            <a:off x="9076473" y="1523907"/>
            <a:ext cx="1336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chemeClr val="bg1"/>
                </a:solidFill>
              </a:rPr>
              <a:t>131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9019" y="6313717"/>
            <a:ext cx="841140" cy="413664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/>
              <a:t>next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27557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039 0.44467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2222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1019 L -0.00364 0.46366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92487 0.0041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7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72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34" grpId="0"/>
      <p:bldP spid="35" grpId="0"/>
      <p:bldP spid="36" grpId="0"/>
      <p:bldP spid="37" grpId="0"/>
      <p:bldP spid="38" grpId="0"/>
      <p:bldP spid="39" grpId="0"/>
      <p:bldP spid="39" grpId="1"/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0" y="0"/>
            <a:ext cx="12206514" cy="457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Picture 8" descr="APPL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393" y="897107"/>
            <a:ext cx="1463848" cy="120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1" y="33236"/>
            <a:ext cx="7291145" cy="6550185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=""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00" y="66199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=""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99" y="4529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=""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35" y="14365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=""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47" y="226421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=""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40" y="307436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=""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619" y="191686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=""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98" y="135625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=""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89" y="103272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=""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00" y="242653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=""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43" y="1681770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=""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74" y="299193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=""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47" y="240967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=""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61" y="2357236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=""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41" y="117625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=""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75" y="302527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1" name="TextBox 170">
            <a:extLst>
              <a:ext uri="{FF2B5EF4-FFF2-40B4-BE49-F238E27FC236}">
                <a16:creationId xmlns="" xmlns:a16="http://schemas.microsoft.com/office/drawing/2014/main" id="{BCC221F5-8694-46B0-AD23-4FD3345E6D1F}"/>
              </a:ext>
            </a:extLst>
          </p:cNvPr>
          <p:cNvSpPr txBox="1"/>
          <p:nvPr/>
        </p:nvSpPr>
        <p:spPr>
          <a:xfrm>
            <a:off x="29031" y="6357258"/>
            <a:ext cx="897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3/20</a:t>
            </a:r>
            <a:endParaRPr lang="es-E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20785" y="238124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</a:t>
            </a:r>
            <a:endParaRPr lang="es-ES" dirty="0"/>
          </a:p>
        </p:txBody>
      </p:sp>
      <p:sp>
        <p:nvSpPr>
          <p:cNvPr id="153" name="TextBox 152">
            <a:extLst>
              <a:ext uri="{FF2B5EF4-FFF2-40B4-BE49-F238E27FC236}">
                <a16:creationId xmlns=""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615896" y="3167132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</a:t>
            </a:r>
            <a:endParaRPr lang="es-ES" dirty="0"/>
          </a:p>
        </p:txBody>
      </p:sp>
      <p:sp>
        <p:nvSpPr>
          <p:cNvPr id="172" name="TextBox 171">
            <a:extLst>
              <a:ext uri="{FF2B5EF4-FFF2-40B4-BE49-F238E27FC236}">
                <a16:creationId xmlns="" xmlns:a16="http://schemas.microsoft.com/office/drawing/2014/main" id="{4793CD6A-2991-46E3-A1D4-AC3BE9D18C9D}"/>
              </a:ext>
            </a:extLst>
          </p:cNvPr>
          <p:cNvSpPr txBox="1"/>
          <p:nvPr/>
        </p:nvSpPr>
        <p:spPr>
          <a:xfrm>
            <a:off x="2044010" y="1523907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</a:t>
            </a:r>
            <a:endParaRPr lang="es-ES" dirty="0"/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E031507D-58CF-499E-81C3-3B69322C3C57}"/>
              </a:ext>
            </a:extLst>
          </p:cNvPr>
          <p:cNvSpPr txBox="1"/>
          <p:nvPr/>
        </p:nvSpPr>
        <p:spPr>
          <a:xfrm>
            <a:off x="2913375" y="77516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88</a:t>
            </a:r>
            <a:endParaRPr lang="es-ES" dirty="0"/>
          </a:p>
        </p:txBody>
      </p:sp>
      <p:sp>
        <p:nvSpPr>
          <p:cNvPr id="175" name="TextBox 174">
            <a:extLst>
              <a:ext uri="{FF2B5EF4-FFF2-40B4-BE49-F238E27FC236}">
                <a16:creationId xmlns=""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4183766" y="1988366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111</a:t>
            </a:r>
            <a:endParaRPr lang="es-ES" dirty="0"/>
          </a:p>
        </p:txBody>
      </p: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308324" y="2516880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</a:t>
            </a:r>
            <a:endParaRPr lang="es-ES" dirty="0"/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3955224" y="547058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</a:t>
            </a:r>
            <a:endParaRPr lang="es-ES" dirty="0"/>
          </a:p>
        </p:txBody>
      </p:sp>
      <p:sp>
        <p:nvSpPr>
          <p:cNvPr id="178" name="TextBox 177">
            <a:extLst>
              <a:ext uri="{FF2B5EF4-FFF2-40B4-BE49-F238E27FC236}">
                <a16:creationId xmlns=""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4126" y="3087305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444</a:t>
            </a:r>
            <a:endParaRPr lang="es-ES" dirty="0"/>
          </a:p>
        </p:txBody>
      </p:sp>
      <p:sp>
        <p:nvSpPr>
          <p:cNvPr id="179" name="TextBox 178">
            <a:extLst>
              <a:ext uri="{FF2B5EF4-FFF2-40B4-BE49-F238E27FC236}">
                <a16:creationId xmlns=""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5631569" y="311255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s-ES" dirty="0"/>
          </a:p>
        </p:txBody>
      </p:sp>
      <p:sp>
        <p:nvSpPr>
          <p:cNvPr id="180" name="TextBox 179">
            <a:extLst>
              <a:ext uri="{FF2B5EF4-FFF2-40B4-BE49-F238E27FC236}">
                <a16:creationId xmlns=""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6215270" y="2465687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12</a:t>
            </a:r>
            <a:endParaRPr lang="es-ES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767563" y="1268252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0</a:t>
            </a:r>
            <a:endParaRPr lang="es-E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9208" y="2510153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42</a:t>
            </a:r>
            <a:endParaRPr lang="es-ES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3351287" y="144701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94</a:t>
            </a:r>
            <a:endParaRPr lang="es-ES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583461" y="1137481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28</a:t>
            </a:r>
            <a:endParaRPr lang="es-ES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B032F85-1C88-4668-B32D-E75FEAD823BD}"/>
              </a:ext>
            </a:extLst>
          </p:cNvPr>
          <p:cNvSpPr txBox="1"/>
          <p:nvPr/>
        </p:nvSpPr>
        <p:spPr>
          <a:xfrm>
            <a:off x="5133512" y="177736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37</a:t>
            </a:r>
            <a:endParaRPr lang="es-ES" dirty="0"/>
          </a:p>
        </p:txBody>
      </p:sp>
      <p:pic>
        <p:nvPicPr>
          <p:cNvPr id="164" name="Picture 163">
            <a:extLst>
              <a:ext uri="{FF2B5EF4-FFF2-40B4-BE49-F238E27FC236}">
                <a16:creationId xmlns=""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17" y="205026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2599590" y="215116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888</a:t>
            </a:r>
            <a:endParaRPr lang="es-E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374743" y="4644580"/>
            <a:ext cx="2801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/>
              <a:t>888: </a:t>
            </a:r>
            <a:r>
              <a:rPr lang="es-ES_tradnl" sz="4000" b="1" dirty="0"/>
              <a:t>1</a:t>
            </a:r>
            <a:r>
              <a:rPr lang="es-ES_tradnl" sz="4000" b="1" dirty="0" smtClean="0"/>
              <a:t>=</a:t>
            </a:r>
            <a:endParaRPr lang="es-E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4" y="2923505"/>
            <a:ext cx="3122082" cy="36788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65FE913-22B0-45BF-8648-8B848421D7BE}"/>
              </a:ext>
            </a:extLst>
          </p:cNvPr>
          <p:cNvSpPr txBox="1"/>
          <p:nvPr/>
        </p:nvSpPr>
        <p:spPr>
          <a:xfrm>
            <a:off x="8941157" y="1168493"/>
            <a:ext cx="130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chemeClr val="bg1"/>
                </a:solidFill>
              </a:rPr>
              <a:t>888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9019" y="6313717"/>
            <a:ext cx="841140" cy="413664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/>
              <a:t>next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4673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00052 0.3912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00013 0.40463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1.05677 0.0041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26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72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34" grpId="0"/>
      <p:bldP spid="35" grpId="0"/>
      <p:bldP spid="36" grpId="0"/>
      <p:bldP spid="37" grpId="0"/>
      <p:bldP spid="38" grpId="0"/>
      <p:bldP spid="39" grpId="0"/>
      <p:bldP spid="39" grpId="1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0" y="0"/>
            <a:ext cx="12206514" cy="457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Picture 8" descr="APPL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997" y="863348"/>
            <a:ext cx="1521277" cy="12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1" y="41691"/>
            <a:ext cx="7291145" cy="6550185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=""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00" y="66199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=""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44" y="2278319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=""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35" y="14365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=""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47" y="226421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=""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40" y="307436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=""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721" y="151016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=""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4" y="181975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=""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89" y="103272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=""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00" y="242653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=""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43" y="1681770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=""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74" y="299193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=""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47" y="240967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=""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61" y="2357236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=""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41" y="117625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=""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75" y="302527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1" name="TextBox 170">
            <a:extLst>
              <a:ext uri="{FF2B5EF4-FFF2-40B4-BE49-F238E27FC236}">
                <a16:creationId xmlns="" xmlns:a16="http://schemas.microsoft.com/office/drawing/2014/main" id="{BCC221F5-8694-46B0-AD23-4FD3345E6D1F}"/>
              </a:ext>
            </a:extLst>
          </p:cNvPr>
          <p:cNvSpPr txBox="1"/>
          <p:nvPr/>
        </p:nvSpPr>
        <p:spPr>
          <a:xfrm>
            <a:off x="29031" y="6357258"/>
            <a:ext cx="897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4/20</a:t>
            </a:r>
            <a:endParaRPr lang="es-E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20785" y="238124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s-ES" dirty="0"/>
          </a:p>
        </p:txBody>
      </p:sp>
      <p:sp>
        <p:nvSpPr>
          <p:cNvPr id="153" name="TextBox 152">
            <a:extLst>
              <a:ext uri="{FF2B5EF4-FFF2-40B4-BE49-F238E27FC236}">
                <a16:creationId xmlns=""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615896" y="3167132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</a:t>
            </a:r>
            <a:endParaRPr lang="es-ES" dirty="0"/>
          </a:p>
        </p:txBody>
      </p:sp>
      <p:sp>
        <p:nvSpPr>
          <p:cNvPr id="172" name="TextBox 171">
            <a:extLst>
              <a:ext uri="{FF2B5EF4-FFF2-40B4-BE49-F238E27FC236}">
                <a16:creationId xmlns="" xmlns:a16="http://schemas.microsoft.com/office/drawing/2014/main" id="{4793CD6A-2991-46E3-A1D4-AC3BE9D18C9D}"/>
              </a:ext>
            </a:extLst>
          </p:cNvPr>
          <p:cNvSpPr txBox="1"/>
          <p:nvPr/>
        </p:nvSpPr>
        <p:spPr>
          <a:xfrm>
            <a:off x="2044010" y="1523907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550</a:t>
            </a:r>
            <a:endParaRPr lang="es-ES" dirty="0"/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E031507D-58CF-499E-81C3-3B69322C3C57}"/>
              </a:ext>
            </a:extLst>
          </p:cNvPr>
          <p:cNvSpPr txBox="1"/>
          <p:nvPr/>
        </p:nvSpPr>
        <p:spPr>
          <a:xfrm>
            <a:off x="2913375" y="77516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</a:t>
            </a:r>
            <a:endParaRPr lang="es-ES" dirty="0"/>
          </a:p>
        </p:txBody>
      </p:sp>
      <p:sp>
        <p:nvSpPr>
          <p:cNvPr id="175" name="TextBox 174">
            <a:extLst>
              <a:ext uri="{FF2B5EF4-FFF2-40B4-BE49-F238E27FC236}">
                <a16:creationId xmlns=""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3249046" y="1579179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</a:t>
            </a:r>
            <a:endParaRPr lang="es-ES" dirty="0"/>
          </a:p>
        </p:txBody>
      </p: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308324" y="2516880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55</a:t>
            </a:r>
            <a:endParaRPr lang="es-ES" dirty="0"/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2302790" y="2375696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</a:t>
            </a:r>
            <a:endParaRPr lang="es-ES" dirty="0"/>
          </a:p>
        </p:txBody>
      </p:sp>
      <p:sp>
        <p:nvSpPr>
          <p:cNvPr id="178" name="TextBox 177">
            <a:extLst>
              <a:ext uri="{FF2B5EF4-FFF2-40B4-BE49-F238E27FC236}">
                <a16:creationId xmlns=""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4126" y="3087305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86</a:t>
            </a:r>
            <a:endParaRPr lang="es-ES" dirty="0"/>
          </a:p>
        </p:txBody>
      </p:sp>
      <p:sp>
        <p:nvSpPr>
          <p:cNvPr id="179" name="TextBox 178">
            <a:extLst>
              <a:ext uri="{FF2B5EF4-FFF2-40B4-BE49-F238E27FC236}">
                <a16:creationId xmlns=""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5631569" y="311255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  <a:endParaRPr lang="es-ES" dirty="0"/>
          </a:p>
        </p:txBody>
      </p:sp>
      <p:sp>
        <p:nvSpPr>
          <p:cNvPr id="180" name="TextBox 179">
            <a:extLst>
              <a:ext uri="{FF2B5EF4-FFF2-40B4-BE49-F238E27FC236}">
                <a16:creationId xmlns=""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6215270" y="2465687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</a:t>
            </a:r>
            <a:endParaRPr lang="es-ES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767563" y="1268252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59</a:t>
            </a:r>
            <a:endParaRPr lang="es-E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9208" y="2510153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42</a:t>
            </a:r>
            <a:endParaRPr lang="es-ES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4148656" y="1907313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72</a:t>
            </a:r>
            <a:endParaRPr lang="es-ES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583461" y="1137481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12</a:t>
            </a:r>
            <a:endParaRPr lang="es-ES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B032F85-1C88-4668-B32D-E75FEAD823BD}"/>
              </a:ext>
            </a:extLst>
          </p:cNvPr>
          <p:cNvSpPr txBox="1"/>
          <p:nvPr/>
        </p:nvSpPr>
        <p:spPr>
          <a:xfrm>
            <a:off x="5133512" y="177736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50</a:t>
            </a:r>
            <a:endParaRPr lang="es-ES" dirty="0"/>
          </a:p>
        </p:txBody>
      </p:sp>
      <p:pic>
        <p:nvPicPr>
          <p:cNvPr id="164" name="Picture 163">
            <a:extLst>
              <a:ext uri="{FF2B5EF4-FFF2-40B4-BE49-F238E27FC236}">
                <a16:creationId xmlns=""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29" y="501820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3887330" y="575680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0</a:t>
            </a:r>
            <a:endParaRPr lang="es-E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27397" y="4644580"/>
            <a:ext cx="302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/>
              <a:t>550 </a:t>
            </a:r>
            <a:r>
              <a:rPr lang="es-ES_tradnl" sz="4000" b="1" dirty="0" smtClean="0"/>
              <a:t>: </a:t>
            </a:r>
            <a:r>
              <a:rPr lang="es-ES_tradnl" sz="4000" b="1" dirty="0" smtClean="0"/>
              <a:t>0 </a:t>
            </a:r>
            <a:r>
              <a:rPr lang="es-ES_tradnl" sz="4000" b="1" dirty="0" smtClean="0"/>
              <a:t>=</a:t>
            </a:r>
            <a:endParaRPr lang="es-E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98" y="3260057"/>
            <a:ext cx="3122082" cy="335623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65FE913-22B0-45BF-8648-8B848421D7BE}"/>
              </a:ext>
            </a:extLst>
          </p:cNvPr>
          <p:cNvSpPr txBox="1"/>
          <p:nvPr/>
        </p:nvSpPr>
        <p:spPr>
          <a:xfrm>
            <a:off x="8830230" y="1150616"/>
            <a:ext cx="125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chemeClr val="bg1"/>
                </a:solidFill>
              </a:rPr>
              <a:t>0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9019" y="6313717"/>
            <a:ext cx="841140" cy="413664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/>
              <a:t>next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389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00299 0.60764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3037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1018 L 0.00065 0.6132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92487 0.0041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7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72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34" grpId="0"/>
      <p:bldP spid="35" grpId="0"/>
      <p:bldP spid="36" grpId="0"/>
      <p:bldP spid="37" grpId="0"/>
      <p:bldP spid="38" grpId="0"/>
      <p:bldP spid="39" grpId="0"/>
      <p:bldP spid="39" grpId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=""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0" y="-290293"/>
            <a:ext cx="12206514" cy="457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7" name="Flowchart: Document 146">
            <a:extLst>
              <a:ext uri="{FF2B5EF4-FFF2-40B4-BE49-F238E27FC236}">
                <a16:creationId xmlns=""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70338" y="3909480"/>
            <a:ext cx="12262338" cy="181641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5" name="Flowchart: Document 144">
            <a:extLst>
              <a:ext uri="{FF2B5EF4-FFF2-40B4-BE49-F238E27FC236}">
                <a16:creationId xmlns=""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70338" y="4276577"/>
            <a:ext cx="12262338" cy="260655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9" name="Picture 148">
            <a:extLst>
              <a:ext uri="{FF2B5EF4-FFF2-40B4-BE49-F238E27FC236}">
                <a16:creationId xmlns=""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99" y="153907"/>
            <a:ext cx="7291145" cy="6550185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376DDA2-2154-4689-8F44-835DB49269AF}"/>
              </a:ext>
            </a:extLst>
          </p:cNvPr>
          <p:cNvGrpSpPr/>
          <p:nvPr/>
        </p:nvGrpSpPr>
        <p:grpSpPr>
          <a:xfrm>
            <a:off x="2691271" y="2987527"/>
            <a:ext cx="3122082" cy="3678854"/>
            <a:chOff x="1205371" y="2987527"/>
            <a:chExt cx="3122082" cy="3678854"/>
          </a:xfrm>
        </p:grpSpPr>
        <p:pic>
          <p:nvPicPr>
            <p:cNvPr id="157" name="Picture 156">
              <a:extLst>
                <a:ext uri="{FF2B5EF4-FFF2-40B4-BE49-F238E27FC236}">
                  <a16:creationId xmlns="" xmlns:a16="http://schemas.microsoft.com/office/drawing/2014/main" id="{D4EDBF7F-A040-489B-9DD9-001236E5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401" y="4276528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8" name="Picture 157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063" y="4525904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9" name="Picture 158">
              <a:extLst>
                <a:ext uri="{FF2B5EF4-FFF2-40B4-BE49-F238E27FC236}">
                  <a16:creationId xmlns="" xmlns:a16="http://schemas.microsoft.com/office/drawing/2014/main" id="{241D40DD-81CA-4939-8106-AC9612A6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5898" y="3141194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A18BE018-4D04-4A5E-94B0-EB9BEDFE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371" y="2987527"/>
              <a:ext cx="3122082" cy="367885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677A95B-D583-424F-90DA-62D23A4AF559}"/>
              </a:ext>
            </a:extLst>
          </p:cNvPr>
          <p:cNvGrpSpPr/>
          <p:nvPr/>
        </p:nvGrpSpPr>
        <p:grpSpPr>
          <a:xfrm>
            <a:off x="7066289" y="3201084"/>
            <a:ext cx="3150713" cy="3428271"/>
            <a:chOff x="5580389" y="3201084"/>
            <a:chExt cx="3150713" cy="3428271"/>
          </a:xfrm>
        </p:grpSpPr>
        <p:pic>
          <p:nvPicPr>
            <p:cNvPr id="163" name="Picture 162">
              <a:extLst>
                <a:ext uri="{FF2B5EF4-FFF2-40B4-BE49-F238E27FC236}">
                  <a16:creationId xmlns="" xmlns:a16="http://schemas.microsoft.com/office/drawing/2014/main" id="{63F42B9F-D5E7-44D4-B57F-22D9EB011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064" y="4510559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4" name="Picture 163">
              <a:extLst>
                <a:ext uri="{FF2B5EF4-FFF2-40B4-BE49-F238E27FC236}">
                  <a16:creationId xmlns="" xmlns:a16="http://schemas.microsoft.com/office/drawing/2014/main" id="{A4DAC2BA-C1BD-472E-B12C-4D7362314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424" y="4358957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0096EC6-5AD2-40B1-8993-9E2E8D33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80389" y="3201084"/>
              <a:ext cx="3150713" cy="342827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28" name="Action Button: Blank 27">
            <a:hlinkClick r:id="" action="ppaction://hlinkshowjump?jump=endshow" highlightClick="1"/>
            <a:extLst>
              <a:ext uri="{FF2B5EF4-FFF2-40B4-BE49-F238E27FC236}">
                <a16:creationId xmlns="" xmlns:a16="http://schemas.microsoft.com/office/drawing/2014/main" id="{139FDF83-8BBE-4D5C-A051-9DA715C7EFF9}"/>
              </a:ext>
            </a:extLst>
          </p:cNvPr>
          <p:cNvSpPr/>
          <p:nvPr/>
        </p:nvSpPr>
        <p:spPr>
          <a:xfrm>
            <a:off x="10919019" y="6066979"/>
            <a:ext cx="841140" cy="413664"/>
          </a:xfrm>
          <a:prstGeom prst="actionButtonBlank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/>
              <a:t>exit</a:t>
            </a:r>
            <a:endParaRPr lang="es-ES" b="1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7FF9EFB2-47B4-4CDD-9AC1-40630D75BD22}"/>
              </a:ext>
            </a:extLst>
          </p:cNvPr>
          <p:cNvSpPr/>
          <p:nvPr/>
        </p:nvSpPr>
        <p:spPr>
          <a:xfrm>
            <a:off x="7930112" y="1644467"/>
            <a:ext cx="2857045" cy="1107776"/>
          </a:xfrm>
          <a:prstGeom prst="wedgeEllipseCallout">
            <a:avLst>
              <a:gd name="adj1" fmla="val -17034"/>
              <a:gd name="adj2" fmla="val 81583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>
                <a:solidFill>
                  <a:schemeClr val="tx1"/>
                </a:solidFill>
              </a:rPr>
              <a:t>Có tiền xài tết rồi em hé</a:t>
            </a:r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6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385" y="268501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15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6572" y="1107604"/>
            <a:ext cx="1692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7358" y="2111949"/>
            <a:ext cx="9717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38: </a:t>
            </a:r>
            <a:r>
              <a:rPr lang="en-US" sz="4800" b="1" dirty="0" err="1">
                <a:solidFill>
                  <a:srgbClr val="FF0000"/>
                </a:solidFill>
              </a:rPr>
              <a:t>Biểu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thức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số</a:t>
            </a:r>
            <a:r>
              <a:rPr lang="en-US" sz="4800" b="1" dirty="0">
                <a:solidFill>
                  <a:srgbClr val="FF0000"/>
                </a:solidFill>
              </a:rPr>
              <a:t>. </a:t>
            </a:r>
            <a:endParaRPr lang="en-US" sz="4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Tính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giá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trị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của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biểu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thức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số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9340" y="3854957"/>
            <a:ext cx="4224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1" descr="bloem20"/>
          <p:cNvPicPr>
            <a:picLocks noChangeAspect="1" noChangeArrowheads="1" noCrop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85634"/>
            <a:ext cx="2431146" cy="267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787" y="4078014"/>
            <a:ext cx="2619266" cy="277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9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55737" y="99755"/>
            <a:ext cx="7421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6" y="1076815"/>
            <a:ext cx="10083203" cy="139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7862" y="2767827"/>
            <a:ext cx="6096000" cy="12824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a) 27 – 7 + 30 = 20 + 30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605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41400">
              <a:spcAft>
                <a:spcPts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=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50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02708" y="2767827"/>
            <a:ext cx="6096000" cy="12824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b) 60 + 50 – 20 = 110 – 20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605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30300">
              <a:spcAft>
                <a:spcPts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90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119" y="4442514"/>
            <a:ext cx="2299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c) 9 × 4 = 36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a16="http://schemas.microsoft.com/office/drawing/2014/main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D13C78A0-0329-4EDD-BB4A-1E47334FEA88}"/>
              </a:ext>
            </a:extLst>
          </p:cNvPr>
          <p:cNvPicPr/>
          <p:nvPr/>
        </p:nvPicPr>
        <p:blipFill rotWithShape="1">
          <a:blip r:embed="rId3"/>
          <a:srcRect r="13759"/>
          <a:stretch/>
        </p:blipFill>
        <p:spPr>
          <a:xfrm>
            <a:off x="0" y="0"/>
            <a:ext cx="2308225" cy="1081405"/>
          </a:xfrm>
          <a:prstGeom prst="rect">
            <a:avLst/>
          </a:prstGeom>
        </p:spPr>
      </p:pic>
      <p:pic>
        <p:nvPicPr>
          <p:cNvPr id="9" name="Picture 21" descr="bloem20"/>
          <p:cNvPicPr>
            <a:picLocks noChangeAspect="1" noChangeArrowheads="1" noCrop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85634"/>
            <a:ext cx="2431146" cy="267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bloem20"/>
          <p:cNvPicPr>
            <a:picLocks noChangeAspect="1" noChangeArrowheads="1" noCrop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2" y="4185634"/>
            <a:ext cx="2431146" cy="267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6712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787" y="4078014"/>
            <a:ext cx="2619266" cy="277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91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</TotalTime>
  <Words>791</Words>
  <Application>Microsoft Office PowerPoint</Application>
  <PresentationFormat>Custom</PresentationFormat>
  <Paragraphs>194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60</cp:revision>
  <dcterms:created xsi:type="dcterms:W3CDTF">2022-07-13T12:59:38Z</dcterms:created>
  <dcterms:modified xsi:type="dcterms:W3CDTF">2022-12-14T04:23:16Z</dcterms:modified>
</cp:coreProperties>
</file>