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3"/>
  </p:notesMasterIdLst>
  <p:sldIdLst>
    <p:sldId id="319" r:id="rId4"/>
    <p:sldId id="257" r:id="rId5"/>
    <p:sldId id="256" r:id="rId6"/>
    <p:sldId id="259" r:id="rId7"/>
    <p:sldId id="315" r:id="rId8"/>
    <p:sldId id="261" r:id="rId9"/>
    <p:sldId id="284" r:id="rId10"/>
    <p:sldId id="320" r:id="rId11"/>
    <p:sldId id="267" r:id="rId12"/>
    <p:sldId id="304" r:id="rId13"/>
    <p:sldId id="325" r:id="rId14"/>
    <p:sldId id="322" r:id="rId15"/>
    <p:sldId id="323" r:id="rId16"/>
    <p:sldId id="324" r:id="rId17"/>
    <p:sldId id="321" r:id="rId18"/>
    <p:sldId id="307" r:id="rId19"/>
    <p:sldId id="306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B252A"/>
    <a:srgbClr val="FAC6F4"/>
    <a:srgbClr val="7FE5F3"/>
    <a:srgbClr val="6150C8"/>
    <a:srgbClr val="3333CC"/>
    <a:srgbClr val="DC24B9"/>
    <a:srgbClr val="F2A8E7"/>
    <a:srgbClr val="F694EA"/>
    <a:srgbClr val="F75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5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52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4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6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92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69" y="5084362"/>
            <a:ext cx="2510131" cy="1789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5883145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8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2" y="5918850"/>
            <a:ext cx="2391539" cy="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399" y="-107214"/>
            <a:ext cx="80165" cy="942911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5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1" y="6148567"/>
            <a:ext cx="9588500" cy="709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6305764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28" y="5613400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53928" y="381836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570557" y="70358"/>
            <a:ext cx="572228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0426" y="2438400"/>
            <a:ext cx="7931148" cy="144562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nghệ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  <a:endParaRPr lang="en-US" alt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02222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7389" y="-582896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056" y="21572"/>
            <a:ext cx="2458329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</a:t>
            </a:r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" y="1231143"/>
            <a:ext cx="2528455" cy="550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ảnh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nào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thể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hiện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xem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ti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vi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không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đúng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 (Body)"/>
              </a:rPr>
              <a:t>cách</a:t>
            </a:r>
            <a:r>
              <a:rPr lang="en-US" sz="3200" dirty="0" smtClean="0">
                <a:solidFill>
                  <a:srgbClr val="0000CC"/>
                </a:solidFill>
                <a:latin typeface="Calibri (Body)"/>
              </a:rPr>
              <a:t>?</a:t>
            </a:r>
          </a:p>
          <a:p>
            <a:r>
              <a:rPr lang="en-US" sz="3200" dirty="0" err="1" smtClean="0">
                <a:solidFill>
                  <a:srgbClr val="FB252A"/>
                </a:solidFill>
                <a:latin typeface="Calibri (Body)"/>
              </a:rPr>
              <a:t>Chỉ</a:t>
            </a:r>
            <a:r>
              <a:rPr lang="en-US" sz="3200" dirty="0" smtClean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ra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ảnh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hưởng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xấu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có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thể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xảy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ra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khi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xem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ti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vi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không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đúng</a:t>
            </a:r>
            <a:r>
              <a:rPr lang="en-US" sz="3200" dirty="0">
                <a:solidFill>
                  <a:srgbClr val="FB252A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B252A"/>
                </a:solidFill>
                <a:latin typeface="Calibri (Body)"/>
              </a:rPr>
              <a:t>cách</a:t>
            </a:r>
            <a:r>
              <a:rPr lang="en-US" sz="3200" dirty="0" smtClean="0">
                <a:solidFill>
                  <a:srgbClr val="FB252A"/>
                </a:solidFill>
                <a:latin typeface="Calibri (Body)"/>
              </a:rPr>
              <a:t>?</a:t>
            </a:r>
            <a:endParaRPr lang="en-US" sz="3200" dirty="0">
              <a:solidFill>
                <a:srgbClr val="FB252A"/>
              </a:solidFill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7755" y="-1413449"/>
            <a:ext cx="6345951" cy="92825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24400" y="6410432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9448798" y="6395113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92" y="566113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5486400"/>
            <a:ext cx="9144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vi ở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quá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gần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dễ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gây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hỏng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mắt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7239000" cy="50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5181600"/>
            <a:ext cx="10896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vi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quá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khuya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dễ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gây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mệt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mỏi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hưởng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7467600" cy="479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5334000"/>
            <a:ext cx="10058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vi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ngồi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dễ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gây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mỏi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hưởng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xương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khớp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5687"/>
            <a:ext cx="7661148" cy="47300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40374" y="48387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200" y="5181600"/>
            <a:ext cx="8686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</a:t>
            </a:r>
            <a:r>
              <a:rPr lang="en-US" sz="3600" dirty="0" smtClean="0">
                <a:sym typeface="Wingdings" panose="05000000000000000000" pitchFamily="2" charset="2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ngồi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vi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60231" y="463227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8772"/>
            <a:ext cx="6596063" cy="43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46" y="4314740"/>
            <a:ext cx="3188719" cy="2671178"/>
          </a:xfrm>
          <a:prstGeom prst="rect">
            <a:avLst/>
          </a:prstGeom>
        </p:spPr>
      </p:pic>
      <p:sp>
        <p:nvSpPr>
          <p:cNvPr id="9" name="Trapezoid 8"/>
          <p:cNvSpPr/>
          <p:nvPr/>
        </p:nvSpPr>
        <p:spPr>
          <a:xfrm rot="16200000">
            <a:off x="1166004" y="-577751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9671" y="26717"/>
            <a:ext cx="2458329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4748" y="1503319"/>
            <a:ext cx="9906000" cy="2800767"/>
          </a:xfrm>
          <a:prstGeom prst="rect">
            <a:avLst/>
          </a:prstGeom>
          <a:solidFill>
            <a:srgbClr val="7FE5F3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500" b="1" i="1" dirty="0" err="1" smtClean="0">
                <a:latin typeface="+mj-lt"/>
              </a:rPr>
              <a:t>Khi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xem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ti</a:t>
            </a:r>
            <a:r>
              <a:rPr lang="en-US" sz="3500" b="1" i="1" dirty="0" smtClean="0">
                <a:latin typeface="+mj-lt"/>
              </a:rPr>
              <a:t> vi </a:t>
            </a:r>
            <a:r>
              <a:rPr lang="en-US" sz="3500" b="1" i="1" dirty="0" err="1" smtClean="0">
                <a:latin typeface="+mj-lt"/>
              </a:rPr>
              <a:t>cần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ngồi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đối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diện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ti</a:t>
            </a:r>
            <a:r>
              <a:rPr lang="en-US" sz="3500" b="1" i="1" dirty="0" smtClean="0">
                <a:latin typeface="+mj-lt"/>
              </a:rPr>
              <a:t> vi </a:t>
            </a:r>
            <a:r>
              <a:rPr lang="en-US" sz="3500" b="1" i="1" dirty="0" err="1" smtClean="0">
                <a:latin typeface="+mj-lt"/>
              </a:rPr>
              <a:t>với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khoảng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cách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hợp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lý</a:t>
            </a:r>
            <a:r>
              <a:rPr lang="en-US" sz="3500" b="1" i="1" dirty="0" smtClean="0">
                <a:latin typeface="+mj-lt"/>
              </a:rPr>
              <a:t>. </a:t>
            </a:r>
            <a:r>
              <a:rPr lang="en-US" sz="3500" b="1" i="1" dirty="0" err="1" smtClean="0">
                <a:latin typeface="+mj-lt"/>
              </a:rPr>
              <a:t>Không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nên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xem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ti</a:t>
            </a:r>
            <a:r>
              <a:rPr lang="en-US" sz="3500" b="1" i="1" dirty="0" smtClean="0">
                <a:latin typeface="+mj-lt"/>
              </a:rPr>
              <a:t> vi </a:t>
            </a:r>
            <a:r>
              <a:rPr lang="en-US" sz="3500" b="1" i="1" dirty="0" err="1" smtClean="0">
                <a:latin typeface="+mj-lt"/>
              </a:rPr>
              <a:t>quá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nhiều</a:t>
            </a:r>
            <a:r>
              <a:rPr lang="en-US" sz="3500" b="1" i="1" dirty="0" smtClean="0">
                <a:latin typeface="+mj-lt"/>
              </a:rPr>
              <a:t>, </a:t>
            </a:r>
            <a:r>
              <a:rPr lang="en-US" sz="3500" b="1" i="1" dirty="0" err="1" smtClean="0">
                <a:latin typeface="+mj-lt"/>
              </a:rPr>
              <a:t>quá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khuya</a:t>
            </a:r>
            <a:r>
              <a:rPr lang="en-US" sz="3500" b="1" i="1" dirty="0" smtClean="0">
                <a:latin typeface="+mj-lt"/>
              </a:rPr>
              <a:t>. </a:t>
            </a:r>
            <a:r>
              <a:rPr lang="en-US" sz="3500" b="1" i="1" dirty="0" err="1" smtClean="0">
                <a:latin typeface="+mj-lt"/>
              </a:rPr>
              <a:t>Tuyệt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đối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không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xem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các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chương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trình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có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nội</a:t>
            </a:r>
            <a:r>
              <a:rPr lang="en-US" sz="3500" b="1" i="1" dirty="0" smtClean="0">
                <a:latin typeface="+mj-lt"/>
              </a:rPr>
              <a:t> dung </a:t>
            </a:r>
            <a:r>
              <a:rPr lang="en-US" sz="3500" b="1" i="1" dirty="0" err="1" smtClean="0">
                <a:latin typeface="+mj-lt"/>
              </a:rPr>
              <a:t>bạo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lực</a:t>
            </a:r>
            <a:r>
              <a:rPr lang="en-US" sz="3500" b="1" i="1" dirty="0" smtClean="0">
                <a:latin typeface="+mj-lt"/>
              </a:rPr>
              <a:t>, </a:t>
            </a:r>
            <a:r>
              <a:rPr lang="en-US" sz="3500" b="1" i="1" dirty="0" err="1" smtClean="0">
                <a:latin typeface="+mj-lt"/>
              </a:rPr>
              <a:t>không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phù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hợp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với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lứa</a:t>
            </a:r>
            <a:r>
              <a:rPr lang="en-US" sz="3500" b="1" i="1" dirty="0" smtClean="0">
                <a:latin typeface="+mj-lt"/>
              </a:rPr>
              <a:t> </a:t>
            </a:r>
            <a:r>
              <a:rPr lang="en-US" sz="3500" b="1" i="1" dirty="0" err="1" smtClean="0">
                <a:latin typeface="+mj-lt"/>
              </a:rPr>
              <a:t>tuổi</a:t>
            </a:r>
            <a:r>
              <a:rPr lang="en-US" sz="3500" b="1" i="1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90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1137" y="-85336"/>
            <a:ext cx="2458329" cy="119618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10" name="图片 29699" descr="图片17">
            <a:extLst>
              <a:ext uri="{FF2B5EF4-FFF2-40B4-BE49-F238E27FC236}">
                <a16:creationId xmlns:a16="http://schemas.microsoft.com/office/drawing/2014/main" xmlns="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hought Bubble: Cloud 3">
            <a:extLst>
              <a:ext uri="{FF2B5EF4-FFF2-40B4-BE49-F238E27FC236}">
                <a16:creationId xmlns:a16="http://schemas.microsoft.com/office/drawing/2014/main" xmlns="" id="{BC235B1A-A142-4F7C-98FF-65C10623761D}"/>
              </a:ext>
            </a:extLst>
          </p:cNvPr>
          <p:cNvSpPr/>
          <p:nvPr/>
        </p:nvSpPr>
        <p:spPr>
          <a:xfrm>
            <a:off x="3428999" y="-1"/>
            <a:ext cx="4846947" cy="2971801"/>
          </a:xfrm>
          <a:prstGeom prst="cloudCallout">
            <a:avLst>
              <a:gd name="adj1" fmla="val 59337"/>
              <a:gd name="adj2" fmla="val -22655"/>
            </a:avLst>
          </a:prstGeom>
          <a:solidFill>
            <a:srgbClr val="7FE5F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1347B7-0745-4F80-9D05-37B73D1B99F7}"/>
              </a:ext>
            </a:extLst>
          </p:cNvPr>
          <p:cNvSpPr/>
          <p:nvPr/>
        </p:nvSpPr>
        <p:spPr>
          <a:xfrm>
            <a:off x="4191000" y="571782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NHÓM 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2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240661-CCC7-4F22-B849-386F4F28D862}"/>
              </a:ext>
            </a:extLst>
          </p:cNvPr>
          <p:cNvSpPr txBox="1"/>
          <p:nvPr/>
        </p:nvSpPr>
        <p:spPr>
          <a:xfrm>
            <a:off x="1030769" y="3543583"/>
            <a:ext cx="4876801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/>
              <a:t>Em hãy </a:t>
            </a:r>
            <a:r>
              <a:rPr lang="nl-NL" sz="4000" b="1" dirty="0" smtClean="0"/>
              <a:t>cùng bạn thảo luận và chọn chỗ ngồi xem ti vi an toàn, đúng cách?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6846887" y="2565397"/>
            <a:ext cx="5345113" cy="42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xmlns="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228600"/>
            <a:ext cx="3009900" cy="838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EE1768-811D-4E3B-A525-8D17FABE405E}"/>
              </a:ext>
            </a:extLst>
          </p:cNvPr>
          <p:cNvSpPr/>
          <p:nvPr/>
        </p:nvSpPr>
        <p:spPr>
          <a:xfrm>
            <a:off x="4191000" y="102142"/>
            <a:ext cx="5860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“Ai </a:t>
            </a:r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Ai </a:t>
            </a:r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cap="none" spc="50" dirty="0">
              <a:ln w="0"/>
              <a:solidFill>
                <a:srgbClr val="0000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3" y="1066800"/>
            <a:ext cx="9906000" cy="1323439"/>
          </a:xfrm>
          <a:prstGeom prst="rect">
            <a:avLst/>
          </a:prstGeom>
          <a:solidFill>
            <a:srgbClr val="7FE5F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u="sng" dirty="0" smtClean="0">
                <a:solidFill>
                  <a:srgbClr val="FB252A"/>
                </a:solidFill>
              </a:rPr>
              <a:t>Yêu cầu</a:t>
            </a:r>
            <a:r>
              <a:rPr lang="nl-NL" sz="4000" b="1" i="1" dirty="0" smtClean="0">
                <a:solidFill>
                  <a:srgbClr val="FB252A"/>
                </a:solidFill>
              </a:rPr>
              <a:t>:</a:t>
            </a:r>
            <a:r>
              <a:rPr lang="nl-NL" sz="4000" b="1" i="1" dirty="0" smtClean="0"/>
              <a:t> </a:t>
            </a:r>
            <a:r>
              <a:rPr lang="nl-NL" sz="4000" b="1" dirty="0" smtClean="0">
                <a:solidFill>
                  <a:srgbClr val="002060"/>
                </a:solidFill>
              </a:rPr>
              <a:t>Hãy viết </a:t>
            </a:r>
            <a:r>
              <a:rPr lang="nl-NL" sz="4000" b="1" dirty="0">
                <a:solidFill>
                  <a:srgbClr val="002060"/>
                </a:solidFill>
              </a:rPr>
              <a:t>tên </a:t>
            </a:r>
            <a:r>
              <a:rPr lang="nl-NL" sz="4000" b="1" dirty="0" smtClean="0">
                <a:solidFill>
                  <a:srgbClr val="002060"/>
                </a:solidFill>
              </a:rPr>
              <a:t>những sản phẩm công nghệ </a:t>
            </a:r>
            <a:r>
              <a:rPr lang="nl-NL" sz="4000" b="1" dirty="0">
                <a:solidFill>
                  <a:srgbClr val="002060"/>
                </a:solidFill>
              </a:rPr>
              <a:t>mà em biết.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283" y="2456795"/>
            <a:ext cx="1158239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4000" b="1" dirty="0">
                <a:solidFill>
                  <a:srgbClr val="FF0000"/>
                </a:solidFill>
              </a:rPr>
              <a:t>- </a:t>
            </a:r>
            <a:r>
              <a:rPr lang="nl-NL" sz="4000" b="1" u="sng" dirty="0">
                <a:solidFill>
                  <a:srgbClr val="FF0000"/>
                </a:solidFill>
              </a:rPr>
              <a:t>Cách chơi</a:t>
            </a:r>
            <a:r>
              <a:rPr lang="nl-NL" sz="4000" dirty="0">
                <a:solidFill>
                  <a:srgbClr val="FF0000"/>
                </a:solidFill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r>
              <a:rPr lang="nl-NL" sz="4000" dirty="0"/>
              <a:t>+ Thời gian: </a:t>
            </a:r>
            <a:r>
              <a:rPr lang="nl-NL" sz="4000" dirty="0" smtClean="0"/>
              <a:t>2 </a:t>
            </a:r>
            <a:r>
              <a:rPr lang="nl-NL" sz="4000" dirty="0"/>
              <a:t>phút</a:t>
            </a:r>
            <a:endParaRPr lang="en-US" sz="4000" dirty="0"/>
          </a:p>
          <a:p>
            <a:pPr algn="just"/>
            <a:r>
              <a:rPr lang="nl-NL" sz="4000" dirty="0"/>
              <a:t>+ Mỗi đội xếp thành 1 hàng, chơi nối tiếp.</a:t>
            </a:r>
            <a:endParaRPr lang="en-US" sz="4000" dirty="0"/>
          </a:p>
          <a:p>
            <a:pPr algn="just"/>
            <a:r>
              <a:rPr lang="nl-NL" sz="4000" dirty="0"/>
              <a:t>+ Khi có hiệu lệnh của GV các đội lên viết tên và nội dung chương trình truyền hình mà em biết.</a:t>
            </a:r>
            <a:endParaRPr lang="en-US" sz="4000" dirty="0"/>
          </a:p>
          <a:p>
            <a:pPr algn="just"/>
            <a:r>
              <a:rPr lang="nl-NL" sz="4000" dirty="0"/>
              <a:t>+ Hết thời gian, đội nào viết được nhiều tên và nội dung chương trình truyền hình, đội đó thắng.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xmlns="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228600"/>
            <a:ext cx="3009900" cy="838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EE1768-811D-4E3B-A525-8D17FABE405E}"/>
              </a:ext>
            </a:extLst>
          </p:cNvPr>
          <p:cNvSpPr/>
          <p:nvPr/>
        </p:nvSpPr>
        <p:spPr>
          <a:xfrm>
            <a:off x="4191000" y="102142"/>
            <a:ext cx="5860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“Ai </a:t>
            </a:r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Ai </a:t>
            </a:r>
            <a:r>
              <a:rPr lang="en-US" sz="3200" b="1" spc="50" dirty="0" err="1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spc="50" dirty="0" smtClean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cap="none" spc="50" dirty="0">
              <a:ln w="0"/>
              <a:solidFill>
                <a:srgbClr val="0000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3" y="1066800"/>
            <a:ext cx="9906000" cy="1323439"/>
          </a:xfrm>
          <a:prstGeom prst="rect">
            <a:avLst/>
          </a:prstGeom>
          <a:solidFill>
            <a:srgbClr val="7FE5F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u="sng" dirty="0" smtClean="0">
                <a:solidFill>
                  <a:srgbClr val="FB252A"/>
                </a:solidFill>
              </a:rPr>
              <a:t>Yêu cầu</a:t>
            </a:r>
            <a:r>
              <a:rPr lang="nl-NL" sz="4000" b="1" i="1" dirty="0" smtClean="0">
                <a:solidFill>
                  <a:srgbClr val="FB252A"/>
                </a:solidFill>
              </a:rPr>
              <a:t>:</a:t>
            </a:r>
            <a:r>
              <a:rPr lang="nl-NL" sz="4000" b="1" i="1" dirty="0" smtClean="0"/>
              <a:t> </a:t>
            </a:r>
            <a:r>
              <a:rPr lang="nl-NL" sz="4000" b="1" dirty="0" smtClean="0">
                <a:solidFill>
                  <a:srgbClr val="002060"/>
                </a:solidFill>
              </a:rPr>
              <a:t>Hãy viết </a:t>
            </a:r>
            <a:r>
              <a:rPr lang="nl-NL" sz="4000" b="1" dirty="0">
                <a:solidFill>
                  <a:srgbClr val="002060"/>
                </a:solidFill>
              </a:rPr>
              <a:t>tên </a:t>
            </a:r>
            <a:r>
              <a:rPr lang="nl-NL" sz="4000" b="1" dirty="0" smtClean="0">
                <a:solidFill>
                  <a:srgbClr val="002060"/>
                </a:solidFill>
              </a:rPr>
              <a:t>những sản phẩm công nghệ </a:t>
            </a:r>
            <a:r>
              <a:rPr lang="nl-NL" sz="4000" b="1" dirty="0">
                <a:solidFill>
                  <a:srgbClr val="002060"/>
                </a:solidFill>
              </a:rPr>
              <a:t>mà em biết.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60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59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58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57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56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55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54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53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52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51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50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49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48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47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46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45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44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43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42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41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40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39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38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37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36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35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34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33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32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31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30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29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28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27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26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25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24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23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22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21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20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19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18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17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16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15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14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13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12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11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10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09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08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07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62" name="Rectangle 56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06</a:t>
            </a:r>
            <a:endParaRPr lang="vi-VN" sz="8800" b="1">
              <a:solidFill>
                <a:schemeClr val="bg1"/>
              </a:solidFill>
            </a:endParaRPr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66"/>
                </a:solidFill>
              </a:rPr>
              <a:t>05</a:t>
            </a:r>
            <a:endParaRPr lang="vi-VN" sz="8800" b="1">
              <a:solidFill>
                <a:srgbClr val="FF0066"/>
              </a:solidFill>
            </a:endParaRPr>
          </a:p>
        </p:txBody>
      </p:sp>
      <p:sp>
        <p:nvSpPr>
          <p:cNvPr id="64" name="Rectangle 58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66"/>
                </a:solidFill>
              </a:rPr>
              <a:t>04</a:t>
            </a:r>
            <a:endParaRPr lang="vi-VN" sz="8800" b="1">
              <a:solidFill>
                <a:srgbClr val="FF0066"/>
              </a:solidFill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66"/>
                </a:solidFill>
              </a:rPr>
              <a:t>03</a:t>
            </a:r>
            <a:endParaRPr lang="vi-VN" sz="8800" b="1">
              <a:solidFill>
                <a:srgbClr val="FF0066"/>
              </a:solidFill>
            </a:endParaRPr>
          </a:p>
        </p:txBody>
      </p:sp>
      <p:sp>
        <p:nvSpPr>
          <p:cNvPr id="66" name="Rectangle 60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66"/>
                </a:solidFill>
              </a:rPr>
              <a:t>02</a:t>
            </a:r>
            <a:endParaRPr lang="vi-VN" sz="8800" b="1">
              <a:solidFill>
                <a:srgbClr val="FF0066"/>
              </a:solidFill>
            </a:endParaRPr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66"/>
                </a:solidFill>
              </a:rPr>
              <a:t>01</a:t>
            </a:r>
            <a:endParaRPr lang="vi-VN" sz="8800" b="1">
              <a:solidFill>
                <a:srgbClr val="FF0066"/>
              </a:solidFill>
            </a:endParaRPr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4953000" y="3352800"/>
            <a:ext cx="21336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66"/>
                </a:solidFill>
              </a:rPr>
              <a:t>Hết giờ</a:t>
            </a:r>
            <a:endParaRPr lang="vi-VN" sz="4800" b="1">
              <a:solidFill>
                <a:srgbClr val="FF0066"/>
              </a:solidFill>
            </a:endParaRPr>
          </a:p>
        </p:txBody>
      </p:sp>
      <p:sp>
        <p:nvSpPr>
          <p:cNvPr id="69" name="Rectangle 63"/>
          <p:cNvSpPr>
            <a:spLocks noChangeArrowheads="1"/>
          </p:cNvSpPr>
          <p:nvPr/>
        </p:nvSpPr>
        <p:spPr bwMode="auto">
          <a:xfrm>
            <a:off x="11045483" y="6172200"/>
            <a:ext cx="9144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Bắt đầu</a:t>
            </a:r>
            <a:endParaRPr lang="vi-VN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33BACA6-2E85-42F9-A120-92F5EFA8B9CA}"/>
              </a:ext>
            </a:extLst>
          </p:cNvPr>
          <p:cNvSpPr/>
          <p:nvPr/>
        </p:nvSpPr>
        <p:spPr>
          <a:xfrm>
            <a:off x="152400" y="1560548"/>
            <a:ext cx="11963400" cy="514430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FFFF00"/>
                </a:solidFill>
                <a:latin typeface="HP-089" pitchFamily="34" charset="0"/>
              </a:rPr>
              <a:t>Thông điệp</a:t>
            </a:r>
            <a:endParaRPr lang="vi-VN" sz="3200" b="1" dirty="0">
              <a:solidFill>
                <a:srgbClr val="FFFF00"/>
              </a:solidFill>
              <a:latin typeface="HP001 TD 4H" pitchFamily="34" charset="-9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55FFEE-950B-4E82-8489-1C70C5DBC047}"/>
              </a:ext>
            </a:extLst>
          </p:cNvPr>
          <p:cNvSpPr/>
          <p:nvPr/>
        </p:nvSpPr>
        <p:spPr>
          <a:xfrm>
            <a:off x="1188028" y="2405790"/>
            <a:ext cx="10775372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u="sng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000" b="1" i="1" u="sng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i="1" u="sng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bố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kênh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chỉnh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thanh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ti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vi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ý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3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- Chia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sẻ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đình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việc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ti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vi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3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an </a:t>
            </a:r>
            <a:r>
              <a:rPr lang="en-US" sz="3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toàn</a:t>
            </a:r>
            <a:r>
              <a:rPr lang="en-US" sz="3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sz="3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-55443"/>
            <a:ext cx="1694696" cy="2161906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92" y="-364368"/>
            <a:ext cx="2345108" cy="25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47554"/>
            <a:ext cx="7315200" cy="4110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37D64D-AA86-4FAF-BFE5-656A420E5B2C}"/>
              </a:ext>
            </a:extLst>
          </p:cNvPr>
          <p:cNvSpPr/>
          <p:nvPr/>
        </p:nvSpPr>
        <p:spPr>
          <a:xfrm>
            <a:off x="419100" y="838200"/>
            <a:ext cx="11125200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0"/>
                <a:solidFill>
                  <a:srgbClr val="33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THU HÌNH </a:t>
            </a:r>
            <a:r>
              <a:rPr lang="en-US" sz="4000" b="1" cap="none" spc="50" dirty="0" smtClean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40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29339" y="293647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34" y="-1029528"/>
            <a:ext cx="2857361" cy="5027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837730" y="2724594"/>
            <a:ext cx="12192000" cy="405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99" y="1"/>
            <a:ext cx="2737397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916331" y="4953363"/>
            <a:ext cx="5468716" cy="146502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133600" y="174210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96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</a:t>
            </a:r>
            <a:r>
              <a:rPr lang="en-US" altLang="zh-CN" sz="96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Ộ</a:t>
            </a:r>
            <a:r>
              <a:rPr lang="en-US" altLang="zh-CN" sz="96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 </a:t>
            </a:r>
            <a:endParaRPr lang="zh-CN" altLang="en-US" sz="96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988605" y="5607563"/>
            <a:ext cx="3015344" cy="6751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6216"/>
            <a:ext cx="3593193" cy="4370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10915" y="600928"/>
            <a:ext cx="1254353" cy="1254353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47479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68823" y="1114239"/>
            <a:ext cx="1254353" cy="1254353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0479" y="375450"/>
            <a:ext cx="1254353" cy="1254353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086" y="1"/>
            <a:ext cx="2999433" cy="2999433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AB2D7F06-3216-4C1C-AFB9-D450DB59F2AB}"/>
              </a:ext>
            </a:extLst>
          </p:cNvPr>
          <p:cNvSpPr/>
          <p:nvPr/>
        </p:nvSpPr>
        <p:spPr>
          <a:xfrm>
            <a:off x="2819400" y="2565838"/>
            <a:ext cx="9372600" cy="298154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hãy</a:t>
            </a:r>
            <a:r>
              <a:rPr lang="en-US" sz="3600" b="1" dirty="0" smtClean="0"/>
              <a:t> chia </a:t>
            </a:r>
            <a:r>
              <a:rPr lang="en-US" sz="3600" b="1" dirty="0" err="1" smtClean="0"/>
              <a:t>sẻ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hiểu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vi-VN" sz="3600" b="1" dirty="0" smtClean="0"/>
              <a:t>của </a:t>
            </a:r>
            <a:r>
              <a:rPr lang="vi-VN" sz="3600" b="1" dirty="0"/>
              <a:t>mình về </a:t>
            </a:r>
            <a:r>
              <a:rPr lang="nl-NL" sz="3600" b="1" dirty="0"/>
              <a:t>tên và nội dung chương trình truyền hình mà em </a:t>
            </a:r>
            <a:r>
              <a:rPr lang="nl-NL" sz="3600" b="1" dirty="0" smtClean="0"/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988605" y="5607563"/>
            <a:ext cx="3015344" cy="6751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6216"/>
            <a:ext cx="3593193" cy="4370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10915" y="600928"/>
            <a:ext cx="1254353" cy="1254353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47479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68823" y="1114239"/>
            <a:ext cx="1254353" cy="1254353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0479" y="375450"/>
            <a:ext cx="1254353" cy="1254353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086" y="1"/>
            <a:ext cx="2999433" cy="2999433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AB2D7F06-3216-4C1C-AFB9-D450DB59F2AB}"/>
              </a:ext>
            </a:extLst>
          </p:cNvPr>
          <p:cNvSpPr/>
          <p:nvPr/>
        </p:nvSpPr>
        <p:spPr>
          <a:xfrm>
            <a:off x="2895600" y="1627551"/>
            <a:ext cx="8382000" cy="337517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0000"/>
                </a:solidFill>
              </a:rPr>
              <a:t>Nói về những điều mà em đã học </a:t>
            </a:r>
            <a:r>
              <a:rPr lang="vi-VN" sz="3600" b="1" dirty="0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truyền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869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5672372" y="4554570"/>
            <a:ext cx="2257936" cy="133314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86911" y="716298"/>
            <a:ext cx="3987800" cy="3965178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9" y="1350139"/>
            <a:ext cx="2508400" cy="55078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"/>
            <a:ext cx="12187592" cy="6855520"/>
          </a:xfrm>
          <a:prstGeom prst="rect">
            <a:avLst/>
          </a:prstGeom>
        </p:spPr>
      </p:pic>
      <p:sp>
        <p:nvSpPr>
          <p:cNvPr id="13" name="Trapezoid 12"/>
          <p:cNvSpPr/>
          <p:nvPr/>
        </p:nvSpPr>
        <p:spPr>
          <a:xfrm rot="16200000">
            <a:off x="548989" y="-329154"/>
            <a:ext cx="1110847" cy="188355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7876" y="28135"/>
            <a:ext cx="1959752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2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0200" y="2057400"/>
            <a:ext cx="9391772" cy="2615240"/>
          </a:xfrm>
          <a:prstGeom prst="roundRect">
            <a:avLst/>
          </a:prstGeom>
          <a:solidFill>
            <a:srgbClr val="FAC6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</a:rPr>
              <a:t> chia </a:t>
            </a:r>
            <a:r>
              <a:rPr lang="en-US" sz="3600" b="1" dirty="0" err="1" smtClean="0">
                <a:solidFill>
                  <a:srgbClr val="0000CC"/>
                </a:solidFill>
              </a:rPr>
              <a:t>sẻ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bật</a:t>
            </a:r>
            <a:r>
              <a:rPr lang="en-US" sz="3600" b="1" dirty="0" smtClean="0">
                <a:solidFill>
                  <a:srgbClr val="0000CC"/>
                </a:solidFill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</a:rPr>
              <a:t>tắt</a:t>
            </a:r>
            <a:r>
              <a:rPr lang="en-US" sz="3600" b="1" dirty="0" smtClean="0">
                <a:solidFill>
                  <a:srgbClr val="0000CC"/>
                </a:solidFill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chỉnh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lượng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ti</a:t>
            </a:r>
            <a:r>
              <a:rPr lang="en-US" sz="3600" b="1" dirty="0" smtClean="0">
                <a:solidFill>
                  <a:srgbClr val="0000CC"/>
                </a:solidFill>
              </a:rPr>
              <a:t> vi </a:t>
            </a:r>
            <a:r>
              <a:rPr lang="en-US" sz="3600" b="1" dirty="0" err="1" smtClean="0">
                <a:solidFill>
                  <a:srgbClr val="0000CC"/>
                </a:solidFill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</a:rPr>
              <a:t>?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7176" y="-1659547"/>
            <a:ext cx="6763875" cy="10067048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6200000">
            <a:off x="548989" y="-329154"/>
            <a:ext cx="1110847" cy="188355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7876" y="28135"/>
            <a:ext cx="1959752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2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02439" y="2895600"/>
            <a:ext cx="5181600" cy="3733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</a:rPr>
              <a:t> vi: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</a:rPr>
              <a:t>Bật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</a:rPr>
              <a:t> vi.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chỉnh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âm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</a:rPr>
              <a:t> 3: </a:t>
            </a:r>
            <a:r>
              <a:rPr lang="en-US" sz="2800" b="1" dirty="0" err="1" smtClean="0">
                <a:solidFill>
                  <a:srgbClr val="0000CC"/>
                </a:solidFill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chỉnh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kênh</a:t>
            </a:r>
            <a:r>
              <a:rPr lang="en-US" sz="2800" b="1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</a:rPr>
              <a:t> 4: </a:t>
            </a:r>
            <a:r>
              <a:rPr lang="en-US" sz="2800" b="1" dirty="0" err="1" smtClean="0">
                <a:solidFill>
                  <a:srgbClr val="0000CC"/>
                </a:solidFill>
              </a:rPr>
              <a:t>Tắt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</a:rPr>
              <a:t> vi </a:t>
            </a:r>
            <a:r>
              <a:rPr lang="en-US" sz="2800" b="1" dirty="0" err="1" smtClean="0">
                <a:solidFill>
                  <a:srgbClr val="0000CC"/>
                </a:solidFill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dụng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xmlns="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605676"/>
            <a:ext cx="10820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quan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sát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hình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5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biết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những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hình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ảnh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nào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hiện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xem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ti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vi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đúng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cách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?</a:t>
            </a:r>
            <a:endParaRPr lang="en-US" sz="3600" dirty="0">
              <a:solidFill>
                <a:srgbClr val="0000CC"/>
              </a:solidFill>
              <a:latin typeface="Calibri (Body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685800" y="5257800"/>
            <a:ext cx="10591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Chỉ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ảnh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hưởng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xấu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xảy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khi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xem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ti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vi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đúng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Calibri (Body)"/>
              </a:rPr>
              <a:t>cách</a:t>
            </a:r>
            <a:r>
              <a:rPr lang="en-US" sz="3600" dirty="0" smtClean="0">
                <a:solidFill>
                  <a:srgbClr val="0000CC"/>
                </a:solidFill>
                <a:latin typeface="Calibri (Body)"/>
              </a:rPr>
              <a:t>?</a:t>
            </a:r>
            <a:endParaRPr lang="en-US" sz="3600" dirty="0">
              <a:solidFill>
                <a:srgbClr val="0000CC"/>
              </a:solidFill>
              <a:latin typeface="Calibri (Body)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BC235B1A-A142-4F7C-98FF-65C10623761D}"/>
              </a:ext>
            </a:extLst>
          </p:cNvPr>
          <p:cNvSpPr/>
          <p:nvPr/>
        </p:nvSpPr>
        <p:spPr>
          <a:xfrm>
            <a:off x="2819400" y="0"/>
            <a:ext cx="5486400" cy="3327407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1347B7-0745-4F80-9D05-37B73D1B99F7}"/>
              </a:ext>
            </a:extLst>
          </p:cNvPr>
          <p:cNvSpPr/>
          <p:nvPr/>
        </p:nvSpPr>
        <p:spPr>
          <a:xfrm>
            <a:off x="3690196" y="878434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NHÓM 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4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610</Words>
  <Application>Microsoft Office PowerPoint</Application>
  <PresentationFormat>Custom</PresentationFormat>
  <Paragraphs>124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2_Office Theme</vt:lpstr>
      <vt:lpstr>Office 主题</vt:lpstr>
      <vt:lpstr>Chào mừng các em đến với tiết học môn Công nghệ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Thông điệp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TA2021</cp:lastModifiedBy>
  <cp:revision>108</cp:revision>
  <dcterms:created xsi:type="dcterms:W3CDTF">2006-08-16T00:00:00Z</dcterms:created>
  <dcterms:modified xsi:type="dcterms:W3CDTF">2022-08-15T16:03:35Z</dcterms:modified>
</cp:coreProperties>
</file>