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83" r:id="rId2"/>
    <p:sldId id="2975" r:id="rId3"/>
    <p:sldId id="2992" r:id="rId4"/>
    <p:sldId id="2979" r:id="rId5"/>
    <p:sldId id="2993" r:id="rId6"/>
    <p:sldId id="2994" r:id="rId7"/>
    <p:sldId id="2995" r:id="rId8"/>
    <p:sldId id="2998" r:id="rId9"/>
    <p:sldId id="2999" r:id="rId10"/>
    <p:sldId id="3000" r:id="rId11"/>
    <p:sldId id="299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000099"/>
    <a:srgbClr val="FDF2D1"/>
    <a:srgbClr val="0998D7"/>
    <a:srgbClr val="FFFFFF"/>
    <a:srgbClr val="3DC3EC"/>
    <a:srgbClr val="F3E8CC"/>
    <a:srgbClr val="F03C69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6E0BD0B-F434-4271-8D74-77148136C497}"/>
              </a:ext>
            </a:extLst>
          </p:cNvPr>
          <p:cNvGrpSpPr/>
          <p:nvPr/>
        </p:nvGrpSpPr>
        <p:grpSpPr>
          <a:xfrm>
            <a:off x="-1" y="710176"/>
            <a:ext cx="9040969" cy="1706011"/>
            <a:chOff x="0" y="204868"/>
            <a:chExt cx="7315200" cy="1830709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xmlns="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PHẦN 1: CÔNG NGHỆ VÀ ĐỜI SỐNG</a:t>
              </a:r>
              <a:endParaRPr lang="vi-VN" sz="3600" b="1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0379" y="1949490"/>
            <a:ext cx="10736365" cy="1940925"/>
            <a:chOff x="880379" y="1949490"/>
            <a:chExt cx="10736365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92D79674-3A3B-45E5-BAFD-BC63F7E6954B}"/>
                </a:ext>
              </a:extLst>
            </p:cNvPr>
            <p:cNvSpPr/>
            <p:nvPr/>
          </p:nvSpPr>
          <p:spPr>
            <a:xfrm>
              <a:off x="2140215" y="2416187"/>
              <a:ext cx="9476529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xmlns="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379" y="1949490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C291F0A-6538-47EE-8BBD-8BA2D20B5E24}"/>
                </a:ext>
              </a:extLst>
            </p:cNvPr>
            <p:cNvSpPr/>
            <p:nvPr/>
          </p:nvSpPr>
          <p:spPr>
            <a:xfrm>
              <a:off x="1481522" y="2354731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4F81E7C-61C6-4C40-8233-25CADD491953}"/>
                </a:ext>
              </a:extLst>
            </p:cNvPr>
            <p:cNvSpPr/>
            <p:nvPr/>
          </p:nvSpPr>
          <p:spPr>
            <a:xfrm>
              <a:off x="1623338" y="2671528"/>
              <a:ext cx="62528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6</a:t>
              </a:r>
              <a:endParaRPr lang="vi-VN" sz="4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C15C19C-ABFA-453A-87E1-6BF74BA5C22E}"/>
              </a:ext>
            </a:extLst>
          </p:cNvPr>
          <p:cNvSpPr/>
          <p:nvPr/>
        </p:nvSpPr>
        <p:spPr>
          <a:xfrm>
            <a:off x="2644256" y="2502609"/>
            <a:ext cx="897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 An toàn với môi trường công nghệ </a:t>
            </a:r>
            <a:r>
              <a:rPr lang="en-US" sz="3200" b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trong gia </a:t>
            </a: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đình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(Tiết 2)</a:t>
            </a:r>
            <a:endParaRPr lang="vi-VN" sz="3200" b="1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50000"/>
              </a:lnSpc>
            </a:pPr>
            <a:endParaRPr lang="vi-VN" sz="3200" b="1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49216" y="1709523"/>
            <a:ext cx="6851373" cy="4028661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Khi có tình huống không an toàn xảy ra, cần báo cho người lớn biết hoặc gọi điện đến các số điện thoại khẩn cấp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280452" y="530087"/>
            <a:ext cx="3273287" cy="543339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12C4231-EEA8-41CB-BCA6-CBCD7D83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6" y="-24398"/>
            <a:ext cx="983065" cy="967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460" y="127794"/>
            <a:ext cx="740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Phát triển năng lực] Giải tự nhiên và xã hội 1 Bài 4: An toàn khi ở nhà |  [Phát triển năng lực] Tự nhiên xã hội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26131"/>
              </p:ext>
            </p:extLst>
          </p:nvPr>
        </p:nvGraphicFramePr>
        <p:xfrm>
          <a:off x="3523833" y="2485218"/>
          <a:ext cx="5964724" cy="2038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7631"/>
                <a:gridCol w="2652188"/>
                <a:gridCol w="2464905"/>
              </a:tblGrid>
              <a:tr h="88083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Tên sản phẩm công nghệ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Lưu ý khi sử dụng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smtClean="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r>
                        <a:rPr lang="nl-NL" sz="14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r>
                        <a:rPr lang="nl-NL" sz="14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0" y="930664"/>
            <a:ext cx="91970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nl-NL" sz="240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em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 nhà hãy</a:t>
            </a:r>
            <a:r>
              <a:rPr kumimoji="0" lang="nl-NL" sz="24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 sẻ những hiểu biết của mình để đảm bảo an toàn khi sử dụng các SP công nghệ cho thành viện trong gia đình,</a:t>
            </a:r>
            <a:r>
              <a:rPr kumimoji="0" lang="nl-NL" sz="24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tạo bảng mẫu và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 kê vào bảng những lưu ý khi sử dụng các SP công nghệ</a:t>
            </a:r>
            <a:endParaRPr kumimoji="0" lang="nl-NL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60497" y="5918417"/>
            <a:ext cx="1156754" cy="822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E13F798-587C-4135-9533-05E3CCBA2CAC}"/>
              </a:ext>
            </a:extLst>
          </p:cNvPr>
          <p:cNvSpPr/>
          <p:nvPr/>
        </p:nvSpPr>
        <p:spPr>
          <a:xfrm>
            <a:off x="1917931" y="2637111"/>
            <a:ext cx="899863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>
                <a:latin typeface="Times New Roman" pitchFamily="18" charset="0"/>
                <a:cs typeface="Times New Roman" pitchFamily="18" charset="0"/>
              </a:rPr>
              <a:t>+ Bạn An giơ tay chỗ ấm đun nước bằng điện đang sôi.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b="1">
                <a:latin typeface="Times New Roman" pitchFamily="18" charset="0"/>
                <a:cs typeface="Times New Roman" pitchFamily="18" charset="0"/>
              </a:rPr>
              <a:t>+ Khi nước sôi, bạn Hà cẩn thận rút phích cắm ra khỏi ổ điện, cầm quai ấm để rót 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495302" y="386660"/>
            <a:ext cx="3076025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7704" y="4927420"/>
            <a:ext cx="7867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 có nhận xét gì về cách sử dụng của 2 bạn?  </a:t>
            </a:r>
            <a:endParaRPr lang="en-US" sz="28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3740723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929430" y="881881"/>
            <a:ext cx="307602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KHÁM PHÁ</a:t>
            </a:r>
            <a:endParaRPr lang="vi-VN" sz="36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10EB54-4731-4DD5-8421-518086FEA3E2}"/>
              </a:ext>
            </a:extLst>
          </p:cNvPr>
          <p:cNvSpPr/>
          <p:nvPr/>
        </p:nvSpPr>
        <p:spPr>
          <a:xfrm>
            <a:off x="4181214" y="742134"/>
            <a:ext cx="726810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b="1">
                <a:latin typeface="Times New Roman" pitchFamily="18" charset="0"/>
                <a:cs typeface="Times New Roman" pitchFamily="18" charset="0"/>
              </a:rPr>
              <a:t>Hoạt động 1. An toàn khi sử dụng một số sản phẩm công nghệ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hóm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3928718" y="2352246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04" y="2352246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55" y="2352245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18" y="4199582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08" y="4268723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05" y="4268723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7108" y="6078828"/>
            <a:ext cx="259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549" y="803076"/>
            <a:ext cx="2842314" cy="12874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E10EB54-4731-4DD5-8421-518086FEA3E2}"/>
              </a:ext>
            </a:extLst>
          </p:cNvPr>
          <p:cNvSpPr/>
          <p:nvPr/>
        </p:nvSpPr>
        <p:spPr>
          <a:xfrm>
            <a:off x="1455371" y="5076079"/>
            <a:ext cx="4683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Miêu tả nội dung từng bức tranh</a:t>
            </a:r>
            <a:endParaRPr lang="vi-VN"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E10EB54-4731-4DD5-8421-518086FEA3E2}"/>
              </a:ext>
            </a:extLst>
          </p:cNvPr>
          <p:cNvSpPr/>
          <p:nvPr/>
        </p:nvSpPr>
        <p:spPr>
          <a:xfrm>
            <a:off x="1270617" y="4545918"/>
            <a:ext cx="5821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Theo các em việc làm trong hình nào đúng, việc làm trong hình nào sai? Tại sao?</a:t>
            </a:r>
            <a:endParaRPr lang="vi-VN"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3" grpId="1"/>
      <p:bldP spid="3" grpId="0"/>
      <p:bldP spid="3" grpId="1"/>
      <p:bldP spid="4" grpId="0" animBg="1"/>
      <p:bldP spid="24" grpId="0"/>
      <p:bldP spid="24" grpId="2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59099" y="0"/>
            <a:ext cx="9955369" cy="6645499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Sử dụng các sản phẩm công nghệ trong gia đình cần đảm bảo an toàn, tiết kiệm năng 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Đóng tủ lạnh ngay sau khi lấy đồ.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nên ngồi gần và không nên xem ti vi quá lâu.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459073" y="906623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83" y="945894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90" y="3119250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1" y="2973560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" y="4996457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40" y="5035728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721994" y="132522"/>
            <a:ext cx="5238715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Ghép các mô tả vào bức tranh cho đúng.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34677" y="1167596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4677" y="3119250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4679" y="2279871"/>
            <a:ext cx="36899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Đóng tủ lạnh ngay sau khi lấy đồ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4679" y="6112411"/>
            <a:ext cx="36899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9" y="5036597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nên ngồi gần và không nên xem ti vi quá lâu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4677" y="4061703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34431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567332" y="649176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632678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99" y="649174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6" y="3920993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3862514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00" y="3920993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830" y="2558309"/>
            <a:ext cx="32894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7052" y="2584067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3949" y="2596945"/>
            <a:ext cx="34380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Đóng tủ lạnh ngay sau khi lấy đồ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830" y="5772889"/>
            <a:ext cx="30538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1555" y="5758433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 ngồi gần và không nên xem ti vi quá lâu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53949" y="5772889"/>
            <a:ext cx="318612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26098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8586709" y="-262150"/>
            <a:ext cx="3420378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4E13F798-587C-4135-9533-05E3CCBA2CAC}"/>
              </a:ext>
            </a:extLst>
          </p:cNvPr>
          <p:cNvSpPr/>
          <p:nvPr/>
        </p:nvSpPr>
        <p:spPr>
          <a:xfrm>
            <a:off x="103032" y="434110"/>
            <a:ext cx="8347510" cy="10556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 những việc đã làm, chưa làm để đảm bảo an toàn khi sử dụng các SP công nghệ.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9115975" y="420345"/>
            <a:ext cx="307602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2643" y="2727845"/>
            <a:ext cx="8655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Liên hệ các tình huống trong hình diễn ra ở gia đình mình và chia sẻ với các bạn.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2.96022E-6 L 1.875E-6 -0.07216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" y="2037522"/>
            <a:ext cx="3839982" cy="14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34" y="1984513"/>
            <a:ext cx="4150395" cy="154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9" y="1984513"/>
            <a:ext cx="3843981" cy="145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34567" y="411458"/>
            <a:ext cx="91587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mô tả tình huống không an toàn trong hình 3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4467" y="3737756"/>
            <a:ext cx="11809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4359090"/>
            <a:ext cx="3511825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nhìn thấy đám cháy và đã chạy ra xa đám cháy, hét lớn để gây sự chú ý của những người xung quang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27774" y="4386237"/>
            <a:ext cx="354495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đã gọi người lớn đến để giúp đỡ khi phát hiện dây điện bị hở và gọi điện thoại khẩn cấp (114, 115)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3749" y="4359090"/>
            <a:ext cx="3656583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gặp đám cháy lấy khăn ướt bịt mũi, miệng, cúi khom người men theo tường để lần ra khỏi đám cháy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74098"/>
              </p:ext>
            </p:extLst>
          </p:nvPr>
        </p:nvGraphicFramePr>
        <p:xfrm>
          <a:off x="4901126" y="927342"/>
          <a:ext cx="7071933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92"/>
                <a:gridCol w="555794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huống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xử lí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Cháy/khói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giật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Cắt/đâm (vật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sắc nhọn)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153" y="212035"/>
            <a:ext cx="1105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sắp xếp các thẻ mô tả cách xử lý một số tình huống vào bảng cho phù hợp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680" y="2615458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Rửa vết bỏng bằng nước nguội sạch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9210" y="212739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5958" y="3421051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59210" y="534967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59210" y="435308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680" y="578902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Gọi điện đến số điện thoại 115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680" y="3716262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Lấy bông, băng gạc để băng vết bỏng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680" y="4883888"/>
            <a:ext cx="482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Khi có khói, lấy khăn che miệng, mũi và cúi khom người di chuyển ra khỏi phòng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689" y="315673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Gọi điện đến số điện thoại 114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680" y="2058139"/>
            <a:ext cx="27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Tắt điện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680" y="4314377"/>
            <a:ext cx="508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Lấy bông, băng gạc để băng vết chảy máu</a:t>
            </a:r>
            <a:endParaRPr lang="en-US" sz="2000" b="1" kern="2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72988E-6 L 0.57747 -0.13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67" y="-65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45976E-6 L 0.575 -0.2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1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69288E-6 L 0.57395 -0.476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23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9.71323E-7 L 0.57278 -0.27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38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8.32562E-7 L 0.57278 0.077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6466E-6 L 0.57487 0.335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167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32932E-6 L 0.57604 0.148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7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9" grpId="0"/>
      <p:bldP spid="6" grpId="0"/>
      <p:bldP spid="8" grpId="0"/>
      <p:bldP spid="5" grpId="0"/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731</Words>
  <Application>Microsoft Office PowerPoint</Application>
  <PresentationFormat>Custom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TA2021</cp:lastModifiedBy>
  <cp:revision>284</cp:revision>
  <dcterms:created xsi:type="dcterms:W3CDTF">2021-11-14T08:33:55Z</dcterms:created>
  <dcterms:modified xsi:type="dcterms:W3CDTF">2022-08-15T08:22:30Z</dcterms:modified>
</cp:coreProperties>
</file>