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0"/>
  </p:notesMasterIdLst>
  <p:sldIdLst>
    <p:sldId id="256" r:id="rId2"/>
    <p:sldId id="257" r:id="rId3"/>
    <p:sldId id="288" r:id="rId4"/>
    <p:sldId id="289" r:id="rId5"/>
    <p:sldId id="272" r:id="rId6"/>
    <p:sldId id="285" r:id="rId7"/>
    <p:sldId id="286" r:id="rId8"/>
    <p:sldId id="275" r:id="rId9"/>
    <p:sldId id="276" r:id="rId10"/>
    <p:sldId id="277" r:id="rId11"/>
    <p:sldId id="290" r:id="rId12"/>
    <p:sldId id="261" r:id="rId13"/>
    <p:sldId id="263" r:id="rId14"/>
    <p:sldId id="262" r:id="rId15"/>
    <p:sldId id="264" r:id="rId16"/>
    <p:sldId id="287" r:id="rId17"/>
    <p:sldId id="265" r:id="rId18"/>
    <p:sldId id="266" r:id="rId19"/>
  </p:sldIdLst>
  <p:sldSz cx="9144000" cy="6858000" type="screen4x3"/>
  <p:notesSz cx="6858000" cy="9144000"/>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0" autoAdjust="0"/>
    <p:restoredTop sz="94626" autoAdjust="0"/>
  </p:normalViewPr>
  <p:slideViewPr>
    <p:cSldViewPr>
      <p:cViewPr varScale="1">
        <p:scale>
          <a:sx n="116" d="100"/>
          <a:sy n="116" d="100"/>
        </p:scale>
        <p:origin x="152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2D5377-1943-5BE1-F2C2-F8C2E87446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vi-VN"/>
          </a:p>
        </p:txBody>
      </p:sp>
      <p:sp>
        <p:nvSpPr>
          <p:cNvPr id="3" name="Date Placeholder 2">
            <a:extLst>
              <a:ext uri="{FF2B5EF4-FFF2-40B4-BE49-F238E27FC236}">
                <a16:creationId xmlns:a16="http://schemas.microsoft.com/office/drawing/2014/main" id="{3DB1A2E2-3F43-271F-22C5-1993D493A0F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C34B68B4-769E-3C45-B0AB-D231873A0991}" type="datetimeFigureOut">
              <a:rPr lang="vi-VN"/>
              <a:pPr>
                <a:defRPr/>
              </a:pPr>
              <a:t>8/12/24</a:t>
            </a:fld>
            <a:endParaRPr lang="vi-VN"/>
          </a:p>
        </p:txBody>
      </p:sp>
      <p:sp>
        <p:nvSpPr>
          <p:cNvPr id="4" name="Slide Image Placeholder 3">
            <a:extLst>
              <a:ext uri="{FF2B5EF4-FFF2-40B4-BE49-F238E27FC236}">
                <a16:creationId xmlns:a16="http://schemas.microsoft.com/office/drawing/2014/main" id="{0A02CAB2-CF20-CC39-11BC-0BC797A296C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067759C2-B9DA-4127-2F81-3845EBDD40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323D884A-0FEE-848F-888F-5E841884BC1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vi-VN"/>
          </a:p>
        </p:txBody>
      </p:sp>
      <p:sp>
        <p:nvSpPr>
          <p:cNvPr id="7" name="Slide Number Placeholder 6">
            <a:extLst>
              <a:ext uri="{FF2B5EF4-FFF2-40B4-BE49-F238E27FC236}">
                <a16:creationId xmlns:a16="http://schemas.microsoft.com/office/drawing/2014/main" id="{E730F9E7-8C0C-30C5-1CB8-C5ADFC61D23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41DB6C5-754B-9B44-87AD-EADE6F717F59}"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482A9F7-B01F-027B-A3B4-0B1F26289C8C}"/>
              </a:ext>
            </a:extLst>
          </p:cNvPr>
          <p:cNvSpPr>
            <a:spLocks noGrp="1"/>
          </p:cNvSpPr>
          <p:nvPr>
            <p:ph type="dt" sz="half" idx="10"/>
          </p:nvPr>
        </p:nvSpPr>
        <p:spPr/>
        <p:txBody>
          <a:bodyPr/>
          <a:lstStyle>
            <a:lvl1pPr>
              <a:defRPr/>
            </a:lvl1pPr>
          </a:lstStyle>
          <a:p>
            <a:pPr>
              <a:defRPr/>
            </a:pPr>
            <a:fld id="{E56E99E3-27FF-5447-B8C8-8E9579CECC69}" type="datetimeFigureOut">
              <a:rPr lang="vi-VN"/>
              <a:pPr>
                <a:defRPr/>
              </a:pPr>
              <a:t>8/12/24</a:t>
            </a:fld>
            <a:endParaRPr lang="vi-VN"/>
          </a:p>
        </p:txBody>
      </p:sp>
      <p:sp>
        <p:nvSpPr>
          <p:cNvPr id="5" name="Footer Placeholder 4">
            <a:extLst>
              <a:ext uri="{FF2B5EF4-FFF2-40B4-BE49-F238E27FC236}">
                <a16:creationId xmlns:a16="http://schemas.microsoft.com/office/drawing/2014/main" id="{731FE8AC-C6ED-D097-1189-67A4DE6D439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3A5DDEA-B56B-783E-44E4-37187FB02A47}"/>
              </a:ext>
            </a:extLst>
          </p:cNvPr>
          <p:cNvSpPr>
            <a:spLocks noGrp="1"/>
          </p:cNvSpPr>
          <p:nvPr>
            <p:ph type="sldNum" sz="quarter" idx="12"/>
          </p:nvPr>
        </p:nvSpPr>
        <p:spPr/>
        <p:txBody>
          <a:bodyPr/>
          <a:lstStyle>
            <a:lvl1pPr>
              <a:defRPr/>
            </a:lvl1pPr>
          </a:lstStyle>
          <a:p>
            <a:pPr>
              <a:defRPr/>
            </a:pPr>
            <a:fld id="{632013A7-1107-8E4D-A246-D580651276FB}" type="slidenum">
              <a:rPr lang="vi-VN" altLang="en-US"/>
              <a:pPr>
                <a:defRPr/>
              </a:pPr>
              <a:t>‹#›</a:t>
            </a:fld>
            <a:endParaRPr lang="vi-VN" altLang="en-US"/>
          </a:p>
        </p:txBody>
      </p:sp>
    </p:spTree>
    <p:extLst>
      <p:ext uri="{BB962C8B-B14F-4D97-AF65-F5344CB8AC3E}">
        <p14:creationId xmlns:p14="http://schemas.microsoft.com/office/powerpoint/2010/main" val="16898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0D8E31-0437-08CB-98A7-EA4AE3D39B0D}"/>
              </a:ext>
            </a:extLst>
          </p:cNvPr>
          <p:cNvSpPr>
            <a:spLocks noGrp="1"/>
          </p:cNvSpPr>
          <p:nvPr>
            <p:ph type="dt" sz="half" idx="10"/>
          </p:nvPr>
        </p:nvSpPr>
        <p:spPr/>
        <p:txBody>
          <a:bodyPr/>
          <a:lstStyle>
            <a:lvl1pPr>
              <a:defRPr/>
            </a:lvl1pPr>
          </a:lstStyle>
          <a:p>
            <a:pPr>
              <a:defRPr/>
            </a:pPr>
            <a:fld id="{143D3A8B-AF25-C84A-907A-1C67B8BBF174}" type="datetimeFigureOut">
              <a:rPr lang="vi-VN"/>
              <a:pPr>
                <a:defRPr/>
              </a:pPr>
              <a:t>8/12/24</a:t>
            </a:fld>
            <a:endParaRPr lang="vi-VN"/>
          </a:p>
        </p:txBody>
      </p:sp>
      <p:sp>
        <p:nvSpPr>
          <p:cNvPr id="5" name="Footer Placeholder 4">
            <a:extLst>
              <a:ext uri="{FF2B5EF4-FFF2-40B4-BE49-F238E27FC236}">
                <a16:creationId xmlns:a16="http://schemas.microsoft.com/office/drawing/2014/main" id="{A3A9E352-2D65-6105-B7FD-7C7F703C7F1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879CCAFF-B16D-8B45-15E6-039C766D626B}"/>
              </a:ext>
            </a:extLst>
          </p:cNvPr>
          <p:cNvSpPr>
            <a:spLocks noGrp="1"/>
          </p:cNvSpPr>
          <p:nvPr>
            <p:ph type="sldNum" sz="quarter" idx="12"/>
          </p:nvPr>
        </p:nvSpPr>
        <p:spPr/>
        <p:txBody>
          <a:bodyPr/>
          <a:lstStyle>
            <a:lvl1pPr>
              <a:defRPr/>
            </a:lvl1pPr>
          </a:lstStyle>
          <a:p>
            <a:pPr>
              <a:defRPr/>
            </a:pPr>
            <a:fld id="{18093F08-0B17-D943-A5D4-3E77542A9B09}" type="slidenum">
              <a:rPr lang="vi-VN" altLang="en-US"/>
              <a:pPr>
                <a:defRPr/>
              </a:pPr>
              <a:t>‹#›</a:t>
            </a:fld>
            <a:endParaRPr lang="vi-VN" altLang="en-US"/>
          </a:p>
        </p:txBody>
      </p:sp>
    </p:spTree>
    <p:extLst>
      <p:ext uri="{BB962C8B-B14F-4D97-AF65-F5344CB8AC3E}">
        <p14:creationId xmlns:p14="http://schemas.microsoft.com/office/powerpoint/2010/main" val="19688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A5403E-8BF6-8D82-46E0-6649F82412B2}"/>
              </a:ext>
            </a:extLst>
          </p:cNvPr>
          <p:cNvSpPr>
            <a:spLocks noGrp="1"/>
          </p:cNvSpPr>
          <p:nvPr>
            <p:ph type="dt" sz="half" idx="10"/>
          </p:nvPr>
        </p:nvSpPr>
        <p:spPr/>
        <p:txBody>
          <a:bodyPr/>
          <a:lstStyle>
            <a:lvl1pPr>
              <a:defRPr/>
            </a:lvl1pPr>
          </a:lstStyle>
          <a:p>
            <a:pPr>
              <a:defRPr/>
            </a:pPr>
            <a:fld id="{42827AF5-CEEE-A740-9443-49DC0F1C4D5F}" type="datetimeFigureOut">
              <a:rPr lang="vi-VN"/>
              <a:pPr>
                <a:defRPr/>
              </a:pPr>
              <a:t>8/12/24</a:t>
            </a:fld>
            <a:endParaRPr lang="vi-VN"/>
          </a:p>
        </p:txBody>
      </p:sp>
      <p:sp>
        <p:nvSpPr>
          <p:cNvPr id="5" name="Footer Placeholder 4">
            <a:extLst>
              <a:ext uri="{FF2B5EF4-FFF2-40B4-BE49-F238E27FC236}">
                <a16:creationId xmlns:a16="http://schemas.microsoft.com/office/drawing/2014/main" id="{EFFB708F-5EAD-C229-22A7-B9C86741C5C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98D3061A-39AE-F216-4EEC-E89EECD278BF}"/>
              </a:ext>
            </a:extLst>
          </p:cNvPr>
          <p:cNvSpPr>
            <a:spLocks noGrp="1"/>
          </p:cNvSpPr>
          <p:nvPr>
            <p:ph type="sldNum" sz="quarter" idx="12"/>
          </p:nvPr>
        </p:nvSpPr>
        <p:spPr/>
        <p:txBody>
          <a:bodyPr/>
          <a:lstStyle>
            <a:lvl1pPr>
              <a:defRPr/>
            </a:lvl1pPr>
          </a:lstStyle>
          <a:p>
            <a:pPr>
              <a:defRPr/>
            </a:pPr>
            <a:fld id="{5B981462-EA42-9747-8D69-6796C7C597F4}" type="slidenum">
              <a:rPr lang="vi-VN" altLang="en-US"/>
              <a:pPr>
                <a:defRPr/>
              </a:pPr>
              <a:t>‹#›</a:t>
            </a:fld>
            <a:endParaRPr lang="vi-VN" altLang="en-US"/>
          </a:p>
        </p:txBody>
      </p:sp>
    </p:spTree>
    <p:extLst>
      <p:ext uri="{BB962C8B-B14F-4D97-AF65-F5344CB8AC3E}">
        <p14:creationId xmlns:p14="http://schemas.microsoft.com/office/powerpoint/2010/main" val="3394690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42492B2-6BC0-FB13-7A60-0CA10C734B9F}"/>
              </a:ext>
            </a:extLst>
          </p:cNvPr>
          <p:cNvSpPr>
            <a:spLocks noGrp="1"/>
          </p:cNvSpPr>
          <p:nvPr>
            <p:ph type="dt" sz="half" idx="10"/>
          </p:nvPr>
        </p:nvSpPr>
        <p:spPr/>
        <p:txBody>
          <a:bodyPr/>
          <a:lstStyle>
            <a:lvl1pPr>
              <a:defRPr/>
            </a:lvl1pPr>
          </a:lstStyle>
          <a:p>
            <a:pPr>
              <a:defRPr/>
            </a:pPr>
            <a:fld id="{4407B8B7-AB2B-F249-A78A-70BF02BBD061}" type="datetimeFigureOut">
              <a:rPr lang="vi-VN"/>
              <a:pPr>
                <a:defRPr/>
              </a:pPr>
              <a:t>8/12/24</a:t>
            </a:fld>
            <a:endParaRPr lang="vi-VN"/>
          </a:p>
        </p:txBody>
      </p:sp>
      <p:sp>
        <p:nvSpPr>
          <p:cNvPr id="5" name="Footer Placeholder 4">
            <a:extLst>
              <a:ext uri="{FF2B5EF4-FFF2-40B4-BE49-F238E27FC236}">
                <a16:creationId xmlns:a16="http://schemas.microsoft.com/office/drawing/2014/main" id="{1FA9A8D7-9A72-6931-679F-FAC4730A067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383C030-9BDF-7B97-99D0-084AB0F119CE}"/>
              </a:ext>
            </a:extLst>
          </p:cNvPr>
          <p:cNvSpPr>
            <a:spLocks noGrp="1"/>
          </p:cNvSpPr>
          <p:nvPr>
            <p:ph type="sldNum" sz="quarter" idx="12"/>
          </p:nvPr>
        </p:nvSpPr>
        <p:spPr/>
        <p:txBody>
          <a:bodyPr/>
          <a:lstStyle>
            <a:lvl1pPr>
              <a:defRPr/>
            </a:lvl1pPr>
          </a:lstStyle>
          <a:p>
            <a:pPr>
              <a:defRPr/>
            </a:pPr>
            <a:fld id="{9FD2A6DC-828F-8D44-851C-838498E84C76}" type="slidenum">
              <a:rPr lang="vi-VN" altLang="en-US"/>
              <a:pPr>
                <a:defRPr/>
              </a:pPr>
              <a:t>‹#›</a:t>
            </a:fld>
            <a:endParaRPr lang="vi-VN" altLang="en-US"/>
          </a:p>
        </p:txBody>
      </p:sp>
    </p:spTree>
    <p:extLst>
      <p:ext uri="{BB962C8B-B14F-4D97-AF65-F5344CB8AC3E}">
        <p14:creationId xmlns:p14="http://schemas.microsoft.com/office/powerpoint/2010/main" val="21269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A180FB-329A-7321-21DE-D026D3DCDB7B}"/>
              </a:ext>
            </a:extLst>
          </p:cNvPr>
          <p:cNvSpPr>
            <a:spLocks noGrp="1"/>
          </p:cNvSpPr>
          <p:nvPr>
            <p:ph type="dt" sz="half" idx="10"/>
          </p:nvPr>
        </p:nvSpPr>
        <p:spPr/>
        <p:txBody>
          <a:bodyPr/>
          <a:lstStyle>
            <a:lvl1pPr>
              <a:defRPr/>
            </a:lvl1pPr>
          </a:lstStyle>
          <a:p>
            <a:pPr>
              <a:defRPr/>
            </a:pPr>
            <a:fld id="{46C6FDFA-B340-FE49-9573-EC7A6BB9DE28}" type="datetimeFigureOut">
              <a:rPr lang="vi-VN"/>
              <a:pPr>
                <a:defRPr/>
              </a:pPr>
              <a:t>8/12/24</a:t>
            </a:fld>
            <a:endParaRPr lang="vi-VN"/>
          </a:p>
        </p:txBody>
      </p:sp>
      <p:sp>
        <p:nvSpPr>
          <p:cNvPr id="5" name="Footer Placeholder 4">
            <a:extLst>
              <a:ext uri="{FF2B5EF4-FFF2-40B4-BE49-F238E27FC236}">
                <a16:creationId xmlns:a16="http://schemas.microsoft.com/office/drawing/2014/main" id="{9ED1D74A-05E1-C235-8D52-8F0A85D33EF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70E0939-4BE4-98FA-EFEB-7F4A1D5611EB}"/>
              </a:ext>
            </a:extLst>
          </p:cNvPr>
          <p:cNvSpPr>
            <a:spLocks noGrp="1"/>
          </p:cNvSpPr>
          <p:nvPr>
            <p:ph type="sldNum" sz="quarter" idx="12"/>
          </p:nvPr>
        </p:nvSpPr>
        <p:spPr/>
        <p:txBody>
          <a:bodyPr/>
          <a:lstStyle>
            <a:lvl1pPr>
              <a:defRPr/>
            </a:lvl1pPr>
          </a:lstStyle>
          <a:p>
            <a:pPr>
              <a:defRPr/>
            </a:pPr>
            <a:fld id="{F77FB3BA-BFCE-944C-B6D4-56E59FD1AF76}" type="slidenum">
              <a:rPr lang="vi-VN" altLang="en-US"/>
              <a:pPr>
                <a:defRPr/>
              </a:pPr>
              <a:t>‹#›</a:t>
            </a:fld>
            <a:endParaRPr lang="vi-VN" altLang="en-US"/>
          </a:p>
        </p:txBody>
      </p:sp>
    </p:spTree>
    <p:extLst>
      <p:ext uri="{BB962C8B-B14F-4D97-AF65-F5344CB8AC3E}">
        <p14:creationId xmlns:p14="http://schemas.microsoft.com/office/powerpoint/2010/main" val="426875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B766EB6F-1618-38A9-F6A5-A3A86F1D4A37}"/>
              </a:ext>
            </a:extLst>
          </p:cNvPr>
          <p:cNvSpPr>
            <a:spLocks noGrp="1"/>
          </p:cNvSpPr>
          <p:nvPr>
            <p:ph type="dt" sz="half" idx="10"/>
          </p:nvPr>
        </p:nvSpPr>
        <p:spPr/>
        <p:txBody>
          <a:bodyPr/>
          <a:lstStyle>
            <a:lvl1pPr>
              <a:defRPr/>
            </a:lvl1pPr>
          </a:lstStyle>
          <a:p>
            <a:pPr>
              <a:defRPr/>
            </a:pPr>
            <a:fld id="{F643B900-5E79-3B47-97D0-3872139AE186}" type="datetimeFigureOut">
              <a:rPr lang="vi-VN"/>
              <a:pPr>
                <a:defRPr/>
              </a:pPr>
              <a:t>8/12/24</a:t>
            </a:fld>
            <a:endParaRPr lang="vi-VN"/>
          </a:p>
        </p:txBody>
      </p:sp>
      <p:sp>
        <p:nvSpPr>
          <p:cNvPr id="6" name="Footer Placeholder 4">
            <a:extLst>
              <a:ext uri="{FF2B5EF4-FFF2-40B4-BE49-F238E27FC236}">
                <a16:creationId xmlns:a16="http://schemas.microsoft.com/office/drawing/2014/main" id="{EE72DFD9-E2C8-7508-C818-40084914F4E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A208AE9-215F-4CBE-3D41-D36CE9DBB796}"/>
              </a:ext>
            </a:extLst>
          </p:cNvPr>
          <p:cNvSpPr>
            <a:spLocks noGrp="1"/>
          </p:cNvSpPr>
          <p:nvPr>
            <p:ph type="sldNum" sz="quarter" idx="12"/>
          </p:nvPr>
        </p:nvSpPr>
        <p:spPr/>
        <p:txBody>
          <a:bodyPr/>
          <a:lstStyle>
            <a:lvl1pPr>
              <a:defRPr/>
            </a:lvl1pPr>
          </a:lstStyle>
          <a:p>
            <a:pPr>
              <a:defRPr/>
            </a:pPr>
            <a:fld id="{D7276118-2BD5-474D-9B2B-46CD73B5B6F7}" type="slidenum">
              <a:rPr lang="vi-VN" altLang="en-US"/>
              <a:pPr>
                <a:defRPr/>
              </a:pPr>
              <a:t>‹#›</a:t>
            </a:fld>
            <a:endParaRPr lang="vi-VN" altLang="en-US"/>
          </a:p>
        </p:txBody>
      </p:sp>
    </p:spTree>
    <p:extLst>
      <p:ext uri="{BB962C8B-B14F-4D97-AF65-F5344CB8AC3E}">
        <p14:creationId xmlns:p14="http://schemas.microsoft.com/office/powerpoint/2010/main" val="394516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F936E48E-88A8-FD33-51EB-EA1B1253DFCF}"/>
              </a:ext>
            </a:extLst>
          </p:cNvPr>
          <p:cNvSpPr>
            <a:spLocks noGrp="1"/>
          </p:cNvSpPr>
          <p:nvPr>
            <p:ph type="dt" sz="half" idx="10"/>
          </p:nvPr>
        </p:nvSpPr>
        <p:spPr/>
        <p:txBody>
          <a:bodyPr/>
          <a:lstStyle>
            <a:lvl1pPr>
              <a:defRPr/>
            </a:lvl1pPr>
          </a:lstStyle>
          <a:p>
            <a:pPr>
              <a:defRPr/>
            </a:pPr>
            <a:fld id="{EA928D89-7C10-9344-A130-62F087AD6107}" type="datetimeFigureOut">
              <a:rPr lang="vi-VN"/>
              <a:pPr>
                <a:defRPr/>
              </a:pPr>
              <a:t>8/12/24</a:t>
            </a:fld>
            <a:endParaRPr lang="vi-VN"/>
          </a:p>
        </p:txBody>
      </p:sp>
      <p:sp>
        <p:nvSpPr>
          <p:cNvPr id="8" name="Footer Placeholder 4">
            <a:extLst>
              <a:ext uri="{FF2B5EF4-FFF2-40B4-BE49-F238E27FC236}">
                <a16:creationId xmlns:a16="http://schemas.microsoft.com/office/drawing/2014/main" id="{079B59AB-F37A-C887-1306-232E74325154}"/>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637D2BAA-C3FC-7642-0323-4CA630A51044}"/>
              </a:ext>
            </a:extLst>
          </p:cNvPr>
          <p:cNvSpPr>
            <a:spLocks noGrp="1"/>
          </p:cNvSpPr>
          <p:nvPr>
            <p:ph type="sldNum" sz="quarter" idx="12"/>
          </p:nvPr>
        </p:nvSpPr>
        <p:spPr/>
        <p:txBody>
          <a:bodyPr/>
          <a:lstStyle>
            <a:lvl1pPr>
              <a:defRPr/>
            </a:lvl1pPr>
          </a:lstStyle>
          <a:p>
            <a:pPr>
              <a:defRPr/>
            </a:pPr>
            <a:fld id="{1F5FA468-F59A-4546-AC39-C3FFF18F3660}" type="slidenum">
              <a:rPr lang="vi-VN" altLang="en-US"/>
              <a:pPr>
                <a:defRPr/>
              </a:pPr>
              <a:t>‹#›</a:t>
            </a:fld>
            <a:endParaRPr lang="vi-VN" altLang="en-US"/>
          </a:p>
        </p:txBody>
      </p:sp>
    </p:spTree>
    <p:extLst>
      <p:ext uri="{BB962C8B-B14F-4D97-AF65-F5344CB8AC3E}">
        <p14:creationId xmlns:p14="http://schemas.microsoft.com/office/powerpoint/2010/main" val="317825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177AFEE4-AFAA-5535-08D2-C6591B495461}"/>
              </a:ext>
            </a:extLst>
          </p:cNvPr>
          <p:cNvSpPr>
            <a:spLocks noGrp="1"/>
          </p:cNvSpPr>
          <p:nvPr>
            <p:ph type="dt" sz="half" idx="10"/>
          </p:nvPr>
        </p:nvSpPr>
        <p:spPr/>
        <p:txBody>
          <a:bodyPr/>
          <a:lstStyle>
            <a:lvl1pPr>
              <a:defRPr/>
            </a:lvl1pPr>
          </a:lstStyle>
          <a:p>
            <a:pPr>
              <a:defRPr/>
            </a:pPr>
            <a:fld id="{ABED0A14-0104-0243-B4FD-93ECDFF0793A}" type="datetimeFigureOut">
              <a:rPr lang="vi-VN"/>
              <a:pPr>
                <a:defRPr/>
              </a:pPr>
              <a:t>8/12/24</a:t>
            </a:fld>
            <a:endParaRPr lang="vi-VN"/>
          </a:p>
        </p:txBody>
      </p:sp>
      <p:sp>
        <p:nvSpPr>
          <p:cNvPr id="4" name="Footer Placeholder 4">
            <a:extLst>
              <a:ext uri="{FF2B5EF4-FFF2-40B4-BE49-F238E27FC236}">
                <a16:creationId xmlns:a16="http://schemas.microsoft.com/office/drawing/2014/main" id="{5445919C-728C-437A-253E-B972566D7BF1}"/>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6049DC29-0264-6D60-FAB8-B71E1A09DD26}"/>
              </a:ext>
            </a:extLst>
          </p:cNvPr>
          <p:cNvSpPr>
            <a:spLocks noGrp="1"/>
          </p:cNvSpPr>
          <p:nvPr>
            <p:ph type="sldNum" sz="quarter" idx="12"/>
          </p:nvPr>
        </p:nvSpPr>
        <p:spPr/>
        <p:txBody>
          <a:bodyPr/>
          <a:lstStyle>
            <a:lvl1pPr>
              <a:defRPr/>
            </a:lvl1pPr>
          </a:lstStyle>
          <a:p>
            <a:pPr>
              <a:defRPr/>
            </a:pPr>
            <a:fld id="{3899EAB2-05FE-CF4F-AE65-A6D7CB071F37}" type="slidenum">
              <a:rPr lang="vi-VN" altLang="en-US"/>
              <a:pPr>
                <a:defRPr/>
              </a:pPr>
              <a:t>‹#›</a:t>
            </a:fld>
            <a:endParaRPr lang="vi-VN" altLang="en-US"/>
          </a:p>
        </p:txBody>
      </p:sp>
    </p:spTree>
    <p:extLst>
      <p:ext uri="{BB962C8B-B14F-4D97-AF65-F5344CB8AC3E}">
        <p14:creationId xmlns:p14="http://schemas.microsoft.com/office/powerpoint/2010/main" val="34894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461541-90EC-ACEC-0BF3-DDE7D9905042}"/>
              </a:ext>
            </a:extLst>
          </p:cNvPr>
          <p:cNvSpPr>
            <a:spLocks noGrp="1"/>
          </p:cNvSpPr>
          <p:nvPr>
            <p:ph type="dt" sz="half" idx="10"/>
          </p:nvPr>
        </p:nvSpPr>
        <p:spPr/>
        <p:txBody>
          <a:bodyPr/>
          <a:lstStyle>
            <a:lvl1pPr>
              <a:defRPr/>
            </a:lvl1pPr>
          </a:lstStyle>
          <a:p>
            <a:pPr>
              <a:defRPr/>
            </a:pPr>
            <a:fld id="{84D3148F-B86E-F041-8A6B-99EED463DBF5}" type="datetimeFigureOut">
              <a:rPr lang="vi-VN"/>
              <a:pPr>
                <a:defRPr/>
              </a:pPr>
              <a:t>8/12/24</a:t>
            </a:fld>
            <a:endParaRPr lang="vi-VN"/>
          </a:p>
        </p:txBody>
      </p:sp>
      <p:sp>
        <p:nvSpPr>
          <p:cNvPr id="3" name="Footer Placeholder 4">
            <a:extLst>
              <a:ext uri="{FF2B5EF4-FFF2-40B4-BE49-F238E27FC236}">
                <a16:creationId xmlns:a16="http://schemas.microsoft.com/office/drawing/2014/main" id="{71D04310-5DEB-FEA1-13C4-0BA92D714C57}"/>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27F9EBF3-DF53-C0BE-9DE5-65FC226C799C}"/>
              </a:ext>
            </a:extLst>
          </p:cNvPr>
          <p:cNvSpPr>
            <a:spLocks noGrp="1"/>
          </p:cNvSpPr>
          <p:nvPr>
            <p:ph type="sldNum" sz="quarter" idx="12"/>
          </p:nvPr>
        </p:nvSpPr>
        <p:spPr/>
        <p:txBody>
          <a:bodyPr/>
          <a:lstStyle>
            <a:lvl1pPr>
              <a:defRPr/>
            </a:lvl1pPr>
          </a:lstStyle>
          <a:p>
            <a:pPr>
              <a:defRPr/>
            </a:pPr>
            <a:fld id="{4F46FE35-E88F-5945-8D09-73D11FF38BF4}" type="slidenum">
              <a:rPr lang="vi-VN" altLang="en-US"/>
              <a:pPr>
                <a:defRPr/>
              </a:pPr>
              <a:t>‹#›</a:t>
            </a:fld>
            <a:endParaRPr lang="vi-VN" altLang="en-US"/>
          </a:p>
        </p:txBody>
      </p:sp>
    </p:spTree>
    <p:extLst>
      <p:ext uri="{BB962C8B-B14F-4D97-AF65-F5344CB8AC3E}">
        <p14:creationId xmlns:p14="http://schemas.microsoft.com/office/powerpoint/2010/main" val="57615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2B6FF7-00A3-58AB-EB44-80AEFF3AACB3}"/>
              </a:ext>
            </a:extLst>
          </p:cNvPr>
          <p:cNvSpPr>
            <a:spLocks noGrp="1"/>
          </p:cNvSpPr>
          <p:nvPr>
            <p:ph type="dt" sz="half" idx="10"/>
          </p:nvPr>
        </p:nvSpPr>
        <p:spPr/>
        <p:txBody>
          <a:bodyPr/>
          <a:lstStyle>
            <a:lvl1pPr>
              <a:defRPr/>
            </a:lvl1pPr>
          </a:lstStyle>
          <a:p>
            <a:pPr>
              <a:defRPr/>
            </a:pPr>
            <a:fld id="{860735C8-533B-E24D-8A9E-C5D698805A5D}" type="datetimeFigureOut">
              <a:rPr lang="vi-VN"/>
              <a:pPr>
                <a:defRPr/>
              </a:pPr>
              <a:t>8/12/24</a:t>
            </a:fld>
            <a:endParaRPr lang="vi-VN"/>
          </a:p>
        </p:txBody>
      </p:sp>
      <p:sp>
        <p:nvSpPr>
          <p:cNvPr id="6" name="Footer Placeholder 4">
            <a:extLst>
              <a:ext uri="{FF2B5EF4-FFF2-40B4-BE49-F238E27FC236}">
                <a16:creationId xmlns:a16="http://schemas.microsoft.com/office/drawing/2014/main" id="{84805A14-F31D-19DE-8729-EA7026BBAE7A}"/>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9DCA8C9B-519F-4AB7-84D9-8584CCF2CC21}"/>
              </a:ext>
            </a:extLst>
          </p:cNvPr>
          <p:cNvSpPr>
            <a:spLocks noGrp="1"/>
          </p:cNvSpPr>
          <p:nvPr>
            <p:ph type="sldNum" sz="quarter" idx="12"/>
          </p:nvPr>
        </p:nvSpPr>
        <p:spPr/>
        <p:txBody>
          <a:bodyPr/>
          <a:lstStyle>
            <a:lvl1pPr>
              <a:defRPr/>
            </a:lvl1pPr>
          </a:lstStyle>
          <a:p>
            <a:pPr>
              <a:defRPr/>
            </a:pPr>
            <a:fld id="{AD2FC593-4C4C-664C-8D84-0E8A755F2C54}" type="slidenum">
              <a:rPr lang="vi-VN" altLang="en-US"/>
              <a:pPr>
                <a:defRPr/>
              </a:pPr>
              <a:t>‹#›</a:t>
            </a:fld>
            <a:endParaRPr lang="vi-VN" altLang="en-US"/>
          </a:p>
        </p:txBody>
      </p:sp>
    </p:spTree>
    <p:extLst>
      <p:ext uri="{BB962C8B-B14F-4D97-AF65-F5344CB8AC3E}">
        <p14:creationId xmlns:p14="http://schemas.microsoft.com/office/powerpoint/2010/main" val="40866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AD5D-70F5-784E-07B3-DEDA70308FE9}"/>
              </a:ext>
            </a:extLst>
          </p:cNvPr>
          <p:cNvSpPr>
            <a:spLocks noGrp="1"/>
          </p:cNvSpPr>
          <p:nvPr>
            <p:ph type="dt" sz="half" idx="10"/>
          </p:nvPr>
        </p:nvSpPr>
        <p:spPr/>
        <p:txBody>
          <a:bodyPr/>
          <a:lstStyle>
            <a:lvl1pPr>
              <a:defRPr/>
            </a:lvl1pPr>
          </a:lstStyle>
          <a:p>
            <a:pPr>
              <a:defRPr/>
            </a:pPr>
            <a:fld id="{BE98F217-D6A1-B041-AB44-3B7E30A96BDD}" type="datetimeFigureOut">
              <a:rPr lang="vi-VN"/>
              <a:pPr>
                <a:defRPr/>
              </a:pPr>
              <a:t>8/12/24</a:t>
            </a:fld>
            <a:endParaRPr lang="vi-VN"/>
          </a:p>
        </p:txBody>
      </p:sp>
      <p:sp>
        <p:nvSpPr>
          <p:cNvPr id="6" name="Footer Placeholder 4">
            <a:extLst>
              <a:ext uri="{FF2B5EF4-FFF2-40B4-BE49-F238E27FC236}">
                <a16:creationId xmlns:a16="http://schemas.microsoft.com/office/drawing/2014/main" id="{6E2E8818-49BC-C105-6AB6-64BAA76BC7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096C02D9-8958-7518-00BB-FAA461DDE4B5}"/>
              </a:ext>
            </a:extLst>
          </p:cNvPr>
          <p:cNvSpPr>
            <a:spLocks noGrp="1"/>
          </p:cNvSpPr>
          <p:nvPr>
            <p:ph type="sldNum" sz="quarter" idx="12"/>
          </p:nvPr>
        </p:nvSpPr>
        <p:spPr/>
        <p:txBody>
          <a:bodyPr/>
          <a:lstStyle>
            <a:lvl1pPr>
              <a:defRPr/>
            </a:lvl1pPr>
          </a:lstStyle>
          <a:p>
            <a:pPr>
              <a:defRPr/>
            </a:pPr>
            <a:fld id="{BBADD0D8-F6FA-F24A-9C01-E3291AEE0375}" type="slidenum">
              <a:rPr lang="vi-VN" altLang="en-US"/>
              <a:pPr>
                <a:defRPr/>
              </a:pPr>
              <a:t>‹#›</a:t>
            </a:fld>
            <a:endParaRPr lang="vi-VN" altLang="en-US"/>
          </a:p>
        </p:txBody>
      </p:sp>
    </p:spTree>
    <p:extLst>
      <p:ext uri="{BB962C8B-B14F-4D97-AF65-F5344CB8AC3E}">
        <p14:creationId xmlns:p14="http://schemas.microsoft.com/office/powerpoint/2010/main" val="148614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26D0A1-D855-223B-FD88-D3986BD4166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A94423B2-C865-80DC-201A-324EABD5B9B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4C6171C7-83E9-1D0D-E964-05F31996AA09}"/>
              </a:ext>
            </a:extLst>
          </p:cNvPr>
          <p:cNvSpPr>
            <a:spLocks noGrp="1"/>
          </p:cNvSpPr>
          <p:nvPr>
            <p:ph type="dt" sz="half" idx="2"/>
          </p:nvPr>
        </p:nvSpPr>
        <p:spPr>
          <a:xfrm>
            <a:off x="457200" y="6356350"/>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C583090-0E9B-264E-9B13-9E0CF2C5096F}" type="datetimeFigureOut">
              <a:rPr lang="vi-VN"/>
              <a:pPr>
                <a:defRPr/>
              </a:pPr>
              <a:t>8/12/24</a:t>
            </a:fld>
            <a:endParaRPr lang="vi-VN"/>
          </a:p>
        </p:txBody>
      </p:sp>
      <p:sp>
        <p:nvSpPr>
          <p:cNvPr id="5" name="Footer Placeholder 4">
            <a:extLst>
              <a:ext uri="{FF2B5EF4-FFF2-40B4-BE49-F238E27FC236}">
                <a16:creationId xmlns:a16="http://schemas.microsoft.com/office/drawing/2014/main" id="{474D8078-2238-91C2-61A2-367466FAAF86}"/>
              </a:ext>
            </a:extLst>
          </p:cNvPr>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284D74FA-0EF2-F8BD-26B9-178E71176528}"/>
              </a:ext>
            </a:extLst>
          </p:cNvPr>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C2C4652D-CB56-FE4B-A08C-C69DE8852FF4}"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HUONG VAN 2 cp.jpg">
            <a:extLst>
              <a:ext uri="{FF2B5EF4-FFF2-40B4-BE49-F238E27FC236}">
                <a16:creationId xmlns:a16="http://schemas.microsoft.com/office/drawing/2014/main" id="{8822C1CE-35A0-AD10-AB07-5A06F9F60D1C}"/>
              </a:ext>
            </a:extLst>
          </p:cNvPr>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042988" y="176213"/>
            <a:ext cx="20796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4">
            <a:extLst>
              <a:ext uri="{FF2B5EF4-FFF2-40B4-BE49-F238E27FC236}">
                <a16:creationId xmlns:a16="http://schemas.microsoft.com/office/drawing/2014/main" id="{49F3224C-DB91-B8C0-ECEF-C0E5D6AD2EBE}"/>
              </a:ext>
            </a:extLst>
          </p:cNvPr>
          <p:cNvSpPr>
            <a:spLocks noChangeArrowheads="1"/>
          </p:cNvSpPr>
          <p:nvPr/>
        </p:nvSpPr>
        <p:spPr bwMode="auto">
          <a:xfrm>
            <a:off x="2474913" y="354013"/>
            <a:ext cx="5434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2060"/>
                </a:solidFill>
              </a:rPr>
              <a:t>TRUNG TÂM TƯ VẤN TÂM LÝ </a:t>
            </a:r>
          </a:p>
          <a:p>
            <a:pPr algn="ctr" eaLnBrk="1" hangingPunct="1">
              <a:spcBef>
                <a:spcPct val="0"/>
              </a:spcBef>
              <a:buFontTx/>
              <a:buNone/>
            </a:pPr>
            <a:r>
              <a:rPr lang="en-US" altLang="en-US" sz="1800" b="1">
                <a:solidFill>
                  <a:srgbClr val="002060"/>
                </a:solidFill>
              </a:rPr>
              <a:t>VÀ ĐÀO TẠO KỸ NĂNG HƯƠNG VÂN</a:t>
            </a:r>
          </a:p>
        </p:txBody>
      </p:sp>
      <p:sp>
        <p:nvSpPr>
          <p:cNvPr id="14339" name="Rectangle 5">
            <a:extLst>
              <a:ext uri="{FF2B5EF4-FFF2-40B4-BE49-F238E27FC236}">
                <a16:creationId xmlns:a16="http://schemas.microsoft.com/office/drawing/2014/main" id="{8B6357CC-37D9-BDFC-B667-85265B23D9F8}"/>
              </a:ext>
            </a:extLst>
          </p:cNvPr>
          <p:cNvSpPr>
            <a:spLocks noChangeArrowheads="1"/>
          </p:cNvSpPr>
          <p:nvPr/>
        </p:nvSpPr>
        <p:spPr bwMode="auto">
          <a:xfrm>
            <a:off x="0" y="1509713"/>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2060"/>
                </a:solidFill>
              </a:rPr>
              <a:t>GIÁO DỤC KỸ NĂNG SỐNG</a:t>
            </a:r>
          </a:p>
        </p:txBody>
      </p:sp>
      <p:pic>
        <p:nvPicPr>
          <p:cNvPr id="14340" name="Picture 8" descr="Keep Your World Clean: It Starts With You! | by Mahnoor Sohail | Medium">
            <a:extLst>
              <a:ext uri="{FF2B5EF4-FFF2-40B4-BE49-F238E27FC236}">
                <a16:creationId xmlns:a16="http://schemas.microsoft.com/office/drawing/2014/main" id="{FDD82647-10E3-7D8D-53B8-E57563CFF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2970213"/>
            <a:ext cx="9209088"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6D16F2C-B83B-1420-1FC1-B6DB6FA82403}"/>
              </a:ext>
            </a:extLst>
          </p:cNvPr>
          <p:cNvSpPr txBox="1"/>
          <p:nvPr/>
        </p:nvSpPr>
        <p:spPr>
          <a:xfrm>
            <a:off x="1858" y="2085011"/>
            <a:ext cx="9144000" cy="707886"/>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FF0000"/>
                </a:solidFill>
                <a:effectLst>
                  <a:reflection blurRad="6350" stA="60000" endA="900" endPos="58000" dir="5400000" sy="-100000" algn="bl" rotWithShape="0"/>
                </a:effectLst>
                <a:latin typeface="Arial" pitchFamily="34" charset="0"/>
              </a:rPr>
              <a:t>KN THỂ HIỆN LỐI SỐNG VĂN MINH </a:t>
            </a:r>
            <a:endParaRPr lang="vi-VN" sz="4000" b="1" dirty="0">
              <a:solidFill>
                <a:srgbClr val="FF0000"/>
              </a:solidFill>
              <a:effectLst>
                <a:reflection blurRad="6350" stA="60000" endA="900" endPos="58000" dir="5400000" sy="-100000" algn="bl" rotWithShape="0"/>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anim calcmode="lin" valueType="num">
                                      <p:cBhvr>
                                        <p:cTn id="8"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a:extLst>
              <a:ext uri="{FF2B5EF4-FFF2-40B4-BE49-F238E27FC236}">
                <a16:creationId xmlns:a16="http://schemas.microsoft.com/office/drawing/2014/main" id="{E36D91C5-7C90-120F-A27E-6AF7AD3381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75"/>
            <a:ext cx="9144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90298BD-DD3E-B7E1-EBA3-F311C1BB194A}"/>
              </a:ext>
            </a:extLst>
          </p:cNvPr>
          <p:cNvSpPr txBox="1"/>
          <p:nvPr/>
        </p:nvSpPr>
        <p:spPr>
          <a:xfrm>
            <a:off x="0" y="6096000"/>
            <a:ext cx="9144000" cy="615950"/>
          </a:xfrm>
          <a:prstGeom prst="rect">
            <a:avLst/>
          </a:prstGeom>
          <a:noFill/>
        </p:spPr>
        <p:txBody>
          <a:bodyPr>
            <a:spAutoFit/>
          </a:bodyPr>
          <a:lstStyle/>
          <a:p>
            <a:pPr algn="ctr" eaLnBrk="1" hangingPunct="1">
              <a:defRPr/>
            </a:pPr>
            <a:r>
              <a:rPr lang="en-US" sz="3400" b="1" dirty="0">
                <a:solidFill>
                  <a:schemeClr val="tx2">
                    <a:lumMod val="75000"/>
                  </a:schemeClr>
                </a:solidFill>
                <a:latin typeface="Arial" panose="020B0604020202020204" pitchFamily="34" charset="0"/>
              </a:rPr>
              <a:t>SỐNG TRUNG THỰC KHÔNG GIAN DỐI.</a:t>
            </a:r>
          </a:p>
        </p:txBody>
      </p:sp>
      <p:sp>
        <p:nvSpPr>
          <p:cNvPr id="24579" name="Title 1">
            <a:extLst>
              <a:ext uri="{FF2B5EF4-FFF2-40B4-BE49-F238E27FC236}">
                <a16:creationId xmlns:a16="http://schemas.microsoft.com/office/drawing/2014/main" id="{F057566E-0640-A31A-6FEC-23337AE476F6}"/>
              </a:ext>
            </a:extLst>
          </p:cNvPr>
          <p:cNvSpPr txBox="1">
            <a:spLocks/>
          </p:cNvSpPr>
          <p:nvPr/>
        </p:nvSpPr>
        <p:spPr bwMode="auto">
          <a:xfrm>
            <a:off x="0" y="2952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rgbClr val="FF0000"/>
                </a:solidFill>
              </a:rPr>
              <a:t>HÀNH ĐỘNG </a:t>
            </a:r>
            <a:br>
              <a:rPr lang="en-US" altLang="en-US" sz="3400" b="1">
                <a:solidFill>
                  <a:srgbClr val="FF0000"/>
                </a:solidFill>
              </a:rPr>
            </a:br>
            <a:r>
              <a:rPr lang="en-US" altLang="en-US" sz="3400" b="1">
                <a:solidFill>
                  <a:srgbClr val="FF0000"/>
                </a:solidFill>
              </a:rPr>
              <a:t>THỂ HIỆN LỐI SỐNG VĂN MINH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2C08-EF59-3FE4-E8EC-58B1B58A5AFD}"/>
            </a:ext>
          </a:extLst>
        </p:cNvPr>
        <p:cNvGrpSpPr/>
        <p:nvPr/>
      </p:nvGrpSpPr>
      <p:grpSpPr>
        <a:xfrm>
          <a:off x="0" y="0"/>
          <a:ext cx="0" cy="0"/>
          <a:chOff x="0" y="0"/>
          <a:chExt cx="0" cy="0"/>
        </a:xfrm>
      </p:grpSpPr>
      <p:sp>
        <p:nvSpPr>
          <p:cNvPr id="26625" name="Title 1">
            <a:extLst>
              <a:ext uri="{FF2B5EF4-FFF2-40B4-BE49-F238E27FC236}">
                <a16:creationId xmlns:a16="http://schemas.microsoft.com/office/drawing/2014/main" id="{6E071108-8048-1AC3-EBF8-9D4B6A3C0A21}"/>
              </a:ext>
            </a:extLst>
          </p:cNvPr>
          <p:cNvSpPr>
            <a:spLocks noGrp="1"/>
          </p:cNvSpPr>
          <p:nvPr>
            <p:ph type="title"/>
          </p:nvPr>
        </p:nvSpPr>
        <p:spPr>
          <a:xfrm>
            <a:off x="0" y="152400"/>
            <a:ext cx="9144000" cy="762000"/>
          </a:xfrm>
          <a:solidFill>
            <a:srgbClr val="FF0000"/>
          </a:solidFill>
        </p:spPr>
        <p:txBody>
          <a:bodyPr/>
          <a:lstStyle/>
          <a:p>
            <a:pPr eaLnBrk="1" hangingPunct="1"/>
            <a:r>
              <a:rPr lang="en-US" altLang="en-US" sz="3400" b="1">
                <a:solidFill>
                  <a:srgbClr val="FFFF00"/>
                </a:solidFill>
                <a:latin typeface="Arial" panose="020B0604020202020204" pitchFamily="34" charset="0"/>
                <a:cs typeface="Arial" panose="020B0604020202020204" pitchFamily="34" charset="0"/>
              </a:rPr>
              <a:t>XỬ LÝ TÌNH HUỐNG</a:t>
            </a:r>
          </a:p>
        </p:txBody>
      </p:sp>
      <p:sp>
        <p:nvSpPr>
          <p:cNvPr id="6147" name="TextBox 3">
            <a:extLst>
              <a:ext uri="{FF2B5EF4-FFF2-40B4-BE49-F238E27FC236}">
                <a16:creationId xmlns:a16="http://schemas.microsoft.com/office/drawing/2014/main" id="{4502C03A-D151-FB52-1BBE-E798C9893649}"/>
              </a:ext>
            </a:extLst>
          </p:cNvPr>
          <p:cNvSpPr txBox="1">
            <a:spLocks noChangeArrowheads="1"/>
          </p:cNvSpPr>
          <p:nvPr/>
        </p:nvSpPr>
        <p:spPr bwMode="auto">
          <a:xfrm>
            <a:off x="-38100" y="914400"/>
            <a:ext cx="5283200" cy="6002338"/>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lnSpc>
                <a:spcPct val="120000"/>
              </a:lnSpc>
              <a:defRPr/>
            </a:pPr>
            <a:r>
              <a:rPr lang="en-US" sz="3200" b="1" dirty="0">
                <a:solidFill>
                  <a:schemeClr val="tx2">
                    <a:lumMod val="75000"/>
                  </a:schemeClr>
                </a:solidFill>
                <a:latin typeface="Arial" panose="020B0604020202020204" pitchFamily="34" charset="0"/>
              </a:rPr>
              <a:t>Vào giờ ra chơi, Mai mời Quân đến dự sinh nhật của mình. Thời gian Mai tổ chức sinh nhật trùng với lễ mừng thọ của ông ngoại nên Quân muốn từ chối. Nhưng Quân chưa biết phải nói như thế nào. Ôi làm sao để Mai không buồn mình nhỉ?</a:t>
            </a:r>
          </a:p>
        </p:txBody>
      </p:sp>
      <p:pic>
        <p:nvPicPr>
          <p:cNvPr id="26627" name="Picture 7">
            <a:extLst>
              <a:ext uri="{FF2B5EF4-FFF2-40B4-BE49-F238E27FC236}">
                <a16:creationId xmlns:a16="http://schemas.microsoft.com/office/drawing/2014/main" id="{5D5D5E83-9C91-B927-2157-000F6A44BD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2738" y="1296988"/>
            <a:ext cx="13811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a:extLst>
              <a:ext uri="{FF2B5EF4-FFF2-40B4-BE49-F238E27FC236}">
                <a16:creationId xmlns:a16="http://schemas.microsoft.com/office/drawing/2014/main" id="{CE8DF3C6-0DA8-0885-C60D-4080256F48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688" y="1296988"/>
            <a:ext cx="1562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E2DCDA6-461C-5291-6F3F-5F1C98FCA9B0}"/>
              </a:ext>
            </a:extLst>
          </p:cNvPr>
          <p:cNvSpPr>
            <a:spLocks noChangeArrowheads="1"/>
          </p:cNvSpPr>
          <p:nvPr/>
        </p:nvSpPr>
        <p:spPr bwMode="auto">
          <a:xfrm>
            <a:off x="5245100" y="3479800"/>
            <a:ext cx="38973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rPr>
              <a:t>EM HÃY GIÚP QUÂN NÓI TỪ CHỐI LỊCH SỰ ĐỂ MAI KHÔNG BUỒN NHÉ?</a:t>
            </a:r>
          </a:p>
        </p:txBody>
      </p:sp>
      <p:sp>
        <p:nvSpPr>
          <p:cNvPr id="3" name="Rectangle 2">
            <a:extLst>
              <a:ext uri="{FF2B5EF4-FFF2-40B4-BE49-F238E27FC236}">
                <a16:creationId xmlns:a16="http://schemas.microsoft.com/office/drawing/2014/main" id="{34336691-A905-4471-1B7A-DF5EF696FE37}"/>
              </a:ext>
            </a:extLst>
          </p:cNvPr>
          <p:cNvSpPr>
            <a:spLocks noChangeArrowheads="1"/>
          </p:cNvSpPr>
          <p:nvPr/>
        </p:nvSpPr>
        <p:spPr bwMode="auto">
          <a:xfrm>
            <a:off x="317500" y="1160463"/>
            <a:ext cx="4572000"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US" sz="4400" b="1">
                <a:solidFill>
                  <a:srgbClr val="FF0000"/>
                </a:solidFill>
              </a:rPr>
              <a:t>TỪ CHỐI MỘT CÁCH KHÉO LÉO LÀ HÀNH ĐỘNG THỂ HIỆN SỰ VĂN MINH, LỊCH SỰ TRONG GIAO TIẾP.</a:t>
            </a:r>
          </a:p>
        </p:txBody>
      </p:sp>
    </p:spTree>
    <p:extLst>
      <p:ext uri="{BB962C8B-B14F-4D97-AF65-F5344CB8AC3E}">
        <p14:creationId xmlns:p14="http://schemas.microsoft.com/office/powerpoint/2010/main" val="585983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2" grpId="0"/>
      <p:bldP spid="2" grpId="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4">
            <a:extLst>
              <a:ext uri="{FF2B5EF4-FFF2-40B4-BE49-F238E27FC236}">
                <a16:creationId xmlns:a16="http://schemas.microsoft.com/office/drawing/2014/main" id="{4332BA51-A171-828E-F722-13BF63ACBFD4}"/>
              </a:ext>
            </a:extLst>
          </p:cNvPr>
          <p:cNvGrpSpPr>
            <a:grpSpLocks/>
          </p:cNvGrpSpPr>
          <p:nvPr/>
        </p:nvGrpSpPr>
        <p:grpSpPr bwMode="auto">
          <a:xfrm>
            <a:off x="-22225" y="-57150"/>
            <a:ext cx="9150350" cy="6891338"/>
            <a:chOff x="-7205" y="1"/>
            <a:chExt cx="9151205" cy="5170074"/>
          </a:xfrm>
        </p:grpSpPr>
        <p:pic>
          <p:nvPicPr>
            <p:cNvPr id="27652" name="Picture 5" descr="https://i.pinimg.com/originals/7a/40/9b/7a409b578d3ef52fc53a51724e2d1f17.jpg">
              <a:extLst>
                <a:ext uri="{FF2B5EF4-FFF2-40B4-BE49-F238E27FC236}">
                  <a16:creationId xmlns:a16="http://schemas.microsoft.com/office/drawing/2014/main" id="{620808CE-1826-B370-86B5-A5DF7F7D5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 y="1"/>
              <a:ext cx="9151205" cy="51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D7D3845-5152-9A50-9178-650BBFAD6F3F}"/>
                </a:ext>
              </a:extLst>
            </p:cNvPr>
            <p:cNvSpPr/>
            <p:nvPr/>
          </p:nvSpPr>
          <p:spPr>
            <a:xfrm>
              <a:off x="248407" y="210806"/>
              <a:ext cx="8639982" cy="4748464"/>
            </a:xfrm>
            <a:prstGeom prst="rect">
              <a:avLst/>
            </a:prstGeom>
            <a:solidFill>
              <a:schemeClr val="bg1">
                <a:alpha val="86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27650" name="TextBox 3">
            <a:extLst>
              <a:ext uri="{FF2B5EF4-FFF2-40B4-BE49-F238E27FC236}">
                <a16:creationId xmlns:a16="http://schemas.microsoft.com/office/drawing/2014/main" id="{FA0A2366-C4A9-65FF-8A81-8DAE471D552D}"/>
              </a:ext>
            </a:extLst>
          </p:cNvPr>
          <p:cNvSpPr txBox="1">
            <a:spLocks noChangeArrowheads="1"/>
          </p:cNvSpPr>
          <p:nvPr/>
        </p:nvSpPr>
        <p:spPr bwMode="auto">
          <a:xfrm>
            <a:off x="250825" y="360363"/>
            <a:ext cx="86217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rgbClr val="FF0000"/>
                </a:solidFill>
              </a:rPr>
              <a:t>QUAN SÁT TRANH VÀ NHẬN XÉT </a:t>
            </a:r>
          </a:p>
          <a:p>
            <a:pPr algn="ctr" eaLnBrk="1" hangingPunct="1">
              <a:spcBef>
                <a:spcPct val="0"/>
              </a:spcBef>
              <a:buFontTx/>
              <a:buNone/>
            </a:pPr>
            <a:r>
              <a:rPr lang="en-US" altLang="en-US" sz="3400" b="1">
                <a:solidFill>
                  <a:srgbClr val="FF0000"/>
                </a:solidFill>
              </a:rPr>
              <a:t>HÀNH ĐỘNG CỦA NHỮNG BẠN NHỎ </a:t>
            </a:r>
            <a:endParaRPr lang="vi-VN" altLang="en-US" sz="3400" b="1">
              <a:solidFill>
                <a:srgbClr val="FF0000"/>
              </a:solidFill>
            </a:endParaRPr>
          </a:p>
        </p:txBody>
      </p:sp>
      <p:pic>
        <p:nvPicPr>
          <p:cNvPr id="2" name="Picture 7" descr="Description: Trong hình ảnh có thể có: một hoặc nhiều người">
            <a:extLst>
              <a:ext uri="{FF2B5EF4-FFF2-40B4-BE49-F238E27FC236}">
                <a16:creationId xmlns:a16="http://schemas.microsoft.com/office/drawing/2014/main" id="{1329DEA1-75DC-A5EE-6D1B-9AC2F871D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99" r="20206" b="52968"/>
          <a:stretch>
            <a:fillRect/>
          </a:stretch>
        </p:blipFill>
        <p:spPr bwMode="auto">
          <a:xfrm>
            <a:off x="539750" y="2068513"/>
            <a:ext cx="7272338"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5">
            <a:extLst>
              <a:ext uri="{FF2B5EF4-FFF2-40B4-BE49-F238E27FC236}">
                <a16:creationId xmlns:a16="http://schemas.microsoft.com/office/drawing/2014/main" id="{FCEF1A85-F8A2-8E8D-0063-DD1ACD8EAF7B}"/>
              </a:ext>
            </a:extLst>
          </p:cNvPr>
          <p:cNvGrpSpPr>
            <a:grpSpLocks/>
          </p:cNvGrpSpPr>
          <p:nvPr/>
        </p:nvGrpSpPr>
        <p:grpSpPr bwMode="auto">
          <a:xfrm>
            <a:off x="0" y="-36513"/>
            <a:ext cx="9151938" cy="6894513"/>
            <a:chOff x="-7205" y="1"/>
            <a:chExt cx="9151205" cy="5170074"/>
          </a:xfrm>
        </p:grpSpPr>
        <p:pic>
          <p:nvPicPr>
            <p:cNvPr id="28676" name="Picture 6" descr="https://i.pinimg.com/originals/7a/40/9b/7a409b578d3ef52fc53a51724e2d1f17.jpg">
              <a:extLst>
                <a:ext uri="{FF2B5EF4-FFF2-40B4-BE49-F238E27FC236}">
                  <a16:creationId xmlns:a16="http://schemas.microsoft.com/office/drawing/2014/main" id="{D1667202-0EAB-AE7B-D663-3B415D6BF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 y="1"/>
              <a:ext cx="9151205" cy="51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D19CD6-E081-4AA4-A9D4-7C928440377A}"/>
                </a:ext>
              </a:extLst>
            </p:cNvPr>
            <p:cNvSpPr/>
            <p:nvPr/>
          </p:nvSpPr>
          <p:spPr>
            <a:xfrm>
              <a:off x="248363" y="210709"/>
              <a:ext cx="8640070" cy="4748659"/>
            </a:xfrm>
            <a:prstGeom prst="rect">
              <a:avLst/>
            </a:prstGeom>
            <a:solidFill>
              <a:schemeClr val="bg1">
                <a:alpha val="86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9219" name="Picture 8" descr="Description: Trong hình ảnh có thể có: một hoặc nhiều người">
            <a:extLst>
              <a:ext uri="{FF2B5EF4-FFF2-40B4-BE49-F238E27FC236}">
                <a16:creationId xmlns:a16="http://schemas.microsoft.com/office/drawing/2014/main" id="{16D475B1-6357-CC1F-F41F-99B590547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041" t="47034" r="14726" b="3166"/>
          <a:stretch>
            <a:fillRect/>
          </a:stretch>
        </p:blipFill>
        <p:spPr bwMode="auto">
          <a:xfrm>
            <a:off x="395288" y="1779588"/>
            <a:ext cx="7848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a:extLst>
              <a:ext uri="{FF2B5EF4-FFF2-40B4-BE49-F238E27FC236}">
                <a16:creationId xmlns:a16="http://schemas.microsoft.com/office/drawing/2014/main" id="{F34442ED-D640-3ABD-C627-1404159F4647}"/>
              </a:ext>
            </a:extLst>
          </p:cNvPr>
          <p:cNvSpPr txBox="1">
            <a:spLocks noChangeArrowheads="1"/>
          </p:cNvSpPr>
          <p:nvPr/>
        </p:nvSpPr>
        <p:spPr bwMode="auto">
          <a:xfrm>
            <a:off x="250825" y="360363"/>
            <a:ext cx="86217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rgbClr val="FF0000"/>
                </a:solidFill>
              </a:rPr>
              <a:t>QUAN SÁT TRANH VÀ NHẬN XÉT </a:t>
            </a:r>
          </a:p>
          <a:p>
            <a:pPr algn="ctr" eaLnBrk="1" hangingPunct="1">
              <a:spcBef>
                <a:spcPct val="0"/>
              </a:spcBef>
              <a:buFontTx/>
              <a:buNone/>
            </a:pPr>
            <a:r>
              <a:rPr lang="en-US" altLang="en-US" sz="3400" b="1">
                <a:solidFill>
                  <a:srgbClr val="FF0000"/>
                </a:solidFill>
              </a:rPr>
              <a:t>HÀNH ĐỘNG CỦA NHỮNG BẠN NHỎ </a:t>
            </a:r>
            <a:endParaRPr lang="vi-VN" altLang="en-US" sz="3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5">
            <a:extLst>
              <a:ext uri="{FF2B5EF4-FFF2-40B4-BE49-F238E27FC236}">
                <a16:creationId xmlns:a16="http://schemas.microsoft.com/office/drawing/2014/main" id="{00375563-FFC4-FB44-C824-711316CE36E1}"/>
              </a:ext>
            </a:extLst>
          </p:cNvPr>
          <p:cNvGrpSpPr>
            <a:grpSpLocks/>
          </p:cNvGrpSpPr>
          <p:nvPr/>
        </p:nvGrpSpPr>
        <p:grpSpPr bwMode="auto">
          <a:xfrm>
            <a:off x="0" y="0"/>
            <a:ext cx="9151938" cy="6894513"/>
            <a:chOff x="-7205" y="1"/>
            <a:chExt cx="9151205" cy="5170074"/>
          </a:xfrm>
        </p:grpSpPr>
        <p:pic>
          <p:nvPicPr>
            <p:cNvPr id="29700" name="Picture 6" descr="https://i.pinimg.com/originals/7a/40/9b/7a409b578d3ef52fc53a51724e2d1f17.jpg">
              <a:extLst>
                <a:ext uri="{FF2B5EF4-FFF2-40B4-BE49-F238E27FC236}">
                  <a16:creationId xmlns:a16="http://schemas.microsoft.com/office/drawing/2014/main" id="{8A6ACF5B-9191-28AA-ECBE-E463A9F4B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 y="1"/>
              <a:ext cx="9151205" cy="51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7A80A3E-A1A3-0C91-32E5-CD9A3CBCD76F}"/>
                </a:ext>
              </a:extLst>
            </p:cNvPr>
            <p:cNvSpPr/>
            <p:nvPr/>
          </p:nvSpPr>
          <p:spPr>
            <a:xfrm>
              <a:off x="248363" y="210709"/>
              <a:ext cx="8640070" cy="4748658"/>
            </a:xfrm>
            <a:prstGeom prst="rect">
              <a:avLst/>
            </a:prstGeom>
            <a:solidFill>
              <a:schemeClr val="bg1">
                <a:alpha val="86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8195" name="Picture 9" descr="Description: Trong hình ảnh có thể có: văn bản">
            <a:extLst>
              <a:ext uri="{FF2B5EF4-FFF2-40B4-BE49-F238E27FC236}">
                <a16:creationId xmlns:a16="http://schemas.microsoft.com/office/drawing/2014/main" id="{39E99890-9CF7-A5D9-5A27-82B6FF07D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45" t="50313" r="6387" b="10625"/>
          <a:stretch>
            <a:fillRect/>
          </a:stretch>
        </p:blipFill>
        <p:spPr bwMode="auto">
          <a:xfrm>
            <a:off x="1116013" y="1733550"/>
            <a:ext cx="67691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a:extLst>
              <a:ext uri="{FF2B5EF4-FFF2-40B4-BE49-F238E27FC236}">
                <a16:creationId xmlns:a16="http://schemas.microsoft.com/office/drawing/2014/main" id="{ED6F7319-D86B-E817-6D53-76502F2C3705}"/>
              </a:ext>
            </a:extLst>
          </p:cNvPr>
          <p:cNvSpPr txBox="1">
            <a:spLocks noChangeArrowheads="1"/>
          </p:cNvSpPr>
          <p:nvPr/>
        </p:nvSpPr>
        <p:spPr bwMode="auto">
          <a:xfrm>
            <a:off x="255588" y="357188"/>
            <a:ext cx="86407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rPr>
              <a:t>QUAN SÁT TRANH VÀ NHẬN XÉT</a:t>
            </a:r>
          </a:p>
          <a:p>
            <a:pPr algn="ctr" eaLnBrk="1" hangingPunct="1">
              <a:spcBef>
                <a:spcPct val="0"/>
              </a:spcBef>
              <a:buFontTx/>
              <a:buNone/>
            </a:pPr>
            <a:r>
              <a:rPr lang="en-US" altLang="en-US" b="1">
                <a:solidFill>
                  <a:srgbClr val="FF0000"/>
                </a:solidFill>
              </a:rPr>
              <a:t> HÀNH ĐỘNG CỦA NHỮNG BẠN NHỎ </a:t>
            </a:r>
            <a:endParaRPr lang="vi-V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2">
            <a:extLst>
              <a:ext uri="{FF2B5EF4-FFF2-40B4-BE49-F238E27FC236}">
                <a16:creationId xmlns:a16="http://schemas.microsoft.com/office/drawing/2014/main" id="{6A843488-9604-334D-5B45-9FBB37AEE4EB}"/>
              </a:ext>
            </a:extLst>
          </p:cNvPr>
          <p:cNvGrpSpPr>
            <a:grpSpLocks/>
          </p:cNvGrpSpPr>
          <p:nvPr/>
        </p:nvGrpSpPr>
        <p:grpSpPr bwMode="auto">
          <a:xfrm>
            <a:off x="-7938" y="0"/>
            <a:ext cx="9151938" cy="6894513"/>
            <a:chOff x="-7205" y="1"/>
            <a:chExt cx="9151205" cy="5170074"/>
          </a:xfrm>
        </p:grpSpPr>
        <p:pic>
          <p:nvPicPr>
            <p:cNvPr id="30724" name="Picture 6" descr="https://i.pinimg.com/originals/7a/40/9b/7a409b578d3ef52fc53a51724e2d1f17.jpg">
              <a:extLst>
                <a:ext uri="{FF2B5EF4-FFF2-40B4-BE49-F238E27FC236}">
                  <a16:creationId xmlns:a16="http://schemas.microsoft.com/office/drawing/2014/main" id="{F51E6E0E-FEB1-FD53-3F96-D8A24CA03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 y="1"/>
              <a:ext cx="9151205" cy="51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A789FC8-6D33-3893-839D-3CA4BC8F8066}"/>
                </a:ext>
              </a:extLst>
            </p:cNvPr>
            <p:cNvSpPr/>
            <p:nvPr/>
          </p:nvSpPr>
          <p:spPr>
            <a:xfrm>
              <a:off x="248363" y="210709"/>
              <a:ext cx="8640071" cy="4748658"/>
            </a:xfrm>
            <a:prstGeom prst="rect">
              <a:avLst/>
            </a:prstGeom>
            <a:solidFill>
              <a:schemeClr val="bg1">
                <a:alpha val="86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243" name="Picture 10" descr="Description: Trong hình ảnh có thể có: văn bản">
            <a:extLst>
              <a:ext uri="{FF2B5EF4-FFF2-40B4-BE49-F238E27FC236}">
                <a16:creationId xmlns:a16="http://schemas.microsoft.com/office/drawing/2014/main" id="{73676BAA-9CDC-317A-61E2-89C493DC2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6" t="7285" b="53973"/>
          <a:stretch>
            <a:fillRect/>
          </a:stretch>
        </p:blipFill>
        <p:spPr bwMode="auto">
          <a:xfrm>
            <a:off x="611188" y="2135188"/>
            <a:ext cx="7086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a:extLst>
              <a:ext uri="{FF2B5EF4-FFF2-40B4-BE49-F238E27FC236}">
                <a16:creationId xmlns:a16="http://schemas.microsoft.com/office/drawing/2014/main" id="{D5DB05AF-77AC-2CE2-05E5-CECD6B3F65B1}"/>
              </a:ext>
            </a:extLst>
          </p:cNvPr>
          <p:cNvSpPr txBox="1">
            <a:spLocks noChangeArrowheads="1"/>
          </p:cNvSpPr>
          <p:nvPr/>
        </p:nvSpPr>
        <p:spPr bwMode="auto">
          <a:xfrm>
            <a:off x="250825" y="360363"/>
            <a:ext cx="86217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rgbClr val="FF0000"/>
                </a:solidFill>
              </a:rPr>
              <a:t>QUAN SÁT TRANH VÀ NHẬN XÉT </a:t>
            </a:r>
          </a:p>
          <a:p>
            <a:pPr algn="ctr" eaLnBrk="1" hangingPunct="1">
              <a:spcBef>
                <a:spcPct val="0"/>
              </a:spcBef>
              <a:buFontTx/>
              <a:buNone/>
            </a:pPr>
            <a:r>
              <a:rPr lang="en-US" altLang="en-US" sz="3400" b="1">
                <a:solidFill>
                  <a:srgbClr val="FF0000"/>
                </a:solidFill>
              </a:rPr>
              <a:t>HÀNH ĐỘNG CỦA NHỮNG BẠN NHỎ </a:t>
            </a:r>
            <a:endParaRPr lang="vi-VN" altLang="en-US" sz="3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a:extLst>
              <a:ext uri="{FF2B5EF4-FFF2-40B4-BE49-F238E27FC236}">
                <a16:creationId xmlns:a16="http://schemas.microsoft.com/office/drawing/2014/main" id="{0B3F267A-E4E5-487C-A0AF-D3ACAA540A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AF952F17-9595-5AA1-34B5-569168313678}"/>
              </a:ext>
            </a:extLst>
          </p:cNvPr>
          <p:cNvGraphicFramePr>
            <a:graphicFrameLocks noGrp="1"/>
          </p:cNvGraphicFramePr>
          <p:nvPr>
            <p:extLst>
              <p:ext uri="{D42A27DB-BD31-4B8C-83A1-F6EECF244321}">
                <p14:modId xmlns:p14="http://schemas.microsoft.com/office/powerpoint/2010/main" val="4093975691"/>
              </p:ext>
            </p:extLst>
          </p:nvPr>
        </p:nvGraphicFramePr>
        <p:xfrm>
          <a:off x="251520" y="1196752"/>
          <a:ext cx="8784976" cy="5256584"/>
        </p:xfrm>
        <a:graphic>
          <a:graphicData uri="http://schemas.openxmlformats.org/drawingml/2006/table">
            <a:tbl>
              <a:tblPr firstRow="1" bandRow="1">
                <a:tableStyleId>{93296810-A885-4BE3-A3E7-6D5BEEA58F35}</a:tableStyleId>
              </a:tblPr>
              <a:tblGrid>
                <a:gridCol w="4311890">
                  <a:extLst>
                    <a:ext uri="{9D8B030D-6E8A-4147-A177-3AD203B41FA5}">
                      <a16:colId xmlns:a16="http://schemas.microsoft.com/office/drawing/2014/main" val="20000"/>
                    </a:ext>
                  </a:extLst>
                </a:gridCol>
                <a:gridCol w="4473086">
                  <a:extLst>
                    <a:ext uri="{9D8B030D-6E8A-4147-A177-3AD203B41FA5}">
                      <a16:colId xmlns:a16="http://schemas.microsoft.com/office/drawing/2014/main" val="20001"/>
                    </a:ext>
                  </a:extLst>
                </a:gridCol>
              </a:tblGrid>
              <a:tr h="431543">
                <a:tc>
                  <a:txBody>
                    <a:bodyPr/>
                    <a:lstStyle/>
                    <a:p>
                      <a:pPr algn="ctr"/>
                      <a:r>
                        <a:rPr lang="vi-VN" sz="2000" dirty="0"/>
                        <a:t>A</a:t>
                      </a:r>
                      <a:endParaRPr lang="en-US" sz="2000" dirty="0"/>
                    </a:p>
                  </a:txBody>
                  <a:tcPr marL="91438" marR="91438" marT="45700" marB="45700"/>
                </a:tc>
                <a:tc>
                  <a:txBody>
                    <a:bodyPr/>
                    <a:lstStyle/>
                    <a:p>
                      <a:pPr algn="ctr"/>
                      <a:r>
                        <a:rPr lang="vi-VN" sz="2000" dirty="0"/>
                        <a:t>B</a:t>
                      </a:r>
                      <a:endParaRPr lang="en-US" sz="2000" dirty="0"/>
                    </a:p>
                  </a:txBody>
                  <a:tcPr marL="91438" marR="91438" marT="45700" marB="45700"/>
                </a:tc>
                <a:extLst>
                  <a:ext uri="{0D108BD9-81ED-4DB2-BD59-A6C34878D82A}">
                    <a16:rowId xmlns:a16="http://schemas.microsoft.com/office/drawing/2014/main" val="10000"/>
                  </a:ext>
                </a:extLst>
              </a:tr>
              <a:tr h="775618">
                <a:tc>
                  <a:txBody>
                    <a:bodyPr/>
                    <a:lstStyle/>
                    <a:p>
                      <a:pPr marL="342900" indent="-342900" algn="l">
                        <a:buAutoNum type="arabicParenR"/>
                      </a:pPr>
                      <a:r>
                        <a:rPr lang="vi-VN" sz="1800" b="1" dirty="0">
                          <a:solidFill>
                            <a:schemeClr val="tx2">
                              <a:lumMod val="50000"/>
                            </a:schemeClr>
                          </a:solidFill>
                        </a:rPr>
                        <a:t>Khi nhận được lời cảm ơn từ người khác</a:t>
                      </a:r>
                    </a:p>
                  </a:txBody>
                  <a:tcPr marL="91438" marR="91438" marT="45700" marB="45700" anchor="ctr"/>
                </a:tc>
                <a:tc>
                  <a:txBody>
                    <a:bodyPr/>
                    <a:lstStyle/>
                    <a:p>
                      <a:pPr algn="l"/>
                      <a:endParaRPr lang="en-US" sz="1800" b="1" dirty="0">
                        <a:solidFill>
                          <a:schemeClr val="tx2">
                            <a:lumMod val="50000"/>
                          </a:schemeClr>
                        </a:solidFill>
                      </a:endParaRPr>
                    </a:p>
                  </a:txBody>
                  <a:tcPr marL="91438" marR="91438" marT="45700" marB="45700" anchor="ctr"/>
                </a:tc>
                <a:extLst>
                  <a:ext uri="{0D108BD9-81ED-4DB2-BD59-A6C34878D82A}">
                    <a16:rowId xmlns:a16="http://schemas.microsoft.com/office/drawing/2014/main" val="10001"/>
                  </a:ext>
                </a:extLst>
              </a:tr>
              <a:tr h="1061645">
                <a:tc>
                  <a:txBody>
                    <a:bodyPr/>
                    <a:lstStyle/>
                    <a:p>
                      <a:pPr marL="319088" indent="-319088" algn="l">
                        <a:tabLst/>
                      </a:pPr>
                      <a:r>
                        <a:rPr lang="vi-VN" sz="1800" b="1" dirty="0">
                          <a:solidFill>
                            <a:schemeClr val="tx2">
                              <a:lumMod val="50000"/>
                            </a:schemeClr>
                          </a:solidFill>
                        </a:rPr>
                        <a:t>2) </a:t>
                      </a:r>
                      <a:r>
                        <a:rPr lang="en-US" sz="1800" b="1" dirty="0" err="1">
                          <a:solidFill>
                            <a:schemeClr val="tx2">
                              <a:lumMod val="50000"/>
                            </a:schemeClr>
                          </a:solidFill>
                          <a:latin typeface="Arial" panose="020B0604020202020204" pitchFamily="34" charset="0"/>
                          <a:cs typeface="Arial" panose="020B0604020202020204" pitchFamily="34" charset="0"/>
                        </a:rPr>
                        <a:t>Để</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mở</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đầu</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lời</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đề</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nghị</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người</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giúp</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đỡ</a:t>
                      </a:r>
                      <a:r>
                        <a:rPr lang="en-US" sz="1800" b="1" dirty="0">
                          <a:solidFill>
                            <a:schemeClr val="tx2">
                              <a:lumMod val="50000"/>
                            </a:schemeClr>
                          </a:solidFill>
                          <a:latin typeface="Arial" panose="020B0604020202020204" pitchFamily="34" charset="0"/>
                          <a:cs typeface="Arial" panose="020B0604020202020204" pitchFamily="34" charset="0"/>
                        </a:rPr>
                        <a:t> </a:t>
                      </a:r>
                      <a:r>
                        <a:rPr lang="en-US" sz="1800" b="1" dirty="0" err="1">
                          <a:solidFill>
                            <a:schemeClr val="tx2">
                              <a:lumMod val="50000"/>
                            </a:schemeClr>
                          </a:solidFill>
                          <a:latin typeface="Arial" panose="020B0604020202020204" pitchFamily="34" charset="0"/>
                          <a:cs typeface="Arial" panose="020B0604020202020204" pitchFamily="34" charset="0"/>
                        </a:rPr>
                        <a:t>mình</a:t>
                      </a:r>
                      <a:endParaRPr lang="vi-VN" sz="1800" b="1" dirty="0">
                        <a:solidFill>
                          <a:schemeClr val="tx2">
                            <a:lumMod val="50000"/>
                          </a:schemeClr>
                        </a:solidFill>
                        <a:latin typeface="Arial" panose="020B0604020202020204" pitchFamily="34" charset="0"/>
                        <a:cs typeface="Arial" panose="020B0604020202020204" pitchFamily="34" charset="0"/>
                      </a:endParaRPr>
                    </a:p>
                  </a:txBody>
                  <a:tcPr marL="91438" marR="91438" marT="45700" marB="45700" anchor="ctr"/>
                </a:tc>
                <a:tc>
                  <a:txBody>
                    <a:bodyPr/>
                    <a:lstStyle/>
                    <a:p>
                      <a:pPr algn="l"/>
                      <a:r>
                        <a:rPr lang="vi-VN" sz="1800" b="1" dirty="0">
                          <a:solidFill>
                            <a:schemeClr val="tx2">
                              <a:lumMod val="50000"/>
                            </a:schemeClr>
                          </a:solidFill>
                        </a:rPr>
                        <a:t> </a:t>
                      </a:r>
                      <a:endParaRPr lang="en-US" sz="1800" b="1" dirty="0">
                        <a:solidFill>
                          <a:schemeClr val="tx2">
                            <a:lumMod val="50000"/>
                          </a:schemeClr>
                        </a:solidFill>
                      </a:endParaRPr>
                    </a:p>
                  </a:txBody>
                  <a:tcPr marL="91438" marR="91438" marT="45700" marB="45700" anchor="ctr"/>
                </a:tc>
                <a:extLst>
                  <a:ext uri="{0D108BD9-81ED-4DB2-BD59-A6C34878D82A}">
                    <a16:rowId xmlns:a16="http://schemas.microsoft.com/office/drawing/2014/main" val="10002"/>
                  </a:ext>
                </a:extLst>
              </a:tr>
              <a:tr h="697135">
                <a:tc>
                  <a:txBody>
                    <a:bodyPr/>
                    <a:lstStyle/>
                    <a:p>
                      <a:pPr algn="l"/>
                      <a:r>
                        <a:rPr lang="vi-VN" sz="1800" b="1" dirty="0">
                          <a:solidFill>
                            <a:schemeClr val="tx2">
                              <a:lumMod val="50000"/>
                            </a:schemeClr>
                          </a:solidFill>
                        </a:rPr>
                        <a:t>3) Khi nộp bài cho cô giáo</a:t>
                      </a:r>
                    </a:p>
                  </a:txBody>
                  <a:tcPr marL="91438" marR="91438" marT="45700" marB="45700" anchor="ctr"/>
                </a:tc>
                <a:tc>
                  <a:txBody>
                    <a:bodyPr/>
                    <a:lstStyle/>
                    <a:p>
                      <a:pPr algn="l"/>
                      <a:endParaRPr lang="en-US" sz="1800" b="1" dirty="0">
                        <a:solidFill>
                          <a:schemeClr val="tx2">
                            <a:lumMod val="50000"/>
                          </a:schemeClr>
                        </a:solidFill>
                      </a:endParaRPr>
                    </a:p>
                  </a:txBody>
                  <a:tcPr marL="91438" marR="91438" marT="45700" marB="45700" anchor="ctr"/>
                </a:tc>
                <a:extLst>
                  <a:ext uri="{0D108BD9-81ED-4DB2-BD59-A6C34878D82A}">
                    <a16:rowId xmlns:a16="http://schemas.microsoft.com/office/drawing/2014/main" val="10003"/>
                  </a:ext>
                </a:extLst>
              </a:tr>
              <a:tr h="995926">
                <a:tc>
                  <a:txBody>
                    <a:bodyPr/>
                    <a:lstStyle/>
                    <a:p>
                      <a:pPr algn="l"/>
                      <a:r>
                        <a:rPr lang="vi-VN" sz="1800" b="1" dirty="0">
                          <a:solidFill>
                            <a:schemeClr val="tx2">
                              <a:lumMod val="50000"/>
                            </a:schemeClr>
                          </a:solidFill>
                        </a:rPr>
                        <a:t>4) Khi vô tình đá bóng trúng bạn</a:t>
                      </a:r>
                    </a:p>
                  </a:txBody>
                  <a:tcPr marL="91438" marR="91438" marT="45700" marB="45700" anchor="ctr"/>
                </a:tc>
                <a:tc>
                  <a:txBody>
                    <a:bodyPr/>
                    <a:lstStyle/>
                    <a:p>
                      <a:pPr algn="l"/>
                      <a:endParaRPr lang="en-US" sz="1800" b="1" dirty="0">
                        <a:solidFill>
                          <a:schemeClr val="tx2">
                            <a:lumMod val="50000"/>
                          </a:schemeClr>
                        </a:solidFill>
                      </a:endParaRPr>
                    </a:p>
                  </a:txBody>
                  <a:tcPr marL="91438" marR="91438" marT="45700" marB="45700" anchor="ctr"/>
                </a:tc>
                <a:extLst>
                  <a:ext uri="{0D108BD9-81ED-4DB2-BD59-A6C34878D82A}">
                    <a16:rowId xmlns:a16="http://schemas.microsoft.com/office/drawing/2014/main" val="10004"/>
                  </a:ext>
                </a:extLst>
              </a:tr>
              <a:tr h="1294717">
                <a:tc>
                  <a:txBody>
                    <a:bodyPr/>
                    <a:lstStyle/>
                    <a:p>
                      <a:pPr marL="319088" indent="-319088" algn="l">
                        <a:tabLst/>
                      </a:pPr>
                      <a:r>
                        <a:rPr lang="vi-VN" sz="1800" b="1" dirty="0">
                          <a:solidFill>
                            <a:schemeClr val="tx2">
                              <a:lumMod val="50000"/>
                            </a:schemeClr>
                          </a:solidFill>
                        </a:rPr>
                        <a:t>5) Khi thấy bạn vất rác</a:t>
                      </a:r>
                      <a:r>
                        <a:rPr lang="en-US" sz="1800" b="1" dirty="0">
                          <a:solidFill>
                            <a:schemeClr val="tx2">
                              <a:lumMod val="50000"/>
                            </a:schemeClr>
                          </a:solidFill>
                        </a:rPr>
                        <a:t> </a:t>
                      </a:r>
                      <a:r>
                        <a:rPr lang="vi-VN" sz="1800" b="1" dirty="0">
                          <a:solidFill>
                            <a:schemeClr val="tx2">
                              <a:lumMod val="50000"/>
                            </a:schemeClr>
                          </a:solidFill>
                        </a:rPr>
                        <a:t>nơi công cộng</a:t>
                      </a:r>
                    </a:p>
                  </a:txBody>
                  <a:tcPr marL="91438" marR="91438" marT="45700" marB="45700" anchor="ctr"/>
                </a:tc>
                <a:tc>
                  <a:txBody>
                    <a:bodyPr/>
                    <a:lstStyle/>
                    <a:p>
                      <a:pPr algn="l"/>
                      <a:endParaRPr lang="en-US" sz="1800" b="1" dirty="0">
                        <a:solidFill>
                          <a:schemeClr val="tx2">
                            <a:lumMod val="50000"/>
                          </a:schemeClr>
                        </a:solidFill>
                      </a:endParaRPr>
                    </a:p>
                  </a:txBody>
                  <a:tcPr marL="91438" marR="91438" marT="45700" marB="45700" anchor="ct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EBE5450A-2B9E-1A13-2E2F-2444B9B77156}"/>
              </a:ext>
            </a:extLst>
          </p:cNvPr>
          <p:cNvSpPr txBox="1">
            <a:spLocks noChangeArrowheads="1"/>
          </p:cNvSpPr>
          <p:nvPr/>
        </p:nvSpPr>
        <p:spPr bwMode="auto">
          <a:xfrm>
            <a:off x="4691852" y="1774183"/>
            <a:ext cx="396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pPr>
            <a:r>
              <a:rPr lang="vi-VN" altLang="en-US" sz="1800" b="1" dirty="0"/>
              <a:t>Dạ, không có gì đâu ạ.</a:t>
            </a:r>
            <a:endParaRPr lang="en-US" altLang="en-US" sz="1800" b="1" dirty="0"/>
          </a:p>
        </p:txBody>
      </p:sp>
      <p:sp>
        <p:nvSpPr>
          <p:cNvPr id="3" name="TextBox 2">
            <a:extLst>
              <a:ext uri="{FF2B5EF4-FFF2-40B4-BE49-F238E27FC236}">
                <a16:creationId xmlns:a16="http://schemas.microsoft.com/office/drawing/2014/main" id="{BDE1A8A7-68A3-4422-4EF7-A7AFEF6F13C9}"/>
              </a:ext>
            </a:extLst>
          </p:cNvPr>
          <p:cNvSpPr txBox="1">
            <a:spLocks noChangeArrowheads="1"/>
          </p:cNvSpPr>
          <p:nvPr/>
        </p:nvSpPr>
        <p:spPr bwMode="auto">
          <a:xfrm>
            <a:off x="4697413" y="2526303"/>
            <a:ext cx="396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1800" b="1" dirty="0"/>
              <a:t>Ông bà, bố mẹ, cô chú, anh chị, bạn... Có thể giúp cháu/ con/ em/ tớ...</a:t>
            </a:r>
          </a:p>
        </p:txBody>
      </p:sp>
      <p:sp>
        <p:nvSpPr>
          <p:cNvPr id="4" name="TextBox 3">
            <a:extLst>
              <a:ext uri="{FF2B5EF4-FFF2-40B4-BE49-F238E27FC236}">
                <a16:creationId xmlns:a16="http://schemas.microsoft.com/office/drawing/2014/main" id="{7C968316-478C-3C46-EB68-644F714795E8}"/>
              </a:ext>
            </a:extLst>
          </p:cNvPr>
          <p:cNvSpPr txBox="1">
            <a:spLocks noChangeArrowheads="1"/>
          </p:cNvSpPr>
          <p:nvPr/>
        </p:nvSpPr>
        <p:spPr bwMode="auto">
          <a:xfrm>
            <a:off x="4689263" y="3501987"/>
            <a:ext cx="3967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1800" b="1" dirty="0"/>
              <a:t>Đưa bằng hai tay và nói em thưa cô em nộp bài ạ</a:t>
            </a:r>
          </a:p>
        </p:txBody>
      </p:sp>
      <p:sp>
        <p:nvSpPr>
          <p:cNvPr id="5" name="TextBox 4">
            <a:extLst>
              <a:ext uri="{FF2B5EF4-FFF2-40B4-BE49-F238E27FC236}">
                <a16:creationId xmlns:a16="http://schemas.microsoft.com/office/drawing/2014/main" id="{9D1305DA-2999-CCF3-755E-8D88DA828CFD}"/>
              </a:ext>
            </a:extLst>
          </p:cNvPr>
          <p:cNvSpPr txBox="1">
            <a:spLocks noChangeArrowheads="1"/>
          </p:cNvSpPr>
          <p:nvPr/>
        </p:nvSpPr>
        <p:spPr bwMode="auto">
          <a:xfrm>
            <a:off x="4693440" y="4298524"/>
            <a:ext cx="3967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1800" b="1" dirty="0">
                <a:solidFill>
                  <a:srgbClr val="000000"/>
                </a:solidFill>
              </a:rPr>
              <a:t>Em sẽ xin lỗi và hứa lần sau sẽ cẩn thận hơn</a:t>
            </a:r>
            <a:endParaRPr lang="vi-VN" altLang="en-US" sz="1800" b="1" dirty="0"/>
          </a:p>
        </p:txBody>
      </p:sp>
      <p:sp>
        <p:nvSpPr>
          <p:cNvPr id="6" name="TextBox 5">
            <a:extLst>
              <a:ext uri="{FF2B5EF4-FFF2-40B4-BE49-F238E27FC236}">
                <a16:creationId xmlns:a16="http://schemas.microsoft.com/office/drawing/2014/main" id="{90554BE4-6242-177E-8751-8D7F20AD5091}"/>
              </a:ext>
            </a:extLst>
          </p:cNvPr>
          <p:cNvSpPr txBox="1">
            <a:spLocks noChangeArrowheads="1"/>
          </p:cNvSpPr>
          <p:nvPr/>
        </p:nvSpPr>
        <p:spPr bwMode="auto">
          <a:xfrm>
            <a:off x="4683125" y="5426075"/>
            <a:ext cx="39671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sz="1800" b="1" dirty="0">
                <a:solidFill>
                  <a:srgbClr val="000000"/>
                </a:solidFill>
              </a:rPr>
              <a:t>Em sẽ nhắc nhở bạn không nên vất rác bừa bãi. Sẽ làm ô nhiễm môi trường sống.</a:t>
            </a:r>
            <a:endParaRPr lang="vi-VN" altLang="en-US" sz="1800" b="1" dirty="0"/>
          </a:p>
        </p:txBody>
      </p:sp>
      <p:sp>
        <p:nvSpPr>
          <p:cNvPr id="32798" name="TextBox 7">
            <a:extLst>
              <a:ext uri="{FF2B5EF4-FFF2-40B4-BE49-F238E27FC236}">
                <a16:creationId xmlns:a16="http://schemas.microsoft.com/office/drawing/2014/main" id="{EAD9932C-480C-F433-8890-9189A6C6765D}"/>
              </a:ext>
            </a:extLst>
          </p:cNvPr>
          <p:cNvSpPr txBox="1">
            <a:spLocks noChangeArrowheads="1"/>
          </p:cNvSpPr>
          <p:nvPr/>
        </p:nvSpPr>
        <p:spPr bwMode="auto">
          <a:xfrm>
            <a:off x="754856" y="114299"/>
            <a:ext cx="7634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pPr>
            <a:r>
              <a:rPr lang="en-US" altLang="en-VN" b="1" dirty="0">
                <a:solidFill>
                  <a:srgbClr val="FF0000"/>
                </a:solidFill>
              </a:rPr>
              <a:t>EM HÃY ĐƯA RA CÁCH XỬ LÝ TRONG CÁC TÌNH HUỐNG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1D93A1B5-82F8-A681-7BAB-CEAFF699EA5F}"/>
              </a:ext>
            </a:extLst>
          </p:cNvPr>
          <p:cNvPicPr>
            <a:picLocks noChangeAspect="1"/>
          </p:cNvPicPr>
          <p:nvPr/>
        </p:nvPicPr>
        <p:blipFill>
          <a:blip r:embed="rId2">
            <a:extLst>
              <a:ext uri="{28A0092B-C50C-407E-A947-70E740481C1C}">
                <a14:useLocalDpi xmlns:a14="http://schemas.microsoft.com/office/drawing/2010/main" val="0"/>
              </a:ext>
            </a:extLst>
          </a:blip>
          <a:srcRect l="18620" r="17535"/>
          <a:stretch>
            <a:fillRect/>
          </a:stretch>
        </p:blipFill>
        <p:spPr bwMode="auto">
          <a:xfrm>
            <a:off x="0" y="2852738"/>
            <a:ext cx="91440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Box 4">
            <a:extLst>
              <a:ext uri="{FF2B5EF4-FFF2-40B4-BE49-F238E27FC236}">
                <a16:creationId xmlns:a16="http://schemas.microsoft.com/office/drawing/2014/main" id="{EF8D3E7F-78C8-4465-27AF-52D22F372DDD}"/>
              </a:ext>
            </a:extLst>
          </p:cNvPr>
          <p:cNvSpPr txBox="1">
            <a:spLocks noChangeArrowheads="1"/>
          </p:cNvSpPr>
          <p:nvPr/>
        </p:nvSpPr>
        <p:spPr bwMode="auto">
          <a:xfrm>
            <a:off x="-19050" y="242888"/>
            <a:ext cx="91440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solidFill>
                  <a:srgbClr val="FF0000"/>
                </a:solidFill>
              </a:rPr>
              <a:t>LỐI SỐNG VĂN MINH BẮT ĐẦU TỪ NHỮNG HÀNH ĐỘNG LỄ PHÉP, LỊCH SỰ VỚI NGƯỜI THÂN, THẦY CÔ </a:t>
            </a:r>
          </a:p>
          <a:p>
            <a:pPr algn="ctr" eaLnBrk="1" hangingPunct="1">
              <a:spcBef>
                <a:spcPct val="0"/>
              </a:spcBef>
              <a:buFontTx/>
              <a:buNone/>
            </a:pPr>
            <a:r>
              <a:rPr lang="en-US" altLang="en-US" sz="4000" b="1">
                <a:solidFill>
                  <a:srgbClr val="FF0000"/>
                </a:solidFill>
              </a:rPr>
              <a:t>VÀ BẠN BÈ. </a:t>
            </a:r>
          </a:p>
          <a:p>
            <a:pPr algn="ctr" eaLnBrk="1" hangingPunct="1">
              <a:spcBef>
                <a:spcPct val="0"/>
              </a:spcBef>
              <a:buFontTx/>
              <a:buNone/>
            </a:pPr>
            <a:r>
              <a:rPr lang="en-US" altLang="en-US" sz="4000" b="1">
                <a:solidFill>
                  <a:schemeClr val="tx2"/>
                </a:solidFill>
              </a:rPr>
              <a:t>Muốn trở thành người có lối sống văn minh hãy thường suyên cư xử lễ phép, lịch sự với mọi người </a:t>
            </a:r>
            <a:endParaRPr lang="vi-VN" altLang="en-US" sz="4000" b="1">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HUONG VAN 2 cp.jpg">
            <a:extLst>
              <a:ext uri="{FF2B5EF4-FFF2-40B4-BE49-F238E27FC236}">
                <a16:creationId xmlns:a16="http://schemas.microsoft.com/office/drawing/2014/main" id="{75720155-0872-A4D5-8B48-A86EA6E2CF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7313"/>
            <a:ext cx="1682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5">
            <a:extLst>
              <a:ext uri="{FF2B5EF4-FFF2-40B4-BE49-F238E27FC236}">
                <a16:creationId xmlns:a16="http://schemas.microsoft.com/office/drawing/2014/main" id="{6E7ECAA2-B58E-41AD-EB70-9131E587AC43}"/>
              </a:ext>
            </a:extLst>
          </p:cNvPr>
          <p:cNvSpPr txBox="1">
            <a:spLocks noChangeArrowheads="1"/>
          </p:cNvSpPr>
          <p:nvPr/>
        </p:nvSpPr>
        <p:spPr bwMode="auto">
          <a:xfrm>
            <a:off x="1746250" y="228600"/>
            <a:ext cx="7397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500" b="1">
                <a:solidFill>
                  <a:schemeClr val="tx2"/>
                </a:solidFill>
                <a:latin typeface="Times New Roman" panose="02020603050405020304" pitchFamily="18" charset="0"/>
                <a:cs typeface="Times New Roman" panose="02020603050405020304" pitchFamily="18" charset="0"/>
              </a:rPr>
              <a:t>TRUNG TÂM TƯ VẤN TÂM LÝ </a:t>
            </a:r>
          </a:p>
          <a:p>
            <a:pPr algn="ctr" eaLnBrk="1" hangingPunct="1">
              <a:spcBef>
                <a:spcPct val="0"/>
              </a:spcBef>
              <a:buFontTx/>
              <a:buNone/>
            </a:pPr>
            <a:r>
              <a:rPr lang="en-US" altLang="en-US" sz="2500" b="1">
                <a:solidFill>
                  <a:schemeClr val="tx2"/>
                </a:solidFill>
                <a:latin typeface="Times New Roman" panose="02020603050405020304" pitchFamily="18" charset="0"/>
                <a:cs typeface="Times New Roman" panose="02020603050405020304" pitchFamily="18" charset="0"/>
              </a:rPr>
              <a:t>VÀ ĐÀO TẠO KỸ NĂNG HƯƠNG VÂN</a:t>
            </a:r>
          </a:p>
        </p:txBody>
      </p:sp>
      <p:pic>
        <p:nvPicPr>
          <p:cNvPr id="4" name="Picture 3">
            <a:extLst>
              <a:ext uri="{FF2B5EF4-FFF2-40B4-BE49-F238E27FC236}">
                <a16:creationId xmlns:a16="http://schemas.microsoft.com/office/drawing/2014/main" id="{55AADE81-7B7E-ADF6-5B4E-F239FCC2E0AE}"/>
              </a:ext>
            </a:extLst>
          </p:cNvPr>
          <p:cNvPicPr>
            <a:picLocks noChangeAspect="1"/>
          </p:cNvPicPr>
          <p:nvPr/>
        </p:nvPicPr>
        <p:blipFill>
          <a:blip r:embed="rId3">
            <a:extLst>
              <a:ext uri="{28A0092B-C50C-407E-A947-70E740481C1C}">
                <a14:useLocalDpi xmlns:a14="http://schemas.microsoft.com/office/drawing/2010/main" val="0"/>
              </a:ext>
            </a:extLst>
          </a:blip>
          <a:srcRect l="2" t="2827" r="8080"/>
          <a:stretch>
            <a:fillRect/>
          </a:stretch>
        </p:blipFill>
        <p:spPr bwMode="auto">
          <a:xfrm rot="606394">
            <a:off x="4727575" y="2038350"/>
            <a:ext cx="36322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
            <a:extLst>
              <a:ext uri="{FF2B5EF4-FFF2-40B4-BE49-F238E27FC236}">
                <a16:creationId xmlns:a16="http://schemas.microsoft.com/office/drawing/2014/main" id="{D0B7C5DA-BCF7-A0DD-3096-92F68B0433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25" y="1458913"/>
            <a:ext cx="519112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a:extLst>
              <a:ext uri="{FF2B5EF4-FFF2-40B4-BE49-F238E27FC236}">
                <a16:creationId xmlns:a16="http://schemas.microsoft.com/office/drawing/2014/main" id="{9F629162-17A8-9B0B-B0E9-95F8BA526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202738"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1">
            <a:extLst>
              <a:ext uri="{FF2B5EF4-FFF2-40B4-BE49-F238E27FC236}">
                <a16:creationId xmlns:a16="http://schemas.microsoft.com/office/drawing/2014/main" id="{841D5F23-5340-A95A-C34C-22FB68361366}"/>
              </a:ext>
            </a:extLst>
          </p:cNvPr>
          <p:cNvPicPr>
            <a:picLocks noChangeAspect="1"/>
          </p:cNvPicPr>
          <p:nvPr/>
        </p:nvPicPr>
        <p:blipFill>
          <a:blip r:embed="rId3">
            <a:extLst>
              <a:ext uri="{28A0092B-C50C-407E-A947-70E740481C1C}">
                <a14:useLocalDpi xmlns:a14="http://schemas.microsoft.com/office/drawing/2010/main" val="0"/>
              </a:ext>
            </a:extLst>
          </a:blip>
          <a:srcRect l="18620" r="17535"/>
          <a:stretch>
            <a:fillRect/>
          </a:stretch>
        </p:blipFill>
        <p:spPr bwMode="auto">
          <a:xfrm>
            <a:off x="0" y="41148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a:extLst>
              <a:ext uri="{FF2B5EF4-FFF2-40B4-BE49-F238E27FC236}">
                <a16:creationId xmlns:a16="http://schemas.microsoft.com/office/drawing/2014/main" id="{B0A72686-D97C-FE58-6CBF-B4361ABB3701}"/>
              </a:ext>
            </a:extLst>
          </p:cNvPr>
          <p:cNvSpPr/>
          <p:nvPr/>
        </p:nvSpPr>
        <p:spPr>
          <a:xfrm>
            <a:off x="611188" y="4437063"/>
            <a:ext cx="3960812" cy="2160587"/>
          </a:xfrm>
          <a:prstGeom prst="wedgeEllipseCallout">
            <a:avLst>
              <a:gd name="adj1" fmla="val -60462"/>
              <a:gd name="adj2" fmla="val 56026"/>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US" sz="2000" b="1" dirty="0">
                <a:solidFill>
                  <a:schemeClr val="tx2"/>
                </a:solidFill>
                <a:latin typeface="Arial" pitchFamily="34" charset="0"/>
                <a:cs typeface="Arial" pitchFamily="34" charset="0"/>
              </a:rPr>
              <a:t>ĐÂU LÀ HÀNH ĐỘNG VĂN MINH, LỊCH SỰ CỦA CHIM VÀNH KHUYÊN?</a:t>
            </a:r>
            <a:endParaRPr lang="vi-VN" sz="2000" b="1" dirty="0">
              <a:solidFill>
                <a:schemeClr val="tx2"/>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a:extLst>
              <a:ext uri="{FF2B5EF4-FFF2-40B4-BE49-F238E27FC236}">
                <a16:creationId xmlns:a16="http://schemas.microsoft.com/office/drawing/2014/main" id="{54A2413C-C97E-CEBA-9D9D-86BD9FD031DE}"/>
              </a:ext>
            </a:extLst>
          </p:cNvPr>
          <p:cNvPicPr>
            <a:picLocks noChangeAspect="1"/>
          </p:cNvPicPr>
          <p:nvPr/>
        </p:nvPicPr>
        <p:blipFill>
          <a:blip r:embed="rId2">
            <a:extLst>
              <a:ext uri="{28A0092B-C50C-407E-A947-70E740481C1C}">
                <a14:useLocalDpi xmlns:a14="http://schemas.microsoft.com/office/drawing/2010/main" val="0"/>
              </a:ext>
            </a:extLst>
          </a:blip>
          <a:srcRect l="18620" r="17535"/>
          <a:stretch>
            <a:fillRect/>
          </a:stretch>
        </p:blipFill>
        <p:spPr bwMode="auto">
          <a:xfrm>
            <a:off x="0" y="2852738"/>
            <a:ext cx="91440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a:extLst>
              <a:ext uri="{FF2B5EF4-FFF2-40B4-BE49-F238E27FC236}">
                <a16:creationId xmlns:a16="http://schemas.microsoft.com/office/drawing/2014/main" id="{115C81C5-844B-2F13-F562-4E449B2756A1}"/>
              </a:ext>
            </a:extLst>
          </p:cNvPr>
          <p:cNvSpPr txBox="1">
            <a:spLocks noChangeArrowheads="1"/>
          </p:cNvSpPr>
          <p:nvPr/>
        </p:nvSpPr>
        <p:spPr bwMode="auto">
          <a:xfrm>
            <a:off x="-34925" y="476250"/>
            <a:ext cx="9144000" cy="7080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4000" b="1" dirty="0">
                <a:solidFill>
                  <a:schemeClr val="accent1">
                    <a:lumMod val="50000"/>
                  </a:schemeClr>
                </a:solidFill>
              </a:rPr>
              <a:t>THẾ NÀO LÀ LỐI SỐNG VĂN MINH?</a:t>
            </a:r>
          </a:p>
        </p:txBody>
      </p:sp>
      <p:sp>
        <p:nvSpPr>
          <p:cNvPr id="2" name="TextBox 4">
            <a:extLst>
              <a:ext uri="{FF2B5EF4-FFF2-40B4-BE49-F238E27FC236}">
                <a16:creationId xmlns:a16="http://schemas.microsoft.com/office/drawing/2014/main" id="{B265C00D-3809-671C-33FA-EF1B5CB4E81D}"/>
              </a:ext>
            </a:extLst>
          </p:cNvPr>
          <p:cNvSpPr txBox="1">
            <a:spLocks noChangeArrowheads="1"/>
          </p:cNvSpPr>
          <p:nvPr/>
        </p:nvSpPr>
        <p:spPr bwMode="auto">
          <a:xfrm>
            <a:off x="-34925" y="620713"/>
            <a:ext cx="91789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 typeface="Arial" panose="020B0604020202020204" pitchFamily="34" charset="0"/>
              <a:buNone/>
            </a:pPr>
            <a:r>
              <a:rPr lang="en-US" altLang="en-US" sz="4000" b="1">
                <a:solidFill>
                  <a:srgbClr val="FF0000"/>
                </a:solidFill>
              </a:rPr>
              <a:t>LỐI SỐNG VĂN MINH LÀ </a:t>
            </a:r>
          </a:p>
          <a:p>
            <a:pPr algn="ctr" eaLnBrk="1" hangingPunct="1">
              <a:spcBef>
                <a:spcPct val="0"/>
              </a:spcBef>
              <a:buFont typeface="Arial" panose="020B0604020202020204" pitchFamily="34" charset="0"/>
              <a:buNone/>
            </a:pPr>
            <a:r>
              <a:rPr lang="en-US" altLang="en-US" sz="4000" b="1">
                <a:solidFill>
                  <a:srgbClr val="FF0000"/>
                </a:solidFill>
              </a:rPr>
              <a:t>TUÂN THEO NHỮNG GIÁ TRỊ CHUẨN MỰC CỦA VĂN HÓA.</a:t>
            </a:r>
            <a:endParaRPr lang="en-US" altLang="en-US" sz="4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6387"/>
                                        </p:tgtEl>
                                      </p:cBhvr>
                                    </p:animEffect>
                                    <p:set>
                                      <p:cBhvr>
                                        <p:cTn id="7" dur="1" fill="hold">
                                          <p:stCondLst>
                                            <p:cond delay="499"/>
                                          </p:stCondLst>
                                        </p:cTn>
                                        <p:tgtEl>
                                          <p:spTgt spid="16387"/>
                                        </p:tgtEl>
                                        <p:attrNameLst>
                                          <p:attrName>style.visibility</p:attrName>
                                        </p:attrNameLst>
                                      </p:cBhvr>
                                      <p:to>
                                        <p:strVal val="hidden"/>
                                      </p:to>
                                    </p:se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9BD91968-2A84-6ED9-8D4D-E5A628CB240A}"/>
              </a:ext>
            </a:extLst>
          </p:cNvPr>
          <p:cNvPicPr>
            <a:picLocks noChangeAspect="1"/>
          </p:cNvPicPr>
          <p:nvPr/>
        </p:nvPicPr>
        <p:blipFill>
          <a:blip r:embed="rId2">
            <a:extLst>
              <a:ext uri="{28A0092B-C50C-407E-A947-70E740481C1C}">
                <a14:useLocalDpi xmlns:a14="http://schemas.microsoft.com/office/drawing/2010/main" val="0"/>
              </a:ext>
            </a:extLst>
          </a:blip>
          <a:srcRect l="18620" r="17535"/>
          <a:stretch>
            <a:fillRect/>
          </a:stretch>
        </p:blipFill>
        <p:spPr bwMode="auto">
          <a:xfrm>
            <a:off x="0" y="2852738"/>
            <a:ext cx="914400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40E6D231-C94A-F5A6-CFED-BFE17DAE4E85}"/>
              </a:ext>
            </a:extLst>
          </p:cNvPr>
          <p:cNvSpPr>
            <a:spLocks noGrp="1"/>
          </p:cNvSpPr>
          <p:nvPr>
            <p:ph type="title"/>
          </p:nvPr>
        </p:nvSpPr>
        <p:spPr>
          <a:xfrm>
            <a:off x="0" y="260350"/>
            <a:ext cx="9144000" cy="2447925"/>
          </a:xfrm>
        </p:spPr>
        <p:txBody>
          <a:bodyPr/>
          <a:lstStyle/>
          <a:p>
            <a:pPr eaLnBrk="1" hangingPunct="1">
              <a:defRPr/>
            </a:pPr>
            <a:r>
              <a:rPr lang="en-US" altLang="en-US" sz="3600" b="1" dirty="0">
                <a:solidFill>
                  <a:schemeClr val="accent1">
                    <a:lumMod val="50000"/>
                  </a:schemeClr>
                </a:solidFill>
                <a:latin typeface="Arial" panose="020B0604020202020204" pitchFamily="34" charset="0"/>
                <a:cs typeface="Arial" panose="020B0604020202020204" pitchFamily="34" charset="0"/>
              </a:rPr>
              <a:t>THẢO LUẬN NHÓM</a:t>
            </a:r>
            <a:br>
              <a:rPr lang="en-US" altLang="en-US" sz="3600" b="1" dirty="0">
                <a:solidFill>
                  <a:srgbClr val="FF0000"/>
                </a:solidFill>
                <a:latin typeface="Arial" panose="020B0604020202020204" pitchFamily="34" charset="0"/>
                <a:cs typeface="Arial" panose="020B0604020202020204" pitchFamily="34" charset="0"/>
              </a:rPr>
            </a:br>
            <a:r>
              <a:rPr lang="en-US" altLang="en-US" sz="3600" b="1" dirty="0">
                <a:solidFill>
                  <a:srgbClr val="FF0000"/>
                </a:solidFill>
                <a:latin typeface="Arial" panose="020B0604020202020204" pitchFamily="34" charset="0"/>
                <a:cs typeface="Arial" panose="020B0604020202020204" pitchFamily="34" charset="0"/>
              </a:rPr>
              <a:t>CÁC HÀNH ĐỘNG NÀO </a:t>
            </a:r>
            <a:br>
              <a:rPr lang="en-US" altLang="en-US" sz="3600" b="1" dirty="0">
                <a:solidFill>
                  <a:srgbClr val="FF0000"/>
                </a:solidFill>
                <a:latin typeface="Arial" panose="020B0604020202020204" pitchFamily="34" charset="0"/>
                <a:cs typeface="Arial" panose="020B0604020202020204" pitchFamily="34" charset="0"/>
              </a:rPr>
            </a:br>
            <a:r>
              <a:rPr lang="en-US" altLang="en-US" sz="3600" b="1" dirty="0">
                <a:solidFill>
                  <a:srgbClr val="FF0000"/>
                </a:solidFill>
                <a:latin typeface="Arial" panose="020B0604020202020204" pitchFamily="34" charset="0"/>
                <a:cs typeface="Arial" panose="020B0604020202020204" pitchFamily="34" charset="0"/>
              </a:rPr>
              <a:t>THỂ HIỆN LỐI SỐNG VĂN MINH?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6" descr="Thân thiện từ cái cúi đầu chào người lớn - Đặc san Hoa Đàm">
            <a:extLst>
              <a:ext uri="{FF2B5EF4-FFF2-40B4-BE49-F238E27FC236}">
                <a16:creationId xmlns:a16="http://schemas.microsoft.com/office/drawing/2014/main" id="{A542221C-FF63-B757-9689-F22C768D5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27" t="5881" r="5434" b="10953"/>
          <a:stretch>
            <a:fillRect/>
          </a:stretch>
        </p:blipFill>
        <p:spPr bwMode="auto">
          <a:xfrm>
            <a:off x="900113" y="74613"/>
            <a:ext cx="7056437"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a:extLst>
              <a:ext uri="{FF2B5EF4-FFF2-40B4-BE49-F238E27FC236}">
                <a16:creationId xmlns:a16="http://schemas.microsoft.com/office/drawing/2014/main" id="{012EA3C6-A073-C3DB-533C-0A25860E6190}"/>
              </a:ext>
            </a:extLst>
          </p:cNvPr>
          <p:cNvSpPr>
            <a:spLocks noGrp="1"/>
          </p:cNvSpPr>
          <p:nvPr>
            <p:ph type="title"/>
          </p:nvPr>
        </p:nvSpPr>
        <p:spPr>
          <a:xfrm>
            <a:off x="0" y="295275"/>
            <a:ext cx="9144000" cy="685800"/>
          </a:xfrm>
        </p:spPr>
        <p:txBody>
          <a:bodyPr/>
          <a:lstStyle/>
          <a:p>
            <a:pPr eaLnBrk="1" hangingPunct="1"/>
            <a:r>
              <a:rPr lang="en-US" altLang="en-US" sz="3400" b="1">
                <a:solidFill>
                  <a:srgbClr val="FF0000"/>
                </a:solidFill>
                <a:latin typeface="Arial" panose="020B0604020202020204" pitchFamily="34" charset="0"/>
                <a:cs typeface="Arial" panose="020B0604020202020204" pitchFamily="34" charset="0"/>
              </a:rPr>
              <a:t>CÁC HÀNH ĐỘNG </a:t>
            </a:r>
            <a:br>
              <a:rPr lang="en-US" altLang="en-US" sz="3400" b="1">
                <a:solidFill>
                  <a:srgbClr val="FF0000"/>
                </a:solidFill>
                <a:latin typeface="Arial" panose="020B0604020202020204" pitchFamily="34" charset="0"/>
                <a:cs typeface="Arial" panose="020B0604020202020204" pitchFamily="34" charset="0"/>
              </a:rPr>
            </a:br>
            <a:r>
              <a:rPr lang="en-US" altLang="en-US" sz="3400" b="1">
                <a:solidFill>
                  <a:srgbClr val="FF0000"/>
                </a:solidFill>
                <a:latin typeface="Arial" panose="020B0604020202020204" pitchFamily="34" charset="0"/>
                <a:cs typeface="Arial" panose="020B0604020202020204" pitchFamily="34" charset="0"/>
              </a:rPr>
              <a:t>THỂ HIỆN LỐI SỐNG VĂN MINH</a:t>
            </a:r>
          </a:p>
        </p:txBody>
      </p:sp>
      <p:sp>
        <p:nvSpPr>
          <p:cNvPr id="3" name="TextBox 2">
            <a:extLst>
              <a:ext uri="{FF2B5EF4-FFF2-40B4-BE49-F238E27FC236}">
                <a16:creationId xmlns:a16="http://schemas.microsoft.com/office/drawing/2014/main" id="{E6306D9A-D85A-D50D-8200-5B30B6E0E892}"/>
              </a:ext>
            </a:extLst>
          </p:cNvPr>
          <p:cNvSpPr txBox="1">
            <a:spLocks noChangeArrowheads="1"/>
          </p:cNvSpPr>
          <p:nvPr/>
        </p:nvSpPr>
        <p:spPr bwMode="auto">
          <a:xfrm>
            <a:off x="0" y="6092825"/>
            <a:ext cx="9144000" cy="708025"/>
          </a:xfrm>
          <a:prstGeom prst="rect">
            <a:avLst/>
          </a:prstGeom>
          <a:noFill/>
          <a:ln>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eaLnBrk="1" hangingPunct="1">
              <a:defRPr/>
            </a:pPr>
            <a:r>
              <a:rPr lang="en-US" sz="4000" b="1" dirty="0">
                <a:solidFill>
                  <a:schemeClr val="tx2">
                    <a:lumMod val="75000"/>
                  </a:schemeClr>
                </a:solidFill>
                <a:latin typeface="Arial" pitchFamily="34" charset="0"/>
              </a:rPr>
              <a:t>CHÀO HỎI LỊCH SỰ.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0" descr="397 Litter boy Vector Images, Litter boy Illustrations | Depositphotos">
            <a:extLst>
              <a:ext uri="{FF2B5EF4-FFF2-40B4-BE49-F238E27FC236}">
                <a16:creationId xmlns:a16="http://schemas.microsoft.com/office/drawing/2014/main" id="{1218B4E7-BD77-A44B-A342-27E070486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3063"/>
            <a:ext cx="6191250" cy="64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a:extLst>
              <a:ext uri="{FF2B5EF4-FFF2-40B4-BE49-F238E27FC236}">
                <a16:creationId xmlns:a16="http://schemas.microsoft.com/office/drawing/2014/main" id="{A0697C0C-183C-CF68-D1FD-B4F8E2D51A42}"/>
              </a:ext>
            </a:extLst>
          </p:cNvPr>
          <p:cNvSpPr>
            <a:spLocks noGrp="1"/>
          </p:cNvSpPr>
          <p:nvPr>
            <p:ph type="title"/>
          </p:nvPr>
        </p:nvSpPr>
        <p:spPr>
          <a:xfrm>
            <a:off x="0" y="295275"/>
            <a:ext cx="9144000" cy="685800"/>
          </a:xfrm>
        </p:spPr>
        <p:txBody>
          <a:bodyPr/>
          <a:lstStyle/>
          <a:p>
            <a:pPr eaLnBrk="1" hangingPunct="1"/>
            <a:r>
              <a:rPr lang="en-US" altLang="en-US" sz="3400" b="1">
                <a:solidFill>
                  <a:srgbClr val="FF0000"/>
                </a:solidFill>
                <a:latin typeface="Arial" panose="020B0604020202020204" pitchFamily="34" charset="0"/>
                <a:cs typeface="Arial" panose="020B0604020202020204" pitchFamily="34" charset="0"/>
              </a:rPr>
              <a:t>HÀNH ĐỘNG </a:t>
            </a:r>
            <a:br>
              <a:rPr lang="en-US" altLang="en-US" sz="3400" b="1">
                <a:solidFill>
                  <a:srgbClr val="FF0000"/>
                </a:solidFill>
                <a:latin typeface="Arial" panose="020B0604020202020204" pitchFamily="34" charset="0"/>
                <a:cs typeface="Arial" panose="020B0604020202020204" pitchFamily="34" charset="0"/>
              </a:rPr>
            </a:br>
            <a:r>
              <a:rPr lang="en-US" altLang="en-US" sz="3400" b="1">
                <a:solidFill>
                  <a:srgbClr val="FF0000"/>
                </a:solidFill>
                <a:latin typeface="Arial" panose="020B0604020202020204" pitchFamily="34" charset="0"/>
                <a:cs typeface="Arial" panose="020B0604020202020204" pitchFamily="34" charset="0"/>
              </a:rPr>
              <a:t>THỂ HIỆN LỐI SỐNG VĂN MINH</a:t>
            </a:r>
          </a:p>
        </p:txBody>
      </p:sp>
      <p:sp>
        <p:nvSpPr>
          <p:cNvPr id="6" name="TextBox 5">
            <a:extLst>
              <a:ext uri="{FF2B5EF4-FFF2-40B4-BE49-F238E27FC236}">
                <a16:creationId xmlns:a16="http://schemas.microsoft.com/office/drawing/2014/main" id="{E59F570B-E5E4-8EA3-B283-115FA791CCEA}"/>
              </a:ext>
            </a:extLst>
          </p:cNvPr>
          <p:cNvSpPr txBox="1">
            <a:spLocks noChangeArrowheads="1"/>
          </p:cNvSpPr>
          <p:nvPr/>
        </p:nvSpPr>
        <p:spPr bwMode="auto">
          <a:xfrm>
            <a:off x="0" y="6096000"/>
            <a:ext cx="9144000" cy="615950"/>
          </a:xfrm>
          <a:prstGeom prst="rect">
            <a:avLst/>
          </a:prstGeom>
          <a:noFill/>
          <a:ln>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eaLnBrk="1" hangingPunct="1">
              <a:defRPr/>
            </a:pPr>
            <a:r>
              <a:rPr lang="en-US" sz="3400" b="1" dirty="0">
                <a:solidFill>
                  <a:schemeClr val="tx2">
                    <a:lumMod val="75000"/>
                  </a:schemeClr>
                </a:solidFill>
                <a:latin typeface="Arial" pitchFamily="34" charset="0"/>
              </a:rPr>
              <a:t>VỨT RÁC ĐÚNG NƠI QUY ĐỊNH.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807E73-9FF5-9E42-F9D7-3046AAFC77CC}"/>
              </a:ext>
            </a:extLst>
          </p:cNvPr>
          <p:cNvSpPr txBox="1"/>
          <p:nvPr/>
        </p:nvSpPr>
        <p:spPr>
          <a:xfrm>
            <a:off x="0" y="5589588"/>
            <a:ext cx="9144000" cy="1076325"/>
          </a:xfrm>
          <a:prstGeom prst="rect">
            <a:avLst/>
          </a:prstGeom>
          <a:noFill/>
        </p:spPr>
        <p:txBody>
          <a:bodyPr>
            <a:spAutoFit/>
          </a:bodyPr>
          <a:lstStyle/>
          <a:p>
            <a:pPr algn="ctr" eaLnBrk="1" hangingPunct="1">
              <a:defRPr/>
            </a:pPr>
            <a:r>
              <a:rPr lang="en-US" sz="3200" b="1" dirty="0">
                <a:solidFill>
                  <a:schemeClr val="tx2">
                    <a:lumMod val="75000"/>
                  </a:schemeClr>
                </a:solidFill>
                <a:latin typeface="Arial" panose="020B0604020202020204" pitchFamily="34" charset="0"/>
              </a:rPr>
              <a:t>NÓI CHUYỆN MỘT CÁCH LỊCH SỰ : Không nói tục chửi bậy, lễ phép với người lớn tuổi.</a:t>
            </a:r>
          </a:p>
        </p:txBody>
      </p:sp>
      <p:pic>
        <p:nvPicPr>
          <p:cNvPr id="21506" name="Picture 6" descr="Những câu chào hỏi bằng tiếng Hàn khi lần đầu gặp mặt">
            <a:extLst>
              <a:ext uri="{FF2B5EF4-FFF2-40B4-BE49-F238E27FC236}">
                <a16:creationId xmlns:a16="http://schemas.microsoft.com/office/drawing/2014/main" id="{0EB34C27-5E20-B0A0-6249-D65C7161E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450"/>
            <a:ext cx="9109075"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8DB780A4-7992-43D3-9AFA-55F90B31F217}"/>
              </a:ext>
            </a:extLst>
          </p:cNvPr>
          <p:cNvSpPr>
            <a:spLocks noGrp="1"/>
          </p:cNvSpPr>
          <p:nvPr>
            <p:ph type="title"/>
          </p:nvPr>
        </p:nvSpPr>
        <p:spPr>
          <a:xfrm>
            <a:off x="0" y="295275"/>
            <a:ext cx="9144000" cy="685800"/>
          </a:xfrm>
        </p:spPr>
        <p:txBody>
          <a:bodyPr/>
          <a:lstStyle/>
          <a:p>
            <a:pPr eaLnBrk="1" hangingPunct="1"/>
            <a:r>
              <a:rPr lang="en-US" altLang="en-US" sz="3400" b="1">
                <a:solidFill>
                  <a:srgbClr val="FF0000"/>
                </a:solidFill>
                <a:latin typeface="Arial" panose="020B0604020202020204" pitchFamily="34" charset="0"/>
                <a:cs typeface="Arial" panose="020B0604020202020204" pitchFamily="34" charset="0"/>
              </a:rPr>
              <a:t>HÀNH ĐỘNG </a:t>
            </a:r>
            <a:br>
              <a:rPr lang="en-US" altLang="en-US" sz="3400" b="1">
                <a:solidFill>
                  <a:srgbClr val="FF0000"/>
                </a:solidFill>
                <a:latin typeface="Arial" panose="020B0604020202020204" pitchFamily="34" charset="0"/>
                <a:cs typeface="Arial" panose="020B0604020202020204" pitchFamily="34" charset="0"/>
              </a:rPr>
            </a:br>
            <a:r>
              <a:rPr lang="en-US" altLang="en-US" sz="3400" b="1">
                <a:solidFill>
                  <a:srgbClr val="FF0000"/>
                </a:solidFill>
                <a:latin typeface="Arial" panose="020B0604020202020204" pitchFamily="34" charset="0"/>
                <a:cs typeface="Arial" panose="020B0604020202020204" pitchFamily="34" charset="0"/>
              </a:rPr>
              <a:t>THỂ HIỆN LỐI SỐNG VĂN MINH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3B3D3D-42E1-D6BE-83D9-4EA4BF2AE024}"/>
              </a:ext>
            </a:extLst>
          </p:cNvPr>
          <p:cNvSpPr txBox="1"/>
          <p:nvPr/>
        </p:nvSpPr>
        <p:spPr>
          <a:xfrm>
            <a:off x="0" y="6091238"/>
            <a:ext cx="9144000" cy="615950"/>
          </a:xfrm>
          <a:prstGeom prst="rect">
            <a:avLst/>
          </a:prstGeom>
          <a:noFill/>
        </p:spPr>
        <p:txBody>
          <a:bodyPr>
            <a:spAutoFit/>
          </a:bodyPr>
          <a:lstStyle/>
          <a:p>
            <a:pPr algn="ctr" eaLnBrk="1" hangingPunct="1">
              <a:defRPr/>
            </a:pPr>
            <a:r>
              <a:rPr lang="en-US" sz="3400" b="1" dirty="0">
                <a:solidFill>
                  <a:schemeClr val="tx2"/>
                </a:solidFill>
                <a:latin typeface="+mn-lt"/>
              </a:rPr>
              <a:t>GIÚP ĐỠ NGƯỜI KHÁC</a:t>
            </a:r>
            <a:r>
              <a:rPr lang="vi-VN" sz="3400" b="1" dirty="0">
                <a:solidFill>
                  <a:schemeClr val="tx2"/>
                </a:solidFill>
                <a:latin typeface="+mn-lt"/>
              </a:rPr>
              <a:t>.</a:t>
            </a:r>
            <a:endParaRPr lang="en-US" sz="3400" b="1" dirty="0">
              <a:solidFill>
                <a:schemeClr val="tx2"/>
              </a:solidFill>
              <a:latin typeface="+mn-lt"/>
            </a:endParaRPr>
          </a:p>
        </p:txBody>
      </p:sp>
      <p:sp>
        <p:nvSpPr>
          <p:cNvPr id="22530" name="Title 1">
            <a:extLst>
              <a:ext uri="{FF2B5EF4-FFF2-40B4-BE49-F238E27FC236}">
                <a16:creationId xmlns:a16="http://schemas.microsoft.com/office/drawing/2014/main" id="{CC51468F-9270-D668-A24A-52546E0E8642}"/>
              </a:ext>
            </a:extLst>
          </p:cNvPr>
          <p:cNvSpPr txBox="1">
            <a:spLocks/>
          </p:cNvSpPr>
          <p:nvPr/>
        </p:nvSpPr>
        <p:spPr bwMode="auto">
          <a:xfrm>
            <a:off x="0" y="2952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400" b="1">
                <a:solidFill>
                  <a:srgbClr val="FF0000"/>
                </a:solidFill>
              </a:rPr>
              <a:t>HÀNH ĐỘNG </a:t>
            </a:r>
            <a:br>
              <a:rPr lang="en-US" altLang="en-US" sz="3400" b="1">
                <a:solidFill>
                  <a:srgbClr val="FF0000"/>
                </a:solidFill>
              </a:rPr>
            </a:br>
            <a:r>
              <a:rPr lang="en-US" altLang="en-US" sz="3400" b="1">
                <a:solidFill>
                  <a:srgbClr val="FF0000"/>
                </a:solidFill>
              </a:rPr>
              <a:t>THỂ HIỆN LỐI SỐNG VĂN MINH</a:t>
            </a:r>
          </a:p>
        </p:txBody>
      </p:sp>
      <p:pic>
        <p:nvPicPr>
          <p:cNvPr id="22531" name="Picture 1">
            <a:extLst>
              <a:ext uri="{FF2B5EF4-FFF2-40B4-BE49-F238E27FC236}">
                <a16:creationId xmlns:a16="http://schemas.microsoft.com/office/drawing/2014/main" id="{A2465638-01C1-0024-BC05-B85B1DD2CF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13C4C9-79FB-03ED-CB33-B1F797B1CA3F}"/>
              </a:ext>
            </a:extLst>
          </p:cNvPr>
          <p:cNvSpPr txBox="1">
            <a:spLocks noChangeArrowheads="1"/>
          </p:cNvSpPr>
          <p:nvPr/>
        </p:nvSpPr>
        <p:spPr bwMode="auto">
          <a:xfrm>
            <a:off x="0" y="6096000"/>
            <a:ext cx="9144000" cy="615950"/>
          </a:xfrm>
          <a:prstGeom prst="rect">
            <a:avLst/>
          </a:prstGeom>
          <a:noFill/>
          <a:ln>
            <a:noFill/>
          </a:ln>
        </p:spPr>
        <p:txBody>
          <a:bodyPr>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algn="ctr" eaLnBrk="1" hangingPunct="1">
              <a:defRPr/>
            </a:pPr>
            <a:r>
              <a:rPr lang="en-US" sz="3400" b="1" dirty="0">
                <a:solidFill>
                  <a:schemeClr val="tx2">
                    <a:lumMod val="75000"/>
                  </a:schemeClr>
                </a:solidFill>
                <a:latin typeface="Arial" pitchFamily="34" charset="0"/>
              </a:rPr>
              <a:t>LỊCH SỰ KHI ĐẾN NHÀ NGƯỜI KHÁC.</a:t>
            </a:r>
          </a:p>
        </p:txBody>
      </p:sp>
      <p:sp>
        <p:nvSpPr>
          <p:cNvPr id="23554" name="Title 1">
            <a:extLst>
              <a:ext uri="{FF2B5EF4-FFF2-40B4-BE49-F238E27FC236}">
                <a16:creationId xmlns:a16="http://schemas.microsoft.com/office/drawing/2014/main" id="{3C0E5FE5-0ED5-880E-5799-F5E2F0878E3B}"/>
              </a:ext>
            </a:extLst>
          </p:cNvPr>
          <p:cNvSpPr>
            <a:spLocks noGrp="1"/>
          </p:cNvSpPr>
          <p:nvPr>
            <p:ph type="title"/>
          </p:nvPr>
        </p:nvSpPr>
        <p:spPr>
          <a:xfrm>
            <a:off x="0" y="295275"/>
            <a:ext cx="9144000" cy="685800"/>
          </a:xfrm>
        </p:spPr>
        <p:txBody>
          <a:bodyPr/>
          <a:lstStyle/>
          <a:p>
            <a:pPr eaLnBrk="1" hangingPunct="1"/>
            <a:r>
              <a:rPr lang="en-US" altLang="en-US" sz="3400" b="1">
                <a:solidFill>
                  <a:srgbClr val="FF0000"/>
                </a:solidFill>
                <a:latin typeface="Arial" panose="020B0604020202020204" pitchFamily="34" charset="0"/>
                <a:cs typeface="Arial" panose="020B0604020202020204" pitchFamily="34" charset="0"/>
              </a:rPr>
              <a:t>HÀNH ĐỘNG </a:t>
            </a:r>
            <a:br>
              <a:rPr lang="en-US" altLang="en-US" sz="3400" b="1">
                <a:solidFill>
                  <a:srgbClr val="FF0000"/>
                </a:solidFill>
                <a:latin typeface="Arial" panose="020B0604020202020204" pitchFamily="34" charset="0"/>
                <a:cs typeface="Arial" panose="020B0604020202020204" pitchFamily="34" charset="0"/>
              </a:rPr>
            </a:br>
            <a:r>
              <a:rPr lang="en-US" altLang="en-US" sz="3400" b="1">
                <a:solidFill>
                  <a:srgbClr val="FF0000"/>
                </a:solidFill>
                <a:latin typeface="Arial" panose="020B0604020202020204" pitchFamily="34" charset="0"/>
                <a:cs typeface="Arial" panose="020B0604020202020204" pitchFamily="34" charset="0"/>
              </a:rPr>
              <a:t>THỂ HIỆN LỐI SỐNG VĂN MINH</a:t>
            </a:r>
          </a:p>
        </p:txBody>
      </p:sp>
      <p:pic>
        <p:nvPicPr>
          <p:cNvPr id="23555" name="Picture 1">
            <a:extLst>
              <a:ext uri="{FF2B5EF4-FFF2-40B4-BE49-F238E27FC236}">
                <a16:creationId xmlns:a16="http://schemas.microsoft.com/office/drawing/2014/main" id="{FAAE3C0C-249E-AB30-FB1C-6B895FE38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60463"/>
            <a:ext cx="7848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532</Words>
  <Application>Microsoft Macintosh PowerPoint</Application>
  <PresentationFormat>On-screen Show (4:3)</PresentationFormat>
  <Paragraphs>52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Times New Roman</vt:lpstr>
      <vt:lpstr>Office Theme</vt:lpstr>
      <vt:lpstr>PowerPoint Presentation</vt:lpstr>
      <vt:lpstr>PowerPoint Presentation</vt:lpstr>
      <vt:lpstr>PowerPoint Presentation</vt:lpstr>
      <vt:lpstr>THẢO LUẬN NHÓM CÁC HÀNH ĐỘNG NÀO  THỂ HIỆN LỐI SỐNG VĂN MINH?</vt:lpstr>
      <vt:lpstr>CÁC HÀNH ĐỘNG  THỂ HIỆN LỐI SỐNG VĂN MINH</vt:lpstr>
      <vt:lpstr>HÀNH ĐỘNG  THỂ HIỆN LỐI SỐNG VĂN MINH</vt:lpstr>
      <vt:lpstr>HÀNH ĐỘNG  THỂ HIỆN LỐI SỐNG VĂN MINH</vt:lpstr>
      <vt:lpstr>PowerPoint Presentation</vt:lpstr>
      <vt:lpstr>HÀNH ĐỘNG  THỂ HIỆN LỐI SỐNG VĂN MINH</vt:lpstr>
      <vt:lpstr>PowerPoint Presentation</vt:lpstr>
      <vt:lpstr>XỬ LÝ TÌNH HUỐNG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Tuấn Vũ</cp:lastModifiedBy>
  <cp:revision>86</cp:revision>
  <dcterms:created xsi:type="dcterms:W3CDTF">2020-12-29T02:02:40Z</dcterms:created>
  <dcterms:modified xsi:type="dcterms:W3CDTF">2024-12-08T13:00:33Z</dcterms:modified>
</cp:coreProperties>
</file>