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 id="2147483696" r:id="rId4"/>
    <p:sldMasterId id="2147483708" r:id="rId5"/>
    <p:sldMasterId id="2147483720" r:id="rId6"/>
  </p:sldMasterIdLst>
  <p:notesMasterIdLst>
    <p:notesMasterId r:id="rId26"/>
  </p:notesMasterIdLst>
  <p:sldIdLst>
    <p:sldId id="405" r:id="rId7"/>
    <p:sldId id="377" r:id="rId8"/>
    <p:sldId id="380" r:id="rId9"/>
    <p:sldId id="407" r:id="rId10"/>
    <p:sldId id="410" r:id="rId11"/>
    <p:sldId id="411" r:id="rId12"/>
    <p:sldId id="414" r:id="rId13"/>
    <p:sldId id="417" r:id="rId14"/>
    <p:sldId id="418" r:id="rId15"/>
    <p:sldId id="423" r:id="rId16"/>
    <p:sldId id="424" r:id="rId17"/>
    <p:sldId id="425" r:id="rId18"/>
    <p:sldId id="428" r:id="rId19"/>
    <p:sldId id="426" r:id="rId20"/>
    <p:sldId id="434" r:id="rId21"/>
    <p:sldId id="442" r:id="rId22"/>
    <p:sldId id="439" r:id="rId23"/>
    <p:sldId id="265" r:id="rId24"/>
    <p:sldId id="309" r:id="rId25"/>
  </p:sldIdLst>
  <p:sldSz cx="12192000" cy="6858000"/>
  <p:notesSz cx="6858000" cy="9144000"/>
  <p:embeddedFontLst>
    <p:embeddedFont>
      <p:font typeface="Great Vibes" panose="020B0604020202020204" charset="0"/>
      <p:regular r:id="rId27"/>
    </p:embeddedFont>
    <p:embeddedFont>
      <p:font typeface="Calibri Light" panose="020F0302020204030204" pitchFamily="34" charset="0"/>
      <p:regular r:id="rId28"/>
      <p:italic r:id="rId29"/>
    </p:embeddedFont>
    <p:embeddedFont>
      <p:font typeface="Sigmar One" panose="020B0604020202020204" charset="0"/>
      <p:regular r:id="rId30"/>
    </p:embeddedFont>
    <p:embeddedFont>
      <p:font typeface="Calibri" panose="020F0502020204030204" pitchFamily="34" charset="0"/>
      <p:regular r:id="rId31"/>
      <p:bold r:id="rId32"/>
      <p:italic r:id="rId33"/>
      <p:boldItalic r:id="rId34"/>
    </p:embeddedFont>
    <p:embeddedFont>
      <p:font typeface="Sriracha" panose="020B0604020202020204" charset="-34"/>
      <p:regular r:id="rId3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405"/>
            <p14:sldId id="377"/>
            <p14:sldId id="380"/>
            <p14:sldId id="407"/>
            <p14:sldId id="410"/>
            <p14:sldId id="411"/>
            <p14:sldId id="414"/>
            <p14:sldId id="417"/>
            <p14:sldId id="418"/>
            <p14:sldId id="423"/>
            <p14:sldId id="424"/>
            <p14:sldId id="425"/>
            <p14:sldId id="428"/>
            <p14:sldId id="426"/>
            <p14:sldId id="434"/>
            <p14:sldId id="442"/>
            <p14:sldId id="439"/>
          </p14:sldIdLst>
        </p14:section>
        <p14:section name="Untitled Section" id="{E3C45DB0-CDD1-4C49-8990-6DF7C6D156F7}">
          <p14:sldIdLst>
            <p14:sldId id="265"/>
            <p14:sldId id="309"/>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00FF00"/>
    <a:srgbClr val="008000"/>
    <a:srgbClr val="FEE1E6"/>
    <a:srgbClr val="FFE6B8"/>
    <a:srgbClr val="F92D67"/>
    <a:srgbClr val="D8F7FC"/>
    <a:srgbClr val="C9EAFA"/>
    <a:srgbClr val="888078"/>
    <a:srgbClr val="DED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34" autoAdjust="0"/>
  </p:normalViewPr>
  <p:slideViewPr>
    <p:cSldViewPr>
      <p:cViewPr varScale="1">
        <p:scale>
          <a:sx n="108" d="100"/>
          <a:sy n="108" d="100"/>
        </p:scale>
        <p:origin x="678" y="10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1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32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86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0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27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7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24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83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29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71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587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94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512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426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964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9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277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335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40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05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69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96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56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214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764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6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94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37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39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297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23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01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15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90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474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21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5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220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708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273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765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921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465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715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95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1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417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962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450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29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0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082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23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14/1/2025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357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3582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3841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8886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70.svg"/></Relationships>
</file>

<file path=ppt/slides/_rels/slide19.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697181" y="2133600"/>
            <a:ext cx="8742219" cy="927450"/>
            <a:chOff x="1308154" y="3568825"/>
            <a:chExt cx="8562519" cy="927450"/>
          </a:xfrm>
        </p:grpSpPr>
        <p:sp>
          <p:nvSpPr>
            <p:cNvPr id="6" name="TextBox 5">
              <a:extLst>
                <a:ext uri="{FF2B5EF4-FFF2-40B4-BE49-F238E27FC236}">
                  <a16:creationId xmlns:a16="http://schemas.microsoft.com/office/drawing/2014/main" id="{FDF99F60-2DEC-4DEF-9300-E3C8E7CE95D2}"/>
                </a:ext>
              </a:extLst>
            </p:cNvPr>
            <p:cNvSpPr txBox="1"/>
            <p:nvPr/>
          </p:nvSpPr>
          <p:spPr>
            <a:xfrm>
              <a:off x="3320512" y="3572945"/>
              <a:ext cx="6550161" cy="923330"/>
            </a:xfrm>
            <a:prstGeom prst="rect">
              <a:avLst/>
            </a:prstGeom>
            <a:noFill/>
          </p:spPr>
          <p:txBody>
            <a:bodyPr wrap="square" rtlCol="0">
              <a:spAutoFit/>
            </a:bodyPr>
            <a:lstStyle/>
            <a:p>
              <a:pPr algn="ctr">
                <a:lnSpc>
                  <a:spcPts val="6400"/>
                </a:lnSpc>
                <a:spcBef>
                  <a:spcPct val="0"/>
                </a:spcBef>
              </a:pPr>
              <a:r>
                <a:rPr lang="en-US" sz="5400" spc="-133" dirty="0">
                  <a:solidFill>
                    <a:srgbClr val="FF0000"/>
                  </a:solidFill>
                  <a:latin typeface="Sriracha"/>
                </a:rPr>
                <a:t>CON ĐƯỜNG CỦA BÉ</a:t>
              </a:r>
            </a:p>
          </p:txBody>
        </p:sp>
        <p:sp>
          <p:nvSpPr>
            <p:cNvPr id="7" name="TextBox 6">
              <a:extLst>
                <a:ext uri="{FF2B5EF4-FFF2-40B4-BE49-F238E27FC236}">
                  <a16:creationId xmlns:a16="http://schemas.microsoft.com/office/drawing/2014/main" id="{56766A65-AB59-44B3-F82A-2DEA307661EB}"/>
                </a:ext>
              </a:extLst>
            </p:cNvPr>
            <p:cNvSpPr txBox="1"/>
            <p:nvPr/>
          </p:nvSpPr>
          <p:spPr>
            <a:xfrm>
              <a:off x="1308154" y="3568825"/>
              <a:ext cx="2195238" cy="923330"/>
            </a:xfrm>
            <a:prstGeom prst="rect">
              <a:avLst/>
            </a:prstGeom>
            <a:noFill/>
          </p:spPr>
          <p:txBody>
            <a:bodyPr wrap="square" rtlCol="0">
              <a:spAutoFit/>
            </a:bodyPr>
            <a:lstStyle/>
            <a:p>
              <a:pPr algn="ctr">
                <a:buClr>
                  <a:srgbClr val="000000"/>
                </a:buClr>
                <a:buFont typeface="Arial"/>
                <a:buNone/>
              </a:pP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28</a:t>
              </a:r>
              <a:endParaRPr lang="id-ID"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spTree>
    <p:extLst>
      <p:ext uri="{BB962C8B-B14F-4D97-AF65-F5344CB8AC3E}">
        <p14:creationId xmlns:p14="http://schemas.microsoft.com/office/powerpoint/2010/main" val="20800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990600" y="152400"/>
            <a:ext cx="9448800" cy="613470"/>
          </a:xfrm>
          <a:prstGeom prst="horizontalScroll">
            <a:avLst/>
          </a:prstGeom>
          <a:solidFill>
            <a:schemeClr val="accent6">
              <a:lumMod val="20000"/>
              <a:lumOff val="80000"/>
            </a:schemeClr>
          </a:solidFill>
          <a:ln w="38100">
            <a:solidFill>
              <a:srgbClr val="0070C0"/>
            </a:solidFill>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Câu 5</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Nói 2 – 3 câu về một con đường được tả trong bài thơ.</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3" name="Vertical Scroll 2"/>
          <p:cNvSpPr/>
          <p:nvPr/>
        </p:nvSpPr>
        <p:spPr>
          <a:xfrm>
            <a:off x="9220200" y="1981200"/>
            <a:ext cx="2819400" cy="3154715"/>
          </a:xfrm>
          <a:prstGeom prst="verticalScroll">
            <a:avLst/>
          </a:prstGeom>
          <a:solidFill>
            <a:srgbClr val="FFC000"/>
          </a:solidFill>
          <a:ln w="38100">
            <a:solidFill>
              <a:schemeClr val="tx1"/>
            </a:solidFill>
          </a:ln>
        </p:spPr>
        <p:txBody>
          <a:bodyPr wrap="square">
            <a:spAutoFit/>
          </a:bodyPr>
          <a:lstStyle/>
          <a:p>
            <a:pPr marL="0" marR="0" lvl="0" indent="0" algn="l" defTabSz="609539"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79646">
                    <a:lumMod val="50000"/>
                  </a:srgbClr>
                </a:solidFill>
                <a:effectLst/>
                <a:uLnTx/>
                <a:uFillTx/>
                <a:latin typeface="Nunito Black" pitchFamily="2" charset="0"/>
                <a:ea typeface="+mn-ea"/>
                <a:cs typeface="+mn-cs"/>
              </a:rPr>
              <a:t> ý: </a:t>
            </a:r>
            <a:r>
              <a:rPr kumimoji="0" lang="vi-VN" sz="2000" b="0" i="0" u="none" strike="noStrike" kern="1200" cap="none" spc="0" normalizeH="0" baseline="0" noProof="0" dirty="0">
                <a:ln>
                  <a:noFill/>
                </a:ln>
                <a:solidFill>
                  <a:srgbClr val="F79646">
                    <a:lumMod val="50000"/>
                  </a:srgbClr>
                </a:solidFill>
                <a:effectLst/>
                <a:uLnTx/>
                <a:uFillTx/>
                <a:latin typeface="Nunito Black" pitchFamily="2" charset="0"/>
                <a:ea typeface="+mn-ea"/>
                <a:cs typeface="+mn-cs"/>
              </a:rPr>
              <a:t>Em lựa chọn một trong số những con đường được nói đến trong bài thơ để nói.</a:t>
            </a:r>
            <a:br>
              <a:rPr kumimoji="0" lang="vi-VN" sz="2000" b="0" i="0" u="none" strike="noStrike" kern="1200" cap="none" spc="0" normalizeH="0" baseline="0" noProof="0" dirty="0">
                <a:ln>
                  <a:noFill/>
                </a:ln>
                <a:solidFill>
                  <a:srgbClr val="F79646">
                    <a:lumMod val="50000"/>
                  </a:srgbClr>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F79646">
                  <a:lumMod val="50000"/>
                </a:srgbClr>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6776384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990600" y="152400"/>
            <a:ext cx="9448800" cy="613470"/>
          </a:xfrm>
          <a:prstGeom prst="horizontalScroll">
            <a:avLst/>
          </a:prstGeom>
          <a:solidFill>
            <a:schemeClr val="accent6">
              <a:lumMod val="20000"/>
              <a:lumOff val="80000"/>
            </a:schemeClr>
          </a:solidFill>
          <a:ln w="38100">
            <a:solidFill>
              <a:srgbClr val="0070C0"/>
            </a:solidFill>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Câu 5</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Nói 2 – 3 câu về một con đường được tả trong bài thơ.</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5" name="Vertical Scroll 4"/>
          <p:cNvSpPr/>
          <p:nvPr/>
        </p:nvSpPr>
        <p:spPr>
          <a:xfrm>
            <a:off x="152400" y="762000"/>
            <a:ext cx="3657600" cy="4717675"/>
          </a:xfrm>
          <a:prstGeom prst="verticalScroll">
            <a:avLst/>
          </a:prstGeom>
          <a:solidFill>
            <a:schemeClr val="accent6">
              <a:lumMod val="20000"/>
              <a:lumOff val="80000"/>
            </a:schemeClr>
          </a:solidFill>
          <a:ln w="38100">
            <a:solidFill>
              <a:schemeClr val="tx1"/>
            </a:solidFill>
          </a:ln>
        </p:spPr>
        <p:txBody>
          <a:bodyPr wrap="square">
            <a:spAutoFit/>
          </a:bodyPr>
          <a:lstStyle/>
          <a:p>
            <a:pPr lvl="0">
              <a:lnSpc>
                <a:spcPct val="120000"/>
              </a:lnSpc>
              <a:defRPr/>
            </a:pPr>
            <a:r>
              <a:rPr lang="vi-VN" sz="2400" dirty="0">
                <a:solidFill>
                  <a:srgbClr val="FF0000"/>
                </a:solidFill>
                <a:latin typeface="Nunito Black" pitchFamily="2" charset="0"/>
              </a:rPr>
              <a:t>- Con đường đi trên giàn giáo là con đường nguy hiểm, khó khăn và rất đáng tự hào. Những người đi trên con đường này giúp cho mọi người có những ngôi nhà đẹp để ở.</a:t>
            </a:r>
          </a:p>
        </p:txBody>
      </p:sp>
      <p:sp>
        <p:nvSpPr>
          <p:cNvPr id="6" name="Vertical Scroll 5"/>
          <p:cNvSpPr/>
          <p:nvPr/>
        </p:nvSpPr>
        <p:spPr>
          <a:xfrm>
            <a:off x="8763000" y="1295400"/>
            <a:ext cx="3429000" cy="5103331"/>
          </a:xfrm>
          <a:prstGeom prst="verticalScroll">
            <a:avLst/>
          </a:prstGeom>
          <a:solidFill>
            <a:schemeClr val="accent6">
              <a:lumMod val="20000"/>
              <a:lumOff val="80000"/>
            </a:schemeClr>
          </a:solidFill>
          <a:ln w="38100">
            <a:solidFill>
              <a:schemeClr val="tx1"/>
            </a:solidFill>
          </a:ln>
        </p:spPr>
        <p:txBody>
          <a:bodyPr wrap="square">
            <a:spAutoFit/>
          </a:bodyPr>
          <a:lstStyle/>
          <a:p>
            <a:pPr>
              <a:lnSpc>
                <a:spcPct val="120000"/>
              </a:lnSpc>
            </a:pPr>
            <a:r>
              <a:rPr lang="vi-VN" sz="2400" dirty="0">
                <a:solidFill>
                  <a:srgbClr val="FF0000"/>
                </a:solidFill>
                <a:latin typeface="Nunito Black" pitchFamily="2" charset="0"/>
              </a:rPr>
              <a:t>- Con đường trên trang sách là một con đường rất dài. Vì đây là con đường khám phá kiến thức mà kiến thức thì lại rất rộng lớn, không thể khám phá hết được.</a:t>
            </a:r>
          </a:p>
        </p:txBody>
      </p:sp>
    </p:spTree>
    <p:extLst>
      <p:ext uri="{BB962C8B-B14F-4D97-AF65-F5344CB8AC3E}">
        <p14:creationId xmlns:p14="http://schemas.microsoft.com/office/powerpoint/2010/main" val="199932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029370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50168" y="19314"/>
            <a:ext cx="957155" cy="762066"/>
          </a:xfrm>
          <a:prstGeom prst="ellipse">
            <a:avLst/>
          </a:prstGeom>
        </p:spPr>
      </p:pic>
      <p:sp>
        <p:nvSpPr>
          <p:cNvPr id="14" name="Rounded Rectangle 13"/>
          <p:cNvSpPr/>
          <p:nvPr/>
        </p:nvSpPr>
        <p:spPr>
          <a:xfrm>
            <a:off x="4349027" y="533400"/>
            <a:ext cx="3499573" cy="52377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1200" cap="none" spc="0" normalizeH="0" baseline="0" noProof="0" dirty="0">
                <a:ln>
                  <a:noFill/>
                </a:ln>
                <a:solidFill>
                  <a:srgbClr val="FF0000"/>
                </a:solidFill>
                <a:effectLst/>
                <a:uLnTx/>
                <a:uFillTx/>
                <a:latin typeface="Nunito Black" pitchFamily="2" charset="0"/>
                <a:ea typeface="+mn-ea"/>
                <a:sym typeface="Arial"/>
              </a:rPr>
              <a:t>CON ĐƯỜNG CỦA BÉ</a:t>
            </a:r>
            <a:endParaRPr kumimoji="0" lang="id-ID" sz="24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5" name="Rounded Rectangle 14"/>
          <p:cNvSpPr/>
          <p:nvPr/>
        </p:nvSpPr>
        <p:spPr>
          <a:xfrm>
            <a:off x="1756215" y="1556105"/>
            <a:ext cx="3806385" cy="1314953"/>
          </a:xfrm>
          <a:prstGeom prst="roundRect">
            <a:avLst/>
          </a:prstGeom>
          <a:solidFill>
            <a:srgbClr val="FFFFFF">
              <a:alpha val="8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Đường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của</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chú</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phi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công</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Lẫn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trong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mây</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tít</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Khắp</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những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vùng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trời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xanh</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Những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vì</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sao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chi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chít</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sp>
        <p:nvSpPr>
          <p:cNvPr id="16" name="Rounded Rectangle 15"/>
          <p:cNvSpPr/>
          <p:nvPr/>
        </p:nvSpPr>
        <p:spPr>
          <a:xfrm>
            <a:off x="1717579" y="3226566"/>
            <a:ext cx="3509411" cy="1423845"/>
          </a:xfrm>
          <a:prstGeom prst="roundRect">
            <a:avLst/>
          </a:prstGeom>
          <a:solidFill>
            <a:srgbClr val="FFFFFF">
              <a:alpha val="8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Đường</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của</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chú</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hải</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quân</a:t>
            </a:r>
            <a:endPar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Mênh</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mông</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trên</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biển</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cả</a:t>
            </a:r>
            <a:endPar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Tới</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vùng</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đảo</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xa</a:t>
            </a:r>
            <a:endPar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Và</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bờ</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bến</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8000"/>
                </a:solidFill>
                <a:effectLst/>
                <a:uLnTx/>
                <a:uFillTx/>
                <a:latin typeface="Nunito Black" pitchFamily="2" charset="0"/>
                <a:ea typeface="+mn-ea"/>
                <a:cs typeface="+mn-cs"/>
              </a:rPr>
              <a:t>lạ</a:t>
            </a: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a:t>
            </a:r>
          </a:p>
        </p:txBody>
      </p:sp>
      <p:sp>
        <p:nvSpPr>
          <p:cNvPr id="17" name="Rounded Rectangle 16"/>
          <p:cNvSpPr/>
          <p:nvPr/>
        </p:nvSpPr>
        <p:spPr>
          <a:xfrm>
            <a:off x="1689870" y="5010456"/>
            <a:ext cx="3491557" cy="1536110"/>
          </a:xfrm>
          <a:prstGeom prst="roundRect">
            <a:avLst/>
          </a:prstGeom>
          <a:solidFill>
            <a:srgbClr val="FFFFFF">
              <a:alpha val="8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Con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làm</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bằng</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sắt</a:t>
            </a:r>
            <a:endPar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Là</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của</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bác</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lái</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tàu</a:t>
            </a:r>
            <a:endPar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Chạy</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dài</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đất</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nước</a:t>
            </a:r>
            <a:endPar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Đi</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song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hành</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bên</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nhau</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a:t>
            </a:r>
          </a:p>
        </p:txBody>
      </p:sp>
      <p:sp>
        <p:nvSpPr>
          <p:cNvPr id="18" name="Rounded Rectangle 17"/>
          <p:cNvSpPr/>
          <p:nvPr/>
        </p:nvSpPr>
        <p:spPr>
          <a:xfrm>
            <a:off x="6481211" y="1423258"/>
            <a:ext cx="3581400" cy="1530921"/>
          </a:xfrm>
          <a:prstGeom prst="roundRect">
            <a:avLst/>
          </a:prstGeom>
          <a:solidFill>
            <a:srgbClr val="FFFFFF">
              <a:alpha val="8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Còn</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con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đường</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bố</a:t>
            </a:r>
            <a:endPar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trên</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giàn</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giáo</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cao</a:t>
            </a:r>
            <a:endPar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khung</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sắt</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nối</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nhau</a:t>
            </a:r>
            <a:endPar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Dựng</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nên</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bao</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nhà</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70C0"/>
                </a:solidFill>
                <a:effectLst/>
                <a:uLnTx/>
                <a:uFillTx/>
                <a:latin typeface="Nunito Black" pitchFamily="2" charset="0"/>
                <a:ea typeface="+mn-ea"/>
                <a:cs typeface="+mn-cs"/>
              </a:rPr>
              <a:t>mới</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9" name="Rounded Rectangle 18"/>
          <p:cNvSpPr/>
          <p:nvPr/>
        </p:nvSpPr>
        <p:spPr>
          <a:xfrm>
            <a:off x="6481211" y="3099658"/>
            <a:ext cx="3810000" cy="1520627"/>
          </a:xfrm>
          <a:prstGeom prst="roundRect">
            <a:avLst/>
          </a:prstGeom>
          <a:solidFill>
            <a:srgbClr val="FFFFFF">
              <a:alpha val="8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Và</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con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của</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mẹ</a:t>
            </a:r>
            <a:endPar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Là</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ở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trên</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cánh</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đồng</a:t>
            </a:r>
            <a:endPar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Cỏ</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ruộng</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dâu</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xanh</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tốt</a:t>
            </a:r>
            <a:endPar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Thảm</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lúa</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vàng</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ngát</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hương</a:t>
            </a:r>
            <a:r>
              <a:rPr kumimoji="0" lang="en-US"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a:t>
            </a:r>
          </a:p>
        </p:txBody>
      </p:sp>
      <p:sp>
        <p:nvSpPr>
          <p:cNvPr id="20" name="Rounded Rectangle 19"/>
          <p:cNvSpPr/>
          <p:nvPr/>
        </p:nvSpPr>
        <p:spPr>
          <a:xfrm>
            <a:off x="6481211" y="4765764"/>
            <a:ext cx="4214023" cy="1787436"/>
          </a:xfrm>
          <a:prstGeom prst="roundRect">
            <a:avLst/>
          </a:prstGeom>
          <a:solidFill>
            <a:srgbClr val="FFFFFF">
              <a:alpha val="8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Bà</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bảo</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đường</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của</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bé</a:t>
            </a:r>
            <a:endPar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Chỉ</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đi</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đến</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trường</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thôi</a:t>
            </a:r>
            <a:endPar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Bé</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tìm</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mỗi</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sớm</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mai</a:t>
            </a:r>
            <a:endPar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Con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đường</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trên</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trang</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sách</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Thanh</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70AD47">
                    <a:lumMod val="50000"/>
                  </a:srgbClr>
                </a:solidFill>
                <a:effectLst/>
                <a:uLnTx/>
                <a:uFillTx/>
                <a:latin typeface="Nunito Black" pitchFamily="2" charset="0"/>
                <a:ea typeface="+mn-ea"/>
                <a:cs typeface="+mn-cs"/>
              </a:rPr>
              <a:t>thảo</a:t>
            </a:r>
            <a:r>
              <a:rPr kumimoji="0" lang="en-US" sz="20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a:t>
            </a:r>
          </a:p>
        </p:txBody>
      </p:sp>
      <p:sp>
        <p:nvSpPr>
          <p:cNvPr id="21" name="Rounded Rectangle 20"/>
          <p:cNvSpPr/>
          <p:nvPr/>
        </p:nvSpPr>
        <p:spPr>
          <a:xfrm>
            <a:off x="1159626" y="358263"/>
            <a:ext cx="2726574" cy="492684"/>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dirty="0" err="1">
                <a:solidFill>
                  <a:srgbClr val="FF0000"/>
                </a:solidFill>
                <a:latin typeface="Nunito Black" pitchFamily="2" charset="0"/>
                <a:sym typeface="Arial"/>
              </a:rPr>
              <a:t>Luyện</a:t>
            </a:r>
            <a:r>
              <a:rPr lang="en-US" sz="2800" dirty="0">
                <a:solidFill>
                  <a:srgbClr val="FF0000"/>
                </a:solidFill>
                <a:latin typeface="Nunito Black" pitchFamily="2" charset="0"/>
                <a:sym typeface="Arial"/>
              </a:rPr>
              <a:t> </a:t>
            </a:r>
            <a:r>
              <a:rPr lang="en-US" sz="2800" dirty="0" err="1">
                <a:solidFill>
                  <a:srgbClr val="FF0000"/>
                </a:solidFill>
                <a:latin typeface="Nunito Black" pitchFamily="2" charset="0"/>
                <a:sym typeface="Arial"/>
              </a:rPr>
              <a:t>đọc</a:t>
            </a:r>
            <a:r>
              <a:rPr lang="en-US" sz="2800" dirty="0">
                <a:solidFill>
                  <a:srgbClr val="FF0000"/>
                </a:solidFill>
                <a:latin typeface="Nunito Black" pitchFamily="2" charset="0"/>
                <a:sym typeface="Arial"/>
              </a:rPr>
              <a:t> </a:t>
            </a:r>
            <a:r>
              <a:rPr lang="en-US" sz="2800" dirty="0" err="1">
                <a:solidFill>
                  <a:srgbClr val="FF0000"/>
                </a:solidFill>
                <a:latin typeface="Nunito Black" pitchFamily="2" charset="0"/>
                <a:sym typeface="Arial"/>
              </a:rPr>
              <a:t>lại</a:t>
            </a:r>
            <a:endParaRPr lang="id-ID" sz="28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Tree>
    <p:extLst>
      <p:ext uri="{BB962C8B-B14F-4D97-AF65-F5344CB8AC3E}">
        <p14:creationId xmlns:p14="http://schemas.microsoft.com/office/powerpoint/2010/main" val="23272134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134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066800" y="247947"/>
            <a:ext cx="10134600" cy="895053"/>
          </a:xfrm>
          <a:prstGeom prst="roundRect">
            <a:avLst/>
          </a:prstGeom>
          <a:solidFill>
            <a:schemeClr val="accent4">
              <a:lumMod val="60000"/>
              <a:lumOff val="40000"/>
              <a:alpha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Câu 1</a:t>
            </a:r>
            <a:r>
              <a:rPr kumimoji="0" lang="en-US" sz="2400" b="1"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Đọc câu chuyện, bài văn, bài thơ,… về một nghề nghiệp hoặc công việc nào đó và viết phiếu đọc sách theo mẫu.</a:t>
            </a:r>
            <a:endParaRPr kumimoji="0" lang="vi-VN" sz="24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endParaRPr>
          </a:p>
        </p:txBody>
      </p:sp>
      <p:pic>
        <p:nvPicPr>
          <p:cNvPr id="5" name="Picture 2" descr="https://img.loigiaihay.com/picture/2022/0315/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60609"/>
            <a:ext cx="8534400" cy="34161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Folded Corner 6"/>
          <p:cNvSpPr/>
          <p:nvPr/>
        </p:nvSpPr>
        <p:spPr>
          <a:xfrm>
            <a:off x="1752600" y="5562600"/>
            <a:ext cx="8686800" cy="1065756"/>
          </a:xfrm>
          <a:prstGeom prst="foldedCorner">
            <a:avLst/>
          </a:prstGeom>
          <a:solidFill>
            <a:srgbClr val="FFE389">
              <a:alpha val="8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solidFill>
                  <a:schemeClr val="accent2">
                    <a:lumMod val="50000"/>
                  </a:schemeClr>
                </a:solidFill>
                <a:latin typeface="Nunito Black" pitchFamily="2" charset="0"/>
              </a:rPr>
              <a:t>Gợi</a:t>
            </a:r>
            <a:r>
              <a:rPr lang="en-US" sz="2800" dirty="0">
                <a:solidFill>
                  <a:schemeClr val="accent2">
                    <a:lumMod val="50000"/>
                  </a:schemeClr>
                </a:solidFill>
                <a:latin typeface="Nunito Black" pitchFamily="2" charset="0"/>
              </a:rPr>
              <a:t> ý: </a:t>
            </a:r>
            <a:r>
              <a:rPr lang="vi-VN" sz="2800" dirty="0">
                <a:solidFill>
                  <a:schemeClr val="accent2">
                    <a:lumMod val="50000"/>
                  </a:schemeClr>
                </a:solidFill>
                <a:latin typeface="Nunito Black" pitchFamily="2" charset="0"/>
              </a:rPr>
              <a:t>Em tìm đọc trên sách báo, trên mạng hoặc hỏi người thân và điền thông tin vào phiếu đọc sách</a:t>
            </a:r>
            <a:r>
              <a:rPr lang="en-US" sz="2800" dirty="0">
                <a:solidFill>
                  <a:schemeClr val="accent2">
                    <a:lumMod val="50000"/>
                  </a:schemeClr>
                </a:solidFill>
                <a:latin typeface="OpenSans"/>
              </a:rPr>
              <a:t>.</a:t>
            </a:r>
            <a:endParaRPr lang="en-US" sz="2800" dirty="0">
              <a:solidFill>
                <a:schemeClr val="accent2">
                  <a:lumMod val="50000"/>
                </a:schemeClr>
              </a:solidFill>
              <a:latin typeface="Nunito Black" pitchFamily="2" charset="0"/>
            </a:endParaRPr>
          </a:p>
        </p:txBody>
      </p:sp>
    </p:spTree>
    <p:extLst>
      <p:ext uri="{BB962C8B-B14F-4D97-AF65-F5344CB8AC3E}">
        <p14:creationId xmlns:p14="http://schemas.microsoft.com/office/powerpoint/2010/main" val="3594480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50168" y="19314"/>
            <a:ext cx="957155" cy="762066"/>
          </a:xfrm>
          <a:prstGeom prst="ellipse">
            <a:avLst/>
          </a:prstGeom>
        </p:spPr>
      </p:pic>
      <p:sp>
        <p:nvSpPr>
          <p:cNvPr id="5" name="Rounded Rectangle 4"/>
          <p:cNvSpPr/>
          <p:nvPr/>
        </p:nvSpPr>
        <p:spPr>
          <a:xfrm>
            <a:off x="3352800" y="152400"/>
            <a:ext cx="5520162" cy="6477000"/>
          </a:xfrm>
          <a:prstGeom prst="roundRect">
            <a:avLst/>
          </a:prstGeom>
          <a:solidFill>
            <a:schemeClr val="accent4">
              <a:lumMod val="20000"/>
              <a:lumOff val="80000"/>
              <a:alpha val="80000"/>
            </a:schemeClr>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2700" dirty="0">
                <a:solidFill>
                  <a:srgbClr val="008000"/>
                </a:solidFill>
                <a:latin typeface="Nunito Black" pitchFamily="2" charset="0"/>
              </a:rPr>
              <a:t>Em tham khảo bài đọc sau:</a:t>
            </a:r>
          </a:p>
          <a:p>
            <a:pPr algn="ctr">
              <a:lnSpc>
                <a:spcPct val="120000"/>
              </a:lnSpc>
            </a:pPr>
            <a:r>
              <a:rPr lang="vi-VN" sz="2700" b="1" dirty="0">
                <a:solidFill>
                  <a:srgbClr val="FF0000"/>
                </a:solidFill>
                <a:latin typeface="Nunito Black" pitchFamily="2" charset="0"/>
              </a:rPr>
              <a:t>Đi bừa</a:t>
            </a:r>
            <a:endParaRPr lang="vi-VN" sz="2700" dirty="0">
              <a:solidFill>
                <a:srgbClr val="FF0000"/>
              </a:solidFill>
              <a:latin typeface="Nunito Black" pitchFamily="2" charset="0"/>
            </a:endParaRPr>
          </a:p>
          <a:p>
            <a:pPr>
              <a:lnSpc>
                <a:spcPct val="120000"/>
              </a:lnSpc>
            </a:pPr>
            <a:r>
              <a:rPr lang="vi-VN" sz="2700" dirty="0">
                <a:solidFill>
                  <a:srgbClr val="0070C0"/>
                </a:solidFill>
                <a:latin typeface="Nunito Black" pitchFamily="2" charset="0"/>
              </a:rPr>
              <a:t>Sáng nay mẹ dậy sớm</a:t>
            </a:r>
            <a:br>
              <a:rPr lang="vi-VN" sz="2700" dirty="0">
                <a:solidFill>
                  <a:srgbClr val="0070C0"/>
                </a:solidFill>
                <a:latin typeface="Nunito Black" pitchFamily="2" charset="0"/>
              </a:rPr>
            </a:br>
            <a:r>
              <a:rPr lang="vi-VN" sz="2700" dirty="0">
                <a:solidFill>
                  <a:srgbClr val="0070C0"/>
                </a:solidFill>
                <a:latin typeface="Nunito Black" pitchFamily="2" charset="0"/>
              </a:rPr>
              <a:t>Dắt trâu đen đi bừa</a:t>
            </a:r>
            <a:br>
              <a:rPr lang="vi-VN" sz="2700" dirty="0">
                <a:solidFill>
                  <a:srgbClr val="0070C0"/>
                </a:solidFill>
                <a:latin typeface="Nunito Black" pitchFamily="2" charset="0"/>
              </a:rPr>
            </a:br>
            <a:r>
              <a:rPr lang="vi-VN" sz="2700" dirty="0">
                <a:solidFill>
                  <a:srgbClr val="0070C0"/>
                </a:solidFill>
                <a:latin typeface="Nunito Black" pitchFamily="2" charset="0"/>
              </a:rPr>
              <a:t>Mẹ không quản xóm trưa</a:t>
            </a:r>
            <a:br>
              <a:rPr lang="vi-VN" sz="2700" dirty="0">
                <a:solidFill>
                  <a:srgbClr val="0070C0"/>
                </a:solidFill>
                <a:latin typeface="Nunito Black" pitchFamily="2" charset="0"/>
              </a:rPr>
            </a:br>
            <a:r>
              <a:rPr lang="vi-VN" sz="2700" dirty="0">
                <a:solidFill>
                  <a:srgbClr val="0070C0"/>
                </a:solidFill>
                <a:latin typeface="Nunito Black" pitchFamily="2" charset="0"/>
              </a:rPr>
              <a:t>Bừa đất tơi thành luống</a:t>
            </a:r>
            <a:br>
              <a:rPr lang="vi-VN" sz="2700" dirty="0">
                <a:solidFill>
                  <a:srgbClr val="0070C0"/>
                </a:solidFill>
                <a:latin typeface="Nunito Black" pitchFamily="2" charset="0"/>
              </a:rPr>
            </a:br>
            <a:r>
              <a:rPr lang="vi-VN" sz="2700" dirty="0">
                <a:solidFill>
                  <a:srgbClr val="0070C0"/>
                </a:solidFill>
                <a:latin typeface="Nunito Black" pitchFamily="2" charset="0"/>
              </a:rPr>
              <a:t>Để trồng  ngô khoai sắn</a:t>
            </a:r>
            <a:br>
              <a:rPr lang="vi-VN" sz="2700" dirty="0">
                <a:solidFill>
                  <a:srgbClr val="0070C0"/>
                </a:solidFill>
                <a:latin typeface="Nunito Black" pitchFamily="2" charset="0"/>
              </a:rPr>
            </a:br>
            <a:r>
              <a:rPr lang="vi-VN" sz="2700" dirty="0">
                <a:solidFill>
                  <a:srgbClr val="0070C0"/>
                </a:solidFill>
                <a:latin typeface="Nunito Black" pitchFamily="2" charset="0"/>
              </a:rPr>
              <a:t>Trồng quả ngọt rau tới</a:t>
            </a:r>
            <a:br>
              <a:rPr lang="vi-VN" sz="2700" dirty="0">
                <a:solidFill>
                  <a:srgbClr val="0070C0"/>
                </a:solidFill>
                <a:latin typeface="Nunito Black" pitchFamily="2" charset="0"/>
              </a:rPr>
            </a:br>
            <a:r>
              <a:rPr lang="vi-VN" sz="2700" dirty="0">
                <a:solidFill>
                  <a:srgbClr val="0070C0"/>
                </a:solidFill>
                <a:latin typeface="Nunito Black" pitchFamily="2" charset="0"/>
              </a:rPr>
              <a:t>Cho thức ăn mọi người</a:t>
            </a:r>
            <a:br>
              <a:rPr lang="vi-VN" sz="2700" dirty="0">
                <a:solidFill>
                  <a:srgbClr val="0070C0"/>
                </a:solidFill>
                <a:latin typeface="Nunito Black" pitchFamily="2" charset="0"/>
              </a:rPr>
            </a:br>
            <a:r>
              <a:rPr lang="vi-VN" sz="2700" dirty="0">
                <a:solidFill>
                  <a:srgbClr val="0070C0"/>
                </a:solidFill>
                <a:latin typeface="Nunito Black" pitchFamily="2" charset="0"/>
              </a:rPr>
              <a:t>Giữ môi trường xanh sạch</a:t>
            </a:r>
            <a:br>
              <a:rPr lang="vi-VN" sz="2700" dirty="0">
                <a:solidFill>
                  <a:srgbClr val="0070C0"/>
                </a:solidFill>
                <a:latin typeface="Nunito Black" pitchFamily="2" charset="0"/>
              </a:rPr>
            </a:br>
            <a:r>
              <a:rPr lang="vi-VN" sz="2700" dirty="0">
                <a:solidFill>
                  <a:srgbClr val="0070C0"/>
                </a:solidFill>
                <a:latin typeface="Nunito Black" pitchFamily="2" charset="0"/>
              </a:rPr>
              <a:t>Sáng mai mẹ lại dắt</a:t>
            </a:r>
            <a:br>
              <a:rPr lang="vi-VN" sz="2700" dirty="0">
                <a:solidFill>
                  <a:srgbClr val="0070C0"/>
                </a:solidFill>
                <a:latin typeface="Nunito Black" pitchFamily="2" charset="0"/>
              </a:rPr>
            </a:br>
            <a:r>
              <a:rPr lang="vi-VN" sz="2700" dirty="0">
                <a:solidFill>
                  <a:srgbClr val="0070C0"/>
                </a:solidFill>
                <a:latin typeface="Nunito Black" pitchFamily="2" charset="0"/>
              </a:rPr>
              <a:t>Chú trâu đen đi bừa</a:t>
            </a:r>
            <a:endParaRPr lang="en-US" sz="2700" dirty="0">
              <a:solidFill>
                <a:srgbClr val="0070C0"/>
              </a:solidFill>
              <a:latin typeface="Nunito Black" pitchFamily="2" charset="0"/>
            </a:endParaRPr>
          </a:p>
          <a:p>
            <a:pPr>
              <a:lnSpc>
                <a:spcPct val="120000"/>
              </a:lnSpc>
            </a:pPr>
            <a:r>
              <a:rPr lang="en-US" sz="2700" dirty="0">
                <a:solidFill>
                  <a:srgbClr val="0070C0"/>
                </a:solidFill>
                <a:latin typeface="Nunito Black" pitchFamily="2" charset="0"/>
              </a:rPr>
              <a:t>                                    </a:t>
            </a:r>
            <a:r>
              <a:rPr lang="vi-VN" sz="2700" dirty="0">
                <a:solidFill>
                  <a:srgbClr val="0070C0"/>
                </a:solidFill>
                <a:latin typeface="Nunito Black" pitchFamily="2" charset="0"/>
              </a:rPr>
              <a:t>(Hoàng Dân)</a:t>
            </a:r>
          </a:p>
        </p:txBody>
      </p:sp>
    </p:spTree>
    <p:extLst>
      <p:ext uri="{BB962C8B-B14F-4D97-AF65-F5344CB8AC3E}">
        <p14:creationId xmlns:p14="http://schemas.microsoft.com/office/powerpoint/2010/main" val="749896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50168" y="19314"/>
            <a:ext cx="957155" cy="762066"/>
          </a:xfrm>
          <a:prstGeom prst="ellipse">
            <a:avLst/>
          </a:prstGeom>
        </p:spPr>
      </p:pic>
    </p:spTree>
    <p:extLst>
      <p:ext uri="{BB962C8B-B14F-4D97-AF65-F5344CB8AC3E}">
        <p14:creationId xmlns:p14="http://schemas.microsoft.com/office/powerpoint/2010/main" val="4023409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NHẬN XÉT</a:t>
            </a: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4827780" y="2514600"/>
            <a:ext cx="69070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\CHÀO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200402" y="3304902"/>
            <a:ext cx="5839099" cy="191349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0" i="0" u="none" strike="noStrike" kern="1200" cap="none" spc="0" normalizeH="0" baseline="0" noProof="0" dirty="0">
                <a:ln>
                  <a:noFill/>
                </a:ln>
                <a:solidFill>
                  <a:srgbClr val="FF0000"/>
                </a:solidFill>
                <a:effectLst/>
                <a:uLnTx/>
                <a:uFillTx/>
                <a:latin typeface="Nunito Black" pitchFamily="2" charset="0"/>
                <a:ea typeface="+mn-ea"/>
                <a:cs typeface="+mn-cs"/>
              </a:rPr>
              <a:t>TIẾT </a:t>
            </a:r>
            <a:r>
              <a:rPr kumimoji="0" lang="en-US" sz="9600" b="0" i="0" u="none" strike="noStrike" kern="1200" cap="none" spc="0" normalizeH="0" baseline="0" noProof="0" dirty="0" smtClean="0">
                <a:ln>
                  <a:noFill/>
                </a:ln>
                <a:solidFill>
                  <a:srgbClr val="FF0000"/>
                </a:solidFill>
                <a:effectLst/>
                <a:uLnTx/>
                <a:uFillTx/>
                <a:latin typeface="Nunito Black" pitchFamily="2" charset="0"/>
                <a:ea typeface="+mn-ea"/>
                <a:cs typeface="+mn-cs"/>
              </a:rPr>
              <a:t>2</a:t>
            </a:r>
            <a:endParaRPr kumimoji="0" lang="en-US" sz="96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17088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011165" y="304800"/>
            <a:ext cx="5195888"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rPr>
              <a:t>KHỞI</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ĐỘNG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6626304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390" y="119322"/>
            <a:ext cx="12003836" cy="6638670"/>
          </a:xfrm>
          <a:prstGeom prst="roundRect">
            <a:avLst/>
          </a:prstGeom>
          <a:noFill/>
          <a:ln w="76200">
            <a:solidFill>
              <a:srgbClr val="558D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0">
            <a:extLst>
              <a:ext uri="{FF2B5EF4-FFF2-40B4-BE49-F238E27FC236}">
                <a16:creationId xmlns:a16="http://schemas.microsoft.com/office/drawing/2014/main" id="{B50DDDA8-F947-EF8B-A804-9C568F077461}"/>
              </a:ext>
            </a:extLst>
          </p:cNvPr>
          <p:cNvSpPr/>
          <p:nvPr/>
        </p:nvSpPr>
        <p:spPr>
          <a:xfrm>
            <a:off x="10771251" y="73468"/>
            <a:ext cx="1420749" cy="11901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pic>
        <p:nvPicPr>
          <p:cNvPr id="10" name="Picture 6" descr="举手回答问题元素素材下载-正版素材401405528-摄图网"/>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9667" l="10000" r="91000">
                        <a14:foregroundMark x1="75333" y1="46333" x2="75333" y2="46333"/>
                        <a14:foregroundMark x1="77333" y1="54000" x2="77333" y2="54000"/>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657357"/>
            <a:ext cx="5562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0E28F7-C2FC-6CA9-E824-0E775DE5C238}"/>
              </a:ext>
            </a:extLst>
          </p:cNvPr>
          <p:cNvSpPr txBox="1"/>
          <p:nvPr/>
        </p:nvSpPr>
        <p:spPr>
          <a:xfrm>
            <a:off x="5334000" y="1801677"/>
            <a:ext cx="6596474" cy="2840182"/>
          </a:xfrm>
          <a:prstGeom prst="cloud">
            <a:avLst/>
          </a:prstGeom>
          <a:noFill/>
          <a:ln w="57150">
            <a:solidFill>
              <a:srgbClr val="0070C0"/>
            </a:solid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F0000"/>
                </a:solidFill>
                <a:latin typeface="Sigmar One" panose="00000500000000000000" pitchFamily="2" charset="0"/>
                <a:ea typeface="+mj-ea"/>
                <a:cs typeface="+mj-cs"/>
              </a:rPr>
              <a:t>Trả</a:t>
            </a:r>
            <a:r>
              <a:rPr lang="en-US" sz="6400" dirty="0">
                <a:solidFill>
                  <a:srgbClr val="FF0000"/>
                </a:solidFill>
                <a:latin typeface="Sigmar One" panose="00000500000000000000" pitchFamily="2" charset="0"/>
                <a:ea typeface="+mj-ea"/>
                <a:cs typeface="+mj-cs"/>
              </a:rPr>
              <a:t> </a:t>
            </a:r>
            <a:r>
              <a:rPr lang="en-US" sz="6400" dirty="0" err="1">
                <a:solidFill>
                  <a:srgbClr val="FF0000"/>
                </a:solidFill>
                <a:latin typeface="Sigmar One" panose="00000500000000000000" pitchFamily="2" charset="0"/>
                <a:ea typeface="+mj-ea"/>
                <a:cs typeface="+mj-cs"/>
              </a:rPr>
              <a:t>lời</a:t>
            </a:r>
            <a:r>
              <a:rPr lang="en-US" sz="6400" dirty="0">
                <a:solidFill>
                  <a:srgbClr val="FF0000"/>
                </a:solidFill>
                <a:latin typeface="Sigmar One" panose="00000500000000000000" pitchFamily="2" charset="0"/>
                <a:ea typeface="+mj-ea"/>
                <a:cs typeface="+mj-cs"/>
              </a:rPr>
              <a:t> </a:t>
            </a:r>
            <a:r>
              <a:rPr lang="en-US" sz="6400" dirty="0" err="1">
                <a:solidFill>
                  <a:srgbClr val="FF0000"/>
                </a:solidFill>
                <a:latin typeface="Sigmar One" panose="00000500000000000000" pitchFamily="2" charset="0"/>
                <a:ea typeface="+mj-ea"/>
                <a:cs typeface="+mj-cs"/>
              </a:rPr>
              <a:t>câu</a:t>
            </a:r>
            <a:r>
              <a:rPr lang="en-US" sz="6400" dirty="0">
                <a:solidFill>
                  <a:srgbClr val="FF0000"/>
                </a:solidFill>
                <a:latin typeface="Sigmar One" panose="00000500000000000000" pitchFamily="2" charset="0"/>
                <a:ea typeface="+mj-ea"/>
                <a:cs typeface="+mj-cs"/>
              </a:rPr>
              <a:t> </a:t>
            </a:r>
            <a:r>
              <a:rPr lang="en-US" sz="6400" dirty="0" err="1">
                <a:solidFill>
                  <a:srgbClr val="FF0000"/>
                </a:solidFill>
                <a:latin typeface="Sigmar One" panose="00000500000000000000" pitchFamily="2" charset="0"/>
                <a:ea typeface="+mj-ea"/>
                <a:cs typeface="+mj-cs"/>
              </a:rPr>
              <a:t>hỏi</a:t>
            </a:r>
            <a:endParaRPr lang="en-US" sz="6400" dirty="0">
              <a:solidFill>
                <a:srgbClr val="FF0000"/>
              </a:solidFill>
              <a:latin typeface="Sigmar One" panose="00000500000000000000" pitchFamily="2" charset="0"/>
              <a:ea typeface="+mj-ea"/>
              <a:cs typeface="+mj-cs"/>
            </a:endParaRPr>
          </a:p>
        </p:txBody>
      </p:sp>
    </p:spTree>
    <p:extLst>
      <p:ext uri="{BB962C8B-B14F-4D97-AF65-F5344CB8AC3E}">
        <p14:creationId xmlns:p14="http://schemas.microsoft.com/office/powerpoint/2010/main" val="1175164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3801" y="1233633"/>
            <a:ext cx="3180560" cy="1829507"/>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6477002" y="2791908"/>
            <a:ext cx="3237568" cy="2237292"/>
          </a:xfrm>
          <a:prstGeom prst="ellipse">
            <a:avLst/>
          </a:prstGeom>
          <a:ln>
            <a:noFill/>
          </a:ln>
          <a:effectLst>
            <a:softEdge rad="112500"/>
          </a:effectLst>
        </p:spPr>
      </p:pic>
      <p:pic>
        <p:nvPicPr>
          <p:cNvPr id="6" name="Picture 5"/>
          <p:cNvPicPr>
            <a:picLocks noChangeAspect="1"/>
          </p:cNvPicPr>
          <p:nvPr/>
        </p:nvPicPr>
        <p:blipFill>
          <a:blip r:embed="rId5"/>
          <a:stretch>
            <a:fillRect/>
          </a:stretch>
        </p:blipFill>
        <p:spPr>
          <a:xfrm>
            <a:off x="4145082" y="4639316"/>
            <a:ext cx="3017717" cy="2062141"/>
          </a:xfrm>
          <a:prstGeom prst="ellipse">
            <a:avLst/>
          </a:prstGeom>
          <a:ln>
            <a:noFill/>
          </a:ln>
          <a:effectLst>
            <a:softEdge rad="112500"/>
          </a:effectLst>
        </p:spPr>
      </p:pic>
      <p:grpSp>
        <p:nvGrpSpPr>
          <p:cNvPr id="7" name="Group 6"/>
          <p:cNvGrpSpPr/>
          <p:nvPr/>
        </p:nvGrpSpPr>
        <p:grpSpPr>
          <a:xfrm>
            <a:off x="1004243" y="257466"/>
            <a:ext cx="9511357" cy="1037934"/>
            <a:chOff x="1004243" y="152400"/>
            <a:chExt cx="9511357" cy="1037934"/>
          </a:xfrm>
        </p:grpSpPr>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backgroundRemoval t="8602" b="88172" l="0" r="99120"/>
                      </a14:imgEffect>
                    </a14:imgLayer>
                  </a14:imgProps>
                </a:ext>
              </a:extLst>
            </a:blip>
            <a:srcRect l="1506" t="6980" r="12750" b="21023"/>
            <a:stretch/>
          </p:blipFill>
          <p:spPr>
            <a:xfrm>
              <a:off x="1004243" y="152400"/>
              <a:ext cx="9435158" cy="976167"/>
            </a:xfrm>
            <a:prstGeom prst="rect">
              <a:avLst/>
            </a:prstGeom>
          </p:spPr>
        </p:pic>
        <p:sp>
          <p:nvSpPr>
            <p:cNvPr id="9" name="Rounded Rectangle 8"/>
            <p:cNvSpPr/>
            <p:nvPr/>
          </p:nvSpPr>
          <p:spPr>
            <a:xfrm>
              <a:off x="1508578" y="270933"/>
              <a:ext cx="9007022" cy="9194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vi-VN" sz="2400" b="1" dirty="0">
                  <a:solidFill>
                    <a:schemeClr val="tx1"/>
                  </a:solidFill>
                  <a:latin typeface="Nunito Black" pitchFamily="2" charset="0"/>
                </a:rPr>
                <a:t>Câu 1</a:t>
              </a:r>
              <a:r>
                <a:rPr lang="en-US" sz="2400" dirty="0">
                  <a:solidFill>
                    <a:schemeClr val="tx1"/>
                  </a:solidFill>
                  <a:latin typeface="Nunito Black" pitchFamily="2" charset="0"/>
                </a:rPr>
                <a:t>: </a:t>
              </a:r>
              <a:r>
                <a:rPr lang="vi-VN" sz="2400" b="1" dirty="0">
                  <a:solidFill>
                    <a:schemeClr val="tx1"/>
                  </a:solidFill>
                  <a:latin typeface="Nunito Black" pitchFamily="2" charset="0"/>
                </a:rPr>
                <a:t>Ba khổ thơ đầu nhắc đến những ai? Công việc </a:t>
              </a:r>
              <a:endParaRPr lang="en-US" sz="2400" b="1" dirty="0">
                <a:solidFill>
                  <a:schemeClr val="tx1"/>
                </a:solidFill>
                <a:latin typeface="Nunito Black" pitchFamily="2" charset="0"/>
              </a:endParaRPr>
            </a:p>
            <a:p>
              <a:r>
                <a:rPr lang="vi-VN" sz="2400" b="1" dirty="0">
                  <a:solidFill>
                    <a:schemeClr val="tx1"/>
                  </a:solidFill>
                  <a:latin typeface="Nunito Black" pitchFamily="2" charset="0"/>
                </a:rPr>
                <a:t>của họ là gì?</a:t>
              </a:r>
              <a:endParaRPr lang="vi-VN" sz="2400" dirty="0">
                <a:solidFill>
                  <a:schemeClr val="tx1"/>
                </a:solidFill>
                <a:latin typeface="Nunito Black" pitchFamily="2" charset="0"/>
              </a:endParaRPr>
            </a:p>
          </p:txBody>
        </p:sp>
      </p:grpSp>
      <p:sp>
        <p:nvSpPr>
          <p:cNvPr id="10" name="Rounded Rectangle 9"/>
          <p:cNvSpPr/>
          <p:nvPr/>
        </p:nvSpPr>
        <p:spPr>
          <a:xfrm>
            <a:off x="210075" y="1371752"/>
            <a:ext cx="3935007" cy="1465349"/>
          </a:xfrm>
          <a:prstGeom prst="roundRect">
            <a:avLst/>
          </a:prstGeom>
          <a:solidFill>
            <a:srgbClr val="FFFFFF">
              <a:alpha val="80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200" b="1" dirty="0" err="1">
                <a:solidFill>
                  <a:srgbClr val="002060"/>
                </a:solidFill>
                <a:latin typeface="Nunito Black" pitchFamily="2" charset="0"/>
              </a:rPr>
              <a:t>Đường</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của</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chú</a:t>
            </a:r>
            <a:r>
              <a:rPr lang="en-US" sz="2200" b="1" dirty="0">
                <a:solidFill>
                  <a:srgbClr val="002060"/>
                </a:solidFill>
                <a:latin typeface="Nunito Black" pitchFamily="2" charset="0"/>
              </a:rPr>
              <a:t> phi </a:t>
            </a:r>
            <a:r>
              <a:rPr lang="en-US" sz="2200" b="1" dirty="0" err="1">
                <a:solidFill>
                  <a:srgbClr val="002060"/>
                </a:solidFill>
                <a:latin typeface="Nunito Black" pitchFamily="2" charset="0"/>
              </a:rPr>
              <a:t>công</a:t>
            </a:r>
            <a:endParaRPr lang="en-US" sz="2200" b="1" dirty="0">
              <a:solidFill>
                <a:srgbClr val="002060"/>
              </a:solidFill>
              <a:latin typeface="Nunito Black" pitchFamily="2" charset="0"/>
            </a:endParaRPr>
          </a:p>
          <a:p>
            <a:pPr lvl="0" defTabSz="914400">
              <a:lnSpc>
                <a:spcPct val="90000"/>
              </a:lnSpc>
              <a:spcBef>
                <a:spcPct val="0"/>
              </a:spcBef>
              <a:spcAft>
                <a:spcPts val="600"/>
              </a:spcAft>
              <a:defRPr/>
            </a:pPr>
            <a:r>
              <a:rPr lang="en-US" sz="2200" b="1" dirty="0" err="1">
                <a:solidFill>
                  <a:srgbClr val="002060"/>
                </a:solidFill>
                <a:latin typeface="Nunito Black" pitchFamily="2" charset="0"/>
              </a:rPr>
              <a:t>Lẫn</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trong</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mây</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cao</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tít</a:t>
            </a:r>
            <a:endParaRPr lang="en-US" sz="2200" b="1" dirty="0">
              <a:solidFill>
                <a:srgbClr val="002060"/>
              </a:solidFill>
              <a:latin typeface="Nunito Black" pitchFamily="2" charset="0"/>
            </a:endParaRPr>
          </a:p>
          <a:p>
            <a:pPr lvl="0" defTabSz="914400">
              <a:lnSpc>
                <a:spcPct val="90000"/>
              </a:lnSpc>
              <a:spcBef>
                <a:spcPct val="0"/>
              </a:spcBef>
              <a:spcAft>
                <a:spcPts val="600"/>
              </a:spcAft>
              <a:defRPr/>
            </a:pPr>
            <a:r>
              <a:rPr lang="en-US" sz="2200" b="1" dirty="0" err="1">
                <a:solidFill>
                  <a:srgbClr val="002060"/>
                </a:solidFill>
                <a:latin typeface="Nunito Black" pitchFamily="2" charset="0"/>
              </a:rPr>
              <a:t>Khắp</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những</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vùng</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trời</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xanh</a:t>
            </a:r>
            <a:endParaRPr lang="en-US" sz="2200" b="1" dirty="0">
              <a:solidFill>
                <a:srgbClr val="002060"/>
              </a:solidFill>
              <a:latin typeface="Nunito Black" pitchFamily="2" charset="0"/>
            </a:endParaRPr>
          </a:p>
          <a:p>
            <a:pPr lvl="0" defTabSz="914400">
              <a:lnSpc>
                <a:spcPct val="90000"/>
              </a:lnSpc>
              <a:spcBef>
                <a:spcPct val="0"/>
              </a:spcBef>
              <a:spcAft>
                <a:spcPts val="600"/>
              </a:spcAft>
              <a:defRPr/>
            </a:pPr>
            <a:r>
              <a:rPr lang="en-US" sz="2200" b="1" dirty="0" err="1">
                <a:solidFill>
                  <a:srgbClr val="002060"/>
                </a:solidFill>
                <a:latin typeface="Nunito Black" pitchFamily="2" charset="0"/>
              </a:rPr>
              <a:t>Những</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vì</a:t>
            </a:r>
            <a:r>
              <a:rPr lang="en-US" sz="2200" b="1" dirty="0">
                <a:solidFill>
                  <a:srgbClr val="002060"/>
                </a:solidFill>
                <a:latin typeface="Nunito Black" pitchFamily="2" charset="0"/>
              </a:rPr>
              <a:t> </a:t>
            </a:r>
            <a:r>
              <a:rPr lang="en-US" sz="2200" b="1" dirty="0" err="1">
                <a:solidFill>
                  <a:srgbClr val="002060"/>
                </a:solidFill>
                <a:latin typeface="Nunito Black" pitchFamily="2" charset="0"/>
              </a:rPr>
              <a:t>sao</a:t>
            </a:r>
            <a:r>
              <a:rPr lang="en-US" sz="2200" b="1" dirty="0">
                <a:solidFill>
                  <a:srgbClr val="002060"/>
                </a:solidFill>
                <a:latin typeface="Nunito Black" pitchFamily="2" charset="0"/>
              </a:rPr>
              <a:t> chi </a:t>
            </a:r>
            <a:r>
              <a:rPr lang="en-US" sz="2200" b="1" dirty="0" err="1">
                <a:solidFill>
                  <a:srgbClr val="002060"/>
                </a:solidFill>
                <a:latin typeface="Nunito Black" pitchFamily="2" charset="0"/>
              </a:rPr>
              <a:t>chít</a:t>
            </a:r>
            <a:r>
              <a:rPr lang="en-US" sz="2200" b="1" dirty="0">
                <a:solidFill>
                  <a:srgbClr val="002060"/>
                </a:solidFill>
                <a:latin typeface="Nunito Black" pitchFamily="2" charset="0"/>
              </a:rPr>
              <a:t>.</a:t>
            </a:r>
          </a:p>
        </p:txBody>
      </p:sp>
      <p:sp>
        <p:nvSpPr>
          <p:cNvPr id="11" name="Rounded Rectangle 10"/>
          <p:cNvSpPr/>
          <p:nvPr/>
        </p:nvSpPr>
        <p:spPr>
          <a:xfrm>
            <a:off x="2895600" y="3174130"/>
            <a:ext cx="3581402" cy="1524000"/>
          </a:xfrm>
          <a:prstGeom prst="roundRect">
            <a:avLst/>
          </a:prstGeom>
          <a:solidFill>
            <a:srgbClr val="FFFFFF">
              <a:alpha val="8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200" dirty="0" err="1">
                <a:solidFill>
                  <a:srgbClr val="008000"/>
                </a:solidFill>
                <a:latin typeface="Nunito Black" pitchFamily="2" charset="0"/>
              </a:rPr>
              <a:t>Đường</a:t>
            </a:r>
            <a:r>
              <a:rPr lang="en-US" sz="2200" dirty="0">
                <a:solidFill>
                  <a:srgbClr val="008000"/>
                </a:solidFill>
                <a:latin typeface="Nunito Black" pitchFamily="2" charset="0"/>
              </a:rPr>
              <a:t> </a:t>
            </a:r>
            <a:r>
              <a:rPr lang="en-US" sz="2200" dirty="0" err="1">
                <a:solidFill>
                  <a:srgbClr val="008000"/>
                </a:solidFill>
                <a:latin typeface="Nunito Black" pitchFamily="2" charset="0"/>
              </a:rPr>
              <a:t>của</a:t>
            </a:r>
            <a:r>
              <a:rPr lang="en-US" sz="2200" dirty="0">
                <a:solidFill>
                  <a:srgbClr val="008000"/>
                </a:solidFill>
                <a:latin typeface="Nunito Black" pitchFamily="2" charset="0"/>
              </a:rPr>
              <a:t> </a:t>
            </a:r>
            <a:r>
              <a:rPr lang="en-US" sz="2200" dirty="0" err="1">
                <a:solidFill>
                  <a:srgbClr val="008000"/>
                </a:solidFill>
                <a:latin typeface="Nunito Black" pitchFamily="2" charset="0"/>
              </a:rPr>
              <a:t>chú</a:t>
            </a:r>
            <a:r>
              <a:rPr lang="en-US" sz="2200" dirty="0">
                <a:solidFill>
                  <a:srgbClr val="008000"/>
                </a:solidFill>
                <a:latin typeface="Nunito Black" pitchFamily="2" charset="0"/>
              </a:rPr>
              <a:t> </a:t>
            </a:r>
            <a:r>
              <a:rPr lang="en-US" sz="2200" dirty="0" err="1">
                <a:solidFill>
                  <a:srgbClr val="008000"/>
                </a:solidFill>
                <a:latin typeface="Nunito Black" pitchFamily="2" charset="0"/>
              </a:rPr>
              <a:t>hải</a:t>
            </a:r>
            <a:r>
              <a:rPr lang="en-US" sz="2200" dirty="0">
                <a:solidFill>
                  <a:srgbClr val="008000"/>
                </a:solidFill>
                <a:latin typeface="Nunito Black" pitchFamily="2" charset="0"/>
              </a:rPr>
              <a:t> </a:t>
            </a:r>
            <a:r>
              <a:rPr lang="en-US" sz="2200" dirty="0" err="1">
                <a:solidFill>
                  <a:srgbClr val="008000"/>
                </a:solidFill>
                <a:latin typeface="Nunito Black" pitchFamily="2" charset="0"/>
              </a:rPr>
              <a:t>quân</a:t>
            </a:r>
            <a:endParaRPr lang="en-US" sz="2200" dirty="0">
              <a:solidFill>
                <a:srgbClr val="008000"/>
              </a:solidFill>
              <a:latin typeface="Nunito Black" pitchFamily="2" charset="0"/>
            </a:endParaRPr>
          </a:p>
          <a:p>
            <a:pPr lvl="0" defTabSz="914400">
              <a:lnSpc>
                <a:spcPct val="90000"/>
              </a:lnSpc>
              <a:spcBef>
                <a:spcPct val="0"/>
              </a:spcBef>
              <a:spcAft>
                <a:spcPts val="600"/>
              </a:spcAft>
              <a:defRPr/>
            </a:pPr>
            <a:r>
              <a:rPr lang="en-US" sz="2200" dirty="0" err="1">
                <a:solidFill>
                  <a:srgbClr val="008000"/>
                </a:solidFill>
                <a:latin typeface="Nunito Black" pitchFamily="2" charset="0"/>
              </a:rPr>
              <a:t>Mênh</a:t>
            </a:r>
            <a:r>
              <a:rPr lang="en-US" sz="2200" dirty="0">
                <a:solidFill>
                  <a:srgbClr val="008000"/>
                </a:solidFill>
                <a:latin typeface="Nunito Black" pitchFamily="2" charset="0"/>
              </a:rPr>
              <a:t> </a:t>
            </a:r>
            <a:r>
              <a:rPr lang="en-US" sz="2200" dirty="0" err="1">
                <a:solidFill>
                  <a:srgbClr val="008000"/>
                </a:solidFill>
                <a:latin typeface="Nunito Black" pitchFamily="2" charset="0"/>
              </a:rPr>
              <a:t>mông</a:t>
            </a:r>
            <a:r>
              <a:rPr lang="en-US" sz="2200" dirty="0">
                <a:solidFill>
                  <a:srgbClr val="008000"/>
                </a:solidFill>
                <a:latin typeface="Nunito Black" pitchFamily="2" charset="0"/>
              </a:rPr>
              <a:t> </a:t>
            </a:r>
            <a:r>
              <a:rPr lang="en-US" sz="2200" dirty="0" err="1">
                <a:solidFill>
                  <a:srgbClr val="008000"/>
                </a:solidFill>
                <a:latin typeface="Nunito Black" pitchFamily="2" charset="0"/>
              </a:rPr>
              <a:t>trên</a:t>
            </a:r>
            <a:r>
              <a:rPr lang="en-US" sz="2200" dirty="0">
                <a:solidFill>
                  <a:srgbClr val="008000"/>
                </a:solidFill>
                <a:latin typeface="Nunito Black" pitchFamily="2" charset="0"/>
              </a:rPr>
              <a:t> </a:t>
            </a:r>
            <a:r>
              <a:rPr lang="en-US" sz="2200" dirty="0" err="1">
                <a:solidFill>
                  <a:srgbClr val="008000"/>
                </a:solidFill>
                <a:latin typeface="Nunito Black" pitchFamily="2" charset="0"/>
              </a:rPr>
              <a:t>biển</a:t>
            </a:r>
            <a:r>
              <a:rPr lang="en-US" sz="2200" dirty="0">
                <a:solidFill>
                  <a:srgbClr val="008000"/>
                </a:solidFill>
                <a:latin typeface="Nunito Black" pitchFamily="2" charset="0"/>
              </a:rPr>
              <a:t> </a:t>
            </a:r>
            <a:r>
              <a:rPr lang="en-US" sz="2200" dirty="0" err="1">
                <a:solidFill>
                  <a:srgbClr val="008000"/>
                </a:solidFill>
                <a:latin typeface="Nunito Black" pitchFamily="2" charset="0"/>
              </a:rPr>
              <a:t>cả</a:t>
            </a:r>
            <a:endParaRPr lang="en-US" sz="2200" dirty="0">
              <a:solidFill>
                <a:srgbClr val="008000"/>
              </a:solidFill>
              <a:latin typeface="Nunito Black" pitchFamily="2" charset="0"/>
            </a:endParaRPr>
          </a:p>
          <a:p>
            <a:pPr lvl="0" defTabSz="914400">
              <a:lnSpc>
                <a:spcPct val="90000"/>
              </a:lnSpc>
              <a:spcBef>
                <a:spcPct val="0"/>
              </a:spcBef>
              <a:spcAft>
                <a:spcPts val="600"/>
              </a:spcAft>
              <a:defRPr/>
            </a:pPr>
            <a:r>
              <a:rPr lang="en-US" sz="2200" dirty="0" err="1">
                <a:solidFill>
                  <a:srgbClr val="008000"/>
                </a:solidFill>
                <a:latin typeface="Nunito Black" pitchFamily="2" charset="0"/>
              </a:rPr>
              <a:t>Tới</a:t>
            </a:r>
            <a:r>
              <a:rPr lang="en-US" sz="2200" dirty="0">
                <a:solidFill>
                  <a:srgbClr val="008000"/>
                </a:solidFill>
                <a:latin typeface="Nunito Black" pitchFamily="2" charset="0"/>
              </a:rPr>
              <a:t> </a:t>
            </a:r>
            <a:r>
              <a:rPr lang="en-US" sz="2200" dirty="0" err="1">
                <a:solidFill>
                  <a:srgbClr val="008000"/>
                </a:solidFill>
                <a:latin typeface="Nunito Black" pitchFamily="2" charset="0"/>
              </a:rPr>
              <a:t>những</a:t>
            </a:r>
            <a:r>
              <a:rPr lang="en-US" sz="2200" dirty="0">
                <a:solidFill>
                  <a:srgbClr val="008000"/>
                </a:solidFill>
                <a:latin typeface="Nunito Black" pitchFamily="2" charset="0"/>
              </a:rPr>
              <a:t> </a:t>
            </a:r>
            <a:r>
              <a:rPr lang="en-US" sz="2200" dirty="0" err="1">
                <a:solidFill>
                  <a:srgbClr val="008000"/>
                </a:solidFill>
                <a:latin typeface="Nunito Black" pitchFamily="2" charset="0"/>
              </a:rPr>
              <a:t>vùng</a:t>
            </a:r>
            <a:r>
              <a:rPr lang="en-US" sz="2200" dirty="0">
                <a:solidFill>
                  <a:srgbClr val="008000"/>
                </a:solidFill>
                <a:latin typeface="Nunito Black" pitchFamily="2" charset="0"/>
              </a:rPr>
              <a:t> </a:t>
            </a:r>
            <a:r>
              <a:rPr lang="en-US" sz="2200" dirty="0" err="1">
                <a:solidFill>
                  <a:srgbClr val="008000"/>
                </a:solidFill>
                <a:latin typeface="Nunito Black" pitchFamily="2" charset="0"/>
              </a:rPr>
              <a:t>đảo</a:t>
            </a:r>
            <a:r>
              <a:rPr lang="en-US" sz="2200" dirty="0">
                <a:solidFill>
                  <a:srgbClr val="008000"/>
                </a:solidFill>
                <a:latin typeface="Nunito Black" pitchFamily="2" charset="0"/>
              </a:rPr>
              <a:t> </a:t>
            </a:r>
            <a:r>
              <a:rPr lang="en-US" sz="2200" dirty="0" err="1">
                <a:solidFill>
                  <a:srgbClr val="008000"/>
                </a:solidFill>
                <a:latin typeface="Nunito Black" pitchFamily="2" charset="0"/>
              </a:rPr>
              <a:t>xa</a:t>
            </a:r>
            <a:endParaRPr lang="en-US" sz="2200" dirty="0">
              <a:solidFill>
                <a:srgbClr val="008000"/>
              </a:solidFill>
              <a:latin typeface="Nunito Black" pitchFamily="2" charset="0"/>
            </a:endParaRPr>
          </a:p>
          <a:p>
            <a:pPr lvl="0" defTabSz="914400">
              <a:lnSpc>
                <a:spcPct val="90000"/>
              </a:lnSpc>
              <a:spcBef>
                <a:spcPct val="0"/>
              </a:spcBef>
              <a:spcAft>
                <a:spcPts val="600"/>
              </a:spcAft>
              <a:defRPr/>
            </a:pPr>
            <a:r>
              <a:rPr lang="en-US" sz="2200" dirty="0" err="1">
                <a:solidFill>
                  <a:srgbClr val="008000"/>
                </a:solidFill>
                <a:latin typeface="Nunito Black" pitchFamily="2" charset="0"/>
              </a:rPr>
              <a:t>Và</a:t>
            </a:r>
            <a:r>
              <a:rPr lang="en-US" sz="2200" dirty="0">
                <a:solidFill>
                  <a:srgbClr val="008000"/>
                </a:solidFill>
                <a:latin typeface="Nunito Black" pitchFamily="2" charset="0"/>
              </a:rPr>
              <a:t> </a:t>
            </a:r>
            <a:r>
              <a:rPr lang="en-US" sz="2200" dirty="0" err="1">
                <a:solidFill>
                  <a:srgbClr val="008000"/>
                </a:solidFill>
                <a:latin typeface="Nunito Black" pitchFamily="2" charset="0"/>
              </a:rPr>
              <a:t>những</a:t>
            </a:r>
            <a:r>
              <a:rPr lang="en-US" sz="2200" dirty="0">
                <a:solidFill>
                  <a:srgbClr val="008000"/>
                </a:solidFill>
                <a:latin typeface="Nunito Black" pitchFamily="2" charset="0"/>
              </a:rPr>
              <a:t> </a:t>
            </a:r>
            <a:r>
              <a:rPr lang="en-US" sz="2200" dirty="0" err="1">
                <a:solidFill>
                  <a:srgbClr val="008000"/>
                </a:solidFill>
                <a:latin typeface="Nunito Black" pitchFamily="2" charset="0"/>
              </a:rPr>
              <a:t>bờ</a:t>
            </a:r>
            <a:r>
              <a:rPr lang="en-US" sz="2200" dirty="0">
                <a:solidFill>
                  <a:srgbClr val="008000"/>
                </a:solidFill>
                <a:latin typeface="Nunito Black" pitchFamily="2" charset="0"/>
              </a:rPr>
              <a:t> </a:t>
            </a:r>
            <a:r>
              <a:rPr lang="en-US" sz="2200" dirty="0" err="1">
                <a:solidFill>
                  <a:srgbClr val="008000"/>
                </a:solidFill>
                <a:latin typeface="Nunito Black" pitchFamily="2" charset="0"/>
              </a:rPr>
              <a:t>bến</a:t>
            </a:r>
            <a:r>
              <a:rPr lang="en-US" sz="2200" dirty="0">
                <a:solidFill>
                  <a:srgbClr val="008000"/>
                </a:solidFill>
                <a:latin typeface="Nunito Black" pitchFamily="2" charset="0"/>
              </a:rPr>
              <a:t> </a:t>
            </a:r>
            <a:r>
              <a:rPr lang="en-US" sz="2200" dirty="0" err="1">
                <a:solidFill>
                  <a:srgbClr val="008000"/>
                </a:solidFill>
                <a:latin typeface="Nunito Black" pitchFamily="2" charset="0"/>
              </a:rPr>
              <a:t>lạ</a:t>
            </a:r>
            <a:r>
              <a:rPr lang="en-US" sz="2200" dirty="0">
                <a:solidFill>
                  <a:srgbClr val="008000"/>
                </a:solidFill>
                <a:latin typeface="Nunito Black" pitchFamily="2" charset="0"/>
              </a:rPr>
              <a:t>.</a:t>
            </a:r>
          </a:p>
        </p:txBody>
      </p:sp>
      <p:sp>
        <p:nvSpPr>
          <p:cNvPr id="12" name="Rounded Rectangle 11"/>
          <p:cNvSpPr/>
          <p:nvPr/>
        </p:nvSpPr>
        <p:spPr>
          <a:xfrm>
            <a:off x="460815" y="4835317"/>
            <a:ext cx="3806385" cy="1636852"/>
          </a:xfrm>
          <a:prstGeom prst="roundRect">
            <a:avLst/>
          </a:prstGeom>
          <a:solidFill>
            <a:srgbClr val="FFFFFF">
              <a:alpha val="80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200" dirty="0">
                <a:solidFill>
                  <a:schemeClr val="accent2">
                    <a:lumMod val="50000"/>
                  </a:schemeClr>
                </a:solidFill>
                <a:latin typeface="Nunito Black" pitchFamily="2" charset="0"/>
              </a:rPr>
              <a:t>Con </a:t>
            </a:r>
            <a:r>
              <a:rPr lang="en-US" sz="2200" dirty="0" err="1">
                <a:solidFill>
                  <a:schemeClr val="accent2">
                    <a:lumMod val="50000"/>
                  </a:schemeClr>
                </a:solidFill>
                <a:latin typeface="Nunito Black" pitchFamily="2" charset="0"/>
              </a:rPr>
              <a:t>đường</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làm</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bằng</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sắt</a:t>
            </a:r>
            <a:endParaRPr lang="en-US" sz="2200" dirty="0">
              <a:solidFill>
                <a:schemeClr val="accent2">
                  <a:lumMod val="50000"/>
                </a:schemeClr>
              </a:solidFill>
              <a:latin typeface="Nunito Black" pitchFamily="2" charset="0"/>
            </a:endParaRPr>
          </a:p>
          <a:p>
            <a:pPr lvl="0" defTabSz="914400">
              <a:lnSpc>
                <a:spcPct val="90000"/>
              </a:lnSpc>
              <a:spcBef>
                <a:spcPct val="0"/>
              </a:spcBef>
              <a:spcAft>
                <a:spcPts val="600"/>
              </a:spcAft>
              <a:defRPr/>
            </a:pPr>
            <a:r>
              <a:rPr lang="en-US" sz="2200" dirty="0" err="1">
                <a:solidFill>
                  <a:schemeClr val="accent2">
                    <a:lumMod val="50000"/>
                  </a:schemeClr>
                </a:solidFill>
                <a:latin typeface="Nunito Black" pitchFamily="2" charset="0"/>
              </a:rPr>
              <a:t>Là</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của</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bác</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lái</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tàu</a:t>
            </a:r>
            <a:endParaRPr lang="en-US" sz="2200" dirty="0">
              <a:solidFill>
                <a:schemeClr val="accent2">
                  <a:lumMod val="50000"/>
                </a:schemeClr>
              </a:solidFill>
              <a:latin typeface="Nunito Black" pitchFamily="2" charset="0"/>
            </a:endParaRPr>
          </a:p>
          <a:p>
            <a:pPr lvl="0" defTabSz="914400">
              <a:lnSpc>
                <a:spcPct val="90000"/>
              </a:lnSpc>
              <a:spcBef>
                <a:spcPct val="0"/>
              </a:spcBef>
              <a:spcAft>
                <a:spcPts val="600"/>
              </a:spcAft>
              <a:defRPr/>
            </a:pPr>
            <a:r>
              <a:rPr lang="en-US" sz="2200" dirty="0" err="1">
                <a:solidFill>
                  <a:schemeClr val="accent2">
                    <a:lumMod val="50000"/>
                  </a:schemeClr>
                </a:solidFill>
                <a:latin typeface="Nunito Black" pitchFamily="2" charset="0"/>
              </a:rPr>
              <a:t>Chạy</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dài</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theo</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đất</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nước</a:t>
            </a:r>
            <a:endParaRPr lang="en-US" sz="2200" dirty="0">
              <a:solidFill>
                <a:schemeClr val="accent2">
                  <a:lumMod val="50000"/>
                </a:schemeClr>
              </a:solidFill>
              <a:latin typeface="Nunito Black" pitchFamily="2" charset="0"/>
            </a:endParaRPr>
          </a:p>
          <a:p>
            <a:pPr lvl="0" defTabSz="914400">
              <a:lnSpc>
                <a:spcPct val="90000"/>
              </a:lnSpc>
              <a:spcBef>
                <a:spcPct val="0"/>
              </a:spcBef>
              <a:spcAft>
                <a:spcPts val="600"/>
              </a:spcAft>
              <a:defRPr/>
            </a:pPr>
            <a:r>
              <a:rPr lang="en-US" sz="2200" dirty="0" err="1">
                <a:solidFill>
                  <a:schemeClr val="accent2">
                    <a:lumMod val="50000"/>
                  </a:schemeClr>
                </a:solidFill>
                <a:latin typeface="Nunito Black" pitchFamily="2" charset="0"/>
              </a:rPr>
              <a:t>Đi</a:t>
            </a:r>
            <a:r>
              <a:rPr lang="en-US" sz="2200" dirty="0">
                <a:solidFill>
                  <a:schemeClr val="accent2">
                    <a:lumMod val="50000"/>
                  </a:schemeClr>
                </a:solidFill>
                <a:latin typeface="Nunito Black" pitchFamily="2" charset="0"/>
              </a:rPr>
              <a:t> song </a:t>
            </a:r>
            <a:r>
              <a:rPr lang="en-US" sz="2200" dirty="0" err="1">
                <a:solidFill>
                  <a:schemeClr val="accent2">
                    <a:lumMod val="50000"/>
                  </a:schemeClr>
                </a:solidFill>
                <a:latin typeface="Nunito Black" pitchFamily="2" charset="0"/>
              </a:rPr>
              <a:t>hành</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bên</a:t>
            </a:r>
            <a:r>
              <a:rPr lang="en-US" sz="2200" dirty="0">
                <a:solidFill>
                  <a:schemeClr val="accent2">
                    <a:lumMod val="50000"/>
                  </a:schemeClr>
                </a:solidFill>
                <a:latin typeface="Nunito Black" pitchFamily="2" charset="0"/>
              </a:rPr>
              <a:t> </a:t>
            </a:r>
            <a:r>
              <a:rPr lang="en-US" sz="2200" dirty="0" err="1">
                <a:solidFill>
                  <a:schemeClr val="accent2">
                    <a:lumMod val="50000"/>
                  </a:schemeClr>
                </a:solidFill>
                <a:latin typeface="Nunito Black" pitchFamily="2" charset="0"/>
              </a:rPr>
              <a:t>nhau</a:t>
            </a:r>
            <a:r>
              <a:rPr lang="en-US" sz="2200" dirty="0">
                <a:solidFill>
                  <a:schemeClr val="accent2">
                    <a:lumMod val="50000"/>
                  </a:schemeClr>
                </a:solidFill>
                <a:latin typeface="Nunito Black" pitchFamily="2" charset="0"/>
              </a:rPr>
              <a:t>.</a:t>
            </a:r>
          </a:p>
        </p:txBody>
      </p:sp>
      <p:sp>
        <p:nvSpPr>
          <p:cNvPr id="13" name="Cloud 12"/>
          <p:cNvSpPr/>
          <p:nvPr/>
        </p:nvSpPr>
        <p:spPr>
          <a:xfrm>
            <a:off x="8458200" y="1680493"/>
            <a:ext cx="2769279" cy="1264980"/>
          </a:xfrm>
          <a:prstGeom prst="cloud">
            <a:avLst/>
          </a:prstGeom>
          <a:solidFill>
            <a:srgbClr val="00B0F0"/>
          </a:solidFill>
          <a:ln>
            <a:solidFill>
              <a:srgbClr val="00B0F0"/>
            </a:solidFill>
          </a:ln>
        </p:spPr>
        <p:txBody>
          <a:bodyPr wrap="square">
            <a:spAutoFit/>
          </a:bodyPr>
          <a:lstStyle/>
          <a:p>
            <a:pPr algn="ctr"/>
            <a:r>
              <a:rPr lang="en-US" sz="2400" b="1" dirty="0" err="1">
                <a:solidFill>
                  <a:schemeClr val="bg1"/>
                </a:solidFill>
                <a:latin typeface="Nunito Black" pitchFamily="2" charset="0"/>
              </a:rPr>
              <a:t>Hoạt</a:t>
            </a:r>
            <a:r>
              <a:rPr lang="en-US" sz="2400" b="1" dirty="0">
                <a:solidFill>
                  <a:schemeClr val="bg1"/>
                </a:solidFill>
                <a:latin typeface="Nunito Black" pitchFamily="2" charset="0"/>
              </a:rPr>
              <a:t> </a:t>
            </a:r>
            <a:r>
              <a:rPr lang="en-US" sz="2400" b="1" dirty="0" err="1">
                <a:solidFill>
                  <a:schemeClr val="bg1"/>
                </a:solidFill>
                <a:latin typeface="Nunito Black" pitchFamily="2" charset="0"/>
              </a:rPr>
              <a:t>động</a:t>
            </a:r>
            <a:r>
              <a:rPr lang="en-US" sz="2400" b="1" dirty="0">
                <a:solidFill>
                  <a:schemeClr val="bg1"/>
                </a:solidFill>
                <a:latin typeface="Nunito Black" pitchFamily="2" charset="0"/>
              </a:rPr>
              <a:t> </a:t>
            </a:r>
            <a:r>
              <a:rPr lang="en-US" sz="2400" b="1" dirty="0" err="1">
                <a:solidFill>
                  <a:schemeClr val="bg1"/>
                </a:solidFill>
                <a:latin typeface="Nunito Black" pitchFamily="2" charset="0"/>
              </a:rPr>
              <a:t>nhóm</a:t>
            </a:r>
            <a:endParaRPr lang="vi-VN" sz="2400" dirty="0">
              <a:solidFill>
                <a:schemeClr val="bg1"/>
              </a:solidFill>
              <a:latin typeface="Nunito Black" pitchFamily="2" charset="0"/>
            </a:endParaRPr>
          </a:p>
        </p:txBody>
      </p:sp>
      <p:sp>
        <p:nvSpPr>
          <p:cNvPr id="14" name="Folded Corner 13"/>
          <p:cNvSpPr/>
          <p:nvPr/>
        </p:nvSpPr>
        <p:spPr>
          <a:xfrm>
            <a:off x="9736882" y="3429000"/>
            <a:ext cx="2120026" cy="3064183"/>
          </a:xfrm>
          <a:prstGeom prst="foldedCorner">
            <a:avLst/>
          </a:prstGeom>
          <a:solidFill>
            <a:srgbClr val="FFE389"/>
          </a:solidFill>
          <a:ln w="38100">
            <a:solidFill>
              <a:schemeClr val="accent2">
                <a:lumMod val="50000"/>
              </a:schemeClr>
            </a:solidFill>
          </a:ln>
        </p:spPr>
        <p:txBody>
          <a:bodyPr wrap="square">
            <a:spAutoFit/>
          </a:bodyPr>
          <a:lstStyle/>
          <a:p>
            <a:pPr>
              <a:lnSpc>
                <a:spcPct val="120000"/>
              </a:lnSpc>
            </a:pPr>
            <a:r>
              <a:rPr lang="en-US" sz="2400" dirty="0" err="1">
                <a:solidFill>
                  <a:schemeClr val="accent2">
                    <a:lumMod val="50000"/>
                  </a:schemeClr>
                </a:solidFill>
                <a:latin typeface="Nunito Black" pitchFamily="2" charset="0"/>
              </a:rPr>
              <a:t>Gợi</a:t>
            </a:r>
            <a:r>
              <a:rPr lang="en-US" sz="2400" dirty="0">
                <a:solidFill>
                  <a:schemeClr val="accent2">
                    <a:lumMod val="50000"/>
                  </a:schemeClr>
                </a:solidFill>
                <a:latin typeface="Nunito Black" pitchFamily="2" charset="0"/>
              </a:rPr>
              <a:t> ý: </a:t>
            </a:r>
            <a:r>
              <a:rPr lang="vi-VN" sz="2400" dirty="0">
                <a:solidFill>
                  <a:schemeClr val="accent2">
                    <a:lumMod val="50000"/>
                  </a:schemeClr>
                </a:solidFill>
                <a:latin typeface="Nunito Black" pitchFamily="2" charset="0"/>
              </a:rPr>
              <a:t>Em đọc kĩ 3 khổ thơ đầu và kết hợp quan sát tranh để trả lời câu hỏi.</a:t>
            </a:r>
            <a:endParaRPr lang="en-US" sz="2400" dirty="0">
              <a:solidFill>
                <a:schemeClr val="accent2">
                  <a:lumMod val="50000"/>
                </a:schemeClr>
              </a:solidFill>
              <a:latin typeface="Nunito Black" pitchFamily="2" charset="0"/>
            </a:endParaRPr>
          </a:p>
        </p:txBody>
      </p:sp>
      <p:pic>
        <p:nvPicPr>
          <p:cNvPr id="15" name="Picture 14">
            <a:extLst>
              <a:ext uri="{FF2B5EF4-FFF2-40B4-BE49-F238E27FC236}">
                <a16:creationId xmlns:a16="http://schemas.microsoft.com/office/drawing/2014/main" id="{9D6D37C3-74AB-08F2-9B01-B89BFEB6AD03}"/>
              </a:ext>
            </a:extLst>
          </p:cNvPr>
          <p:cNvPicPr>
            <a:picLocks noChangeAspect="1"/>
          </p:cNvPicPr>
          <p:nvPr/>
        </p:nvPicPr>
        <p:blipFill rotWithShape="1">
          <a:blip r:embed="rId8"/>
          <a:srcRect t="14694" b="21814"/>
          <a:stretch/>
        </p:blipFill>
        <p:spPr>
          <a:xfrm>
            <a:off x="4997" y="0"/>
            <a:ext cx="1002831" cy="838201"/>
          </a:xfrm>
          <a:prstGeom prst="ellipse">
            <a:avLst/>
          </a:prstGeom>
        </p:spPr>
      </p:pic>
    </p:spTree>
    <p:extLst>
      <p:ext uri="{BB962C8B-B14F-4D97-AF65-F5344CB8AC3E}">
        <p14:creationId xmlns:p14="http://schemas.microsoft.com/office/powerpoint/2010/main" val="1912574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33507" y="1128567"/>
            <a:ext cx="2536435" cy="1917429"/>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4053173" y="2968870"/>
            <a:ext cx="2864078" cy="1982549"/>
          </a:xfrm>
          <a:prstGeom prst="ellipse">
            <a:avLst/>
          </a:prstGeom>
          <a:ln>
            <a:noFill/>
          </a:ln>
          <a:effectLst>
            <a:softEdge rad="112500"/>
          </a:effectLst>
        </p:spPr>
      </p:pic>
      <p:pic>
        <p:nvPicPr>
          <p:cNvPr id="6" name="Picture 5"/>
          <p:cNvPicPr>
            <a:picLocks noChangeAspect="1"/>
          </p:cNvPicPr>
          <p:nvPr/>
        </p:nvPicPr>
        <p:blipFill>
          <a:blip r:embed="rId5"/>
          <a:stretch>
            <a:fillRect/>
          </a:stretch>
        </p:blipFill>
        <p:spPr>
          <a:xfrm>
            <a:off x="4275911" y="4789742"/>
            <a:ext cx="2608895" cy="2062141"/>
          </a:xfrm>
          <a:prstGeom prst="ellipse">
            <a:avLst/>
          </a:prstGeom>
          <a:ln>
            <a:noFill/>
          </a:ln>
          <a:effectLst>
            <a:softEdge rad="112500"/>
          </a:effectLst>
        </p:spPr>
      </p:pic>
      <p:grpSp>
        <p:nvGrpSpPr>
          <p:cNvPr id="7" name="Group 6"/>
          <p:cNvGrpSpPr/>
          <p:nvPr/>
        </p:nvGrpSpPr>
        <p:grpSpPr>
          <a:xfrm>
            <a:off x="1004243" y="181266"/>
            <a:ext cx="9511357" cy="1037934"/>
            <a:chOff x="1004243" y="152400"/>
            <a:chExt cx="9511357" cy="1037934"/>
          </a:xfrm>
        </p:grpSpPr>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backgroundRemoval t="8602" b="88172" l="0" r="99120"/>
                      </a14:imgEffect>
                    </a14:imgLayer>
                  </a14:imgProps>
                </a:ext>
              </a:extLst>
            </a:blip>
            <a:srcRect l="1506" t="6980" r="12750" b="21023"/>
            <a:stretch/>
          </p:blipFill>
          <p:spPr>
            <a:xfrm>
              <a:off x="1004243" y="152400"/>
              <a:ext cx="9435158" cy="976167"/>
            </a:xfrm>
            <a:prstGeom prst="rect">
              <a:avLst/>
            </a:prstGeom>
          </p:spPr>
        </p:pic>
        <p:sp>
          <p:nvSpPr>
            <p:cNvPr id="9" name="Rounded Rectangle 8"/>
            <p:cNvSpPr/>
            <p:nvPr/>
          </p:nvSpPr>
          <p:spPr>
            <a:xfrm>
              <a:off x="1508578" y="270933"/>
              <a:ext cx="9007022" cy="9194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Nunito Black" pitchFamily="2" charset="0"/>
                  <a:ea typeface="+mn-ea"/>
                  <a:cs typeface="+mn-cs"/>
                </a:rPr>
                <a:t>Câu 1</a:t>
              </a: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prstClr val="black"/>
                  </a:solidFill>
                  <a:effectLst/>
                  <a:uLnTx/>
                  <a:uFillTx/>
                  <a:latin typeface="Nunito Black" pitchFamily="2" charset="0"/>
                  <a:ea typeface="+mn-ea"/>
                  <a:cs typeface="+mn-cs"/>
                </a:rPr>
                <a:t>Ba khổ thơ đầu nhắc đến những ai? Công việc </a:t>
              </a:r>
              <a:endParaRPr kumimoji="0" lang="en-US" sz="2400" b="1" i="0" u="none" strike="noStrike" kern="1200" cap="none" spc="0" normalizeH="0" baseline="0" noProof="0" dirty="0">
                <a:ln>
                  <a:noFill/>
                </a:ln>
                <a:solidFill>
                  <a:prstClr val="black"/>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Nunito Black" pitchFamily="2" charset="0"/>
                  <a:ea typeface="+mn-ea"/>
                  <a:cs typeface="+mn-cs"/>
                </a:rPr>
                <a:t>của họ là gì?</a:t>
              </a:r>
              <a:endPar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endParaRPr>
            </a:p>
          </p:txBody>
        </p:sp>
      </p:grpSp>
      <p:sp>
        <p:nvSpPr>
          <p:cNvPr id="10" name="Rounded Rectangle 9"/>
          <p:cNvSpPr/>
          <p:nvPr/>
        </p:nvSpPr>
        <p:spPr>
          <a:xfrm>
            <a:off x="4997" y="1358324"/>
            <a:ext cx="4270914" cy="1465349"/>
          </a:xfrm>
          <a:prstGeom prst="roundRect">
            <a:avLst/>
          </a:prstGeom>
          <a:solidFill>
            <a:srgbClr val="FFFFFF">
              <a:alpha val="80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Đường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của</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chú</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phi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công</a:t>
            </a:r>
            <a:endPar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Lẫn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trong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mây</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tít</a:t>
            </a:r>
            <a:endPar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Khắp</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vùng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trời</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xanh</a:t>
            </a:r>
            <a:endPar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vì</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sao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chi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chít</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sp>
        <p:nvSpPr>
          <p:cNvPr id="11" name="Rounded Rectangle 10"/>
          <p:cNvSpPr/>
          <p:nvPr/>
        </p:nvSpPr>
        <p:spPr>
          <a:xfrm>
            <a:off x="304800" y="3086323"/>
            <a:ext cx="3728707" cy="1524000"/>
          </a:xfrm>
          <a:prstGeom prst="roundRect">
            <a:avLst/>
          </a:prstGeom>
          <a:solidFill>
            <a:srgbClr val="FFFFFF">
              <a:alpha val="8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Đường</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của</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chú</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hải</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quân</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Mênh</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mông</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trên</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biển</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cả</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Tới</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vùng</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đảo</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xa</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Và</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bờ</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bến</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lạ</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a:t>
            </a:r>
          </a:p>
        </p:txBody>
      </p:sp>
      <p:sp>
        <p:nvSpPr>
          <p:cNvPr id="12" name="Rounded Rectangle 11"/>
          <p:cNvSpPr/>
          <p:nvPr/>
        </p:nvSpPr>
        <p:spPr>
          <a:xfrm>
            <a:off x="506412" y="4921349"/>
            <a:ext cx="3684588" cy="1636852"/>
          </a:xfrm>
          <a:prstGeom prst="roundRect">
            <a:avLst/>
          </a:prstGeom>
          <a:solidFill>
            <a:srgbClr val="FFFFFF">
              <a:alpha val="80000"/>
            </a:srgb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Con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đường</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làm</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bằng</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sắt</a:t>
            </a:r>
            <a:endPar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Là</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của</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bác</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lái</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tàu</a:t>
            </a:r>
            <a:endPar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Chạy</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dài</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theo</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đất</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nước</a:t>
            </a:r>
            <a:endPar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song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hành</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bên</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nhau</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a:t>
            </a:r>
          </a:p>
        </p:txBody>
      </p:sp>
      <p:pic>
        <p:nvPicPr>
          <p:cNvPr id="15" name="Picture 14">
            <a:extLst>
              <a:ext uri="{FF2B5EF4-FFF2-40B4-BE49-F238E27FC236}">
                <a16:creationId xmlns:a16="http://schemas.microsoft.com/office/drawing/2014/main" id="{9D6D37C3-74AB-08F2-9B01-B89BFEB6AD03}"/>
              </a:ext>
            </a:extLst>
          </p:cNvPr>
          <p:cNvPicPr>
            <a:picLocks noChangeAspect="1"/>
          </p:cNvPicPr>
          <p:nvPr/>
        </p:nvPicPr>
        <p:blipFill rotWithShape="1">
          <a:blip r:embed="rId8"/>
          <a:srcRect t="14694" b="21814"/>
          <a:stretch/>
        </p:blipFill>
        <p:spPr>
          <a:xfrm>
            <a:off x="4997" y="0"/>
            <a:ext cx="1002831" cy="838201"/>
          </a:xfrm>
          <a:prstGeom prst="ellipse">
            <a:avLst/>
          </a:prstGeom>
        </p:spPr>
      </p:pic>
      <p:sp>
        <p:nvSpPr>
          <p:cNvPr id="2" name="Rounded Rectangular Callout 1"/>
          <p:cNvSpPr/>
          <p:nvPr/>
        </p:nvSpPr>
        <p:spPr>
          <a:xfrm>
            <a:off x="6477000" y="1143000"/>
            <a:ext cx="5257800" cy="1532334"/>
          </a:xfrm>
          <a:prstGeom prst="wedgeRoundRectCallout">
            <a:avLst>
              <a:gd name="adj1" fmla="val -58874"/>
              <a:gd name="adj2" fmla="val 27310"/>
              <a:gd name="adj3" fmla="val 16667"/>
            </a:avLst>
          </a:prstGeom>
          <a:ln w="57150">
            <a:solidFill>
              <a:srgbClr val="0070C0"/>
            </a:solidFill>
          </a:ln>
        </p:spPr>
        <p:txBody>
          <a:bodyPr wrap="square">
            <a:spAutoFit/>
          </a:bodyPr>
          <a:lstStyle/>
          <a:p>
            <a:pPr algn="just"/>
            <a:r>
              <a:rPr lang="vi-VN" sz="2800" dirty="0">
                <a:solidFill>
                  <a:srgbClr val="FF0000"/>
                </a:solidFill>
                <a:latin typeface="Nunito Black" pitchFamily="2" charset="0"/>
              </a:rPr>
              <a:t>Khổ thơ 1 nhắc đến phi công. Công việc của họ là lái máy bay, đưa mọi người đi khắp nơi.</a:t>
            </a:r>
          </a:p>
        </p:txBody>
      </p:sp>
      <p:sp>
        <p:nvSpPr>
          <p:cNvPr id="3" name="Rounded Rectangular Callout 2"/>
          <p:cNvSpPr/>
          <p:nvPr/>
        </p:nvSpPr>
        <p:spPr>
          <a:xfrm>
            <a:off x="6705600" y="2791539"/>
            <a:ext cx="5562600" cy="1532334"/>
          </a:xfrm>
          <a:prstGeom prst="wedgeRoundRectCallout">
            <a:avLst>
              <a:gd name="adj1" fmla="val -63852"/>
              <a:gd name="adj2" fmla="val 11641"/>
              <a:gd name="adj3" fmla="val 16667"/>
            </a:avLst>
          </a:prstGeom>
          <a:ln w="57150">
            <a:solidFill>
              <a:srgbClr val="008000"/>
            </a:solidFill>
          </a:ln>
        </p:spPr>
        <p:txBody>
          <a:bodyPr wrap="square">
            <a:spAutoFit/>
          </a:bodyPr>
          <a:lstStyle/>
          <a:p>
            <a:pPr algn="just"/>
            <a:r>
              <a:rPr lang="vi-VN" sz="2800" dirty="0">
                <a:solidFill>
                  <a:srgbClr val="FF0000"/>
                </a:solidFill>
                <a:latin typeface="Nunito Black" pitchFamily="2" charset="0"/>
              </a:rPr>
              <a:t>Khổ thơ thứ 2 nhắc đến người lính hải quân. Công việc của họ là bảo vệ vùng biển của đất nước.</a:t>
            </a:r>
          </a:p>
        </p:txBody>
      </p:sp>
      <p:sp>
        <p:nvSpPr>
          <p:cNvPr id="16" name="Rounded Rectangular Callout 15"/>
          <p:cNvSpPr/>
          <p:nvPr/>
        </p:nvSpPr>
        <p:spPr>
          <a:xfrm>
            <a:off x="6850170" y="4495800"/>
            <a:ext cx="4969950" cy="2009061"/>
          </a:xfrm>
          <a:prstGeom prst="wedgeRoundRectCallout">
            <a:avLst>
              <a:gd name="adj1" fmla="val -67733"/>
              <a:gd name="adj2" fmla="val 40902"/>
              <a:gd name="adj3" fmla="val 16667"/>
            </a:avLst>
          </a:prstGeom>
          <a:ln w="57150">
            <a:solidFill>
              <a:schemeClr val="accent2">
                <a:lumMod val="50000"/>
              </a:schemeClr>
            </a:solidFill>
          </a:ln>
        </p:spPr>
        <p:txBody>
          <a:bodyPr wrap="square">
            <a:spAutoFit/>
          </a:bodyPr>
          <a:lstStyle/>
          <a:p>
            <a:pPr algn="just"/>
            <a:r>
              <a:rPr lang="vi-VN" sz="2800" dirty="0">
                <a:solidFill>
                  <a:srgbClr val="FF0000"/>
                </a:solidFill>
                <a:latin typeface="Nunito Black" pitchFamily="2" charset="0"/>
              </a:rPr>
              <a:t>Khổ thơ thứ 3 nhắc đến người lái tàu. Công việc của họ là lái những chuyến tàu chạy dài </a:t>
            </a:r>
            <a:r>
              <a:rPr lang="en-US" sz="2800" dirty="0" err="1">
                <a:solidFill>
                  <a:srgbClr val="FF0000"/>
                </a:solidFill>
                <a:latin typeface="Nunito Black" pitchFamily="2" charset="0"/>
              </a:rPr>
              <a:t>theo</a:t>
            </a:r>
            <a:r>
              <a:rPr lang="en-US" sz="2800" dirty="0">
                <a:solidFill>
                  <a:srgbClr val="FF0000"/>
                </a:solidFill>
                <a:latin typeface="Nunito Black" pitchFamily="2" charset="0"/>
              </a:rPr>
              <a:t> </a:t>
            </a:r>
            <a:r>
              <a:rPr lang="vi-VN" sz="2800" dirty="0">
                <a:solidFill>
                  <a:srgbClr val="FF0000"/>
                </a:solidFill>
                <a:latin typeface="Nunito Black" pitchFamily="2" charset="0"/>
              </a:rPr>
              <a:t>đất nước.</a:t>
            </a:r>
          </a:p>
        </p:txBody>
      </p:sp>
    </p:spTree>
    <p:extLst>
      <p:ext uri="{BB962C8B-B14F-4D97-AF65-F5344CB8AC3E}">
        <p14:creationId xmlns:p14="http://schemas.microsoft.com/office/powerpoint/2010/main" val="34140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240" y="762000"/>
            <a:ext cx="4640245" cy="3718031"/>
          </a:xfrm>
          <a:prstGeom prst="ellipse">
            <a:avLst/>
          </a:prstGeom>
          <a:ln>
            <a:noFill/>
          </a:ln>
          <a:effectLst>
            <a:softEdge rad="112500"/>
          </a:effectLst>
        </p:spPr>
      </p:pic>
      <p:pic>
        <p:nvPicPr>
          <p:cNvPr id="3" name="Picture 2"/>
          <p:cNvPicPr>
            <a:picLocks noChangeAspect="1"/>
          </p:cNvPicPr>
          <p:nvPr/>
        </p:nvPicPr>
        <p:blipFill>
          <a:blip r:embed="rId4"/>
          <a:stretch>
            <a:fillRect/>
          </a:stretch>
        </p:blipFill>
        <p:spPr>
          <a:xfrm>
            <a:off x="7323154" y="838200"/>
            <a:ext cx="4640245" cy="3557188"/>
          </a:xfrm>
          <a:prstGeom prst="ellipse">
            <a:avLst/>
          </a:prstGeom>
          <a:ln>
            <a:noFill/>
          </a:ln>
          <a:effectLst>
            <a:softEdge rad="112500"/>
          </a:effectLst>
        </p:spPr>
      </p:pic>
      <p:sp>
        <p:nvSpPr>
          <p:cNvPr id="4" name="Horizontal Scroll 3"/>
          <p:cNvSpPr/>
          <p:nvPr/>
        </p:nvSpPr>
        <p:spPr>
          <a:xfrm>
            <a:off x="990600" y="148530"/>
            <a:ext cx="8763000" cy="613470"/>
          </a:xfrm>
          <a:prstGeom prst="horizontalScroll">
            <a:avLst/>
          </a:prstGeom>
          <a:solidFill>
            <a:schemeClr val="accent6">
              <a:lumMod val="20000"/>
              <a:lumOff val="80000"/>
            </a:schemeClr>
          </a:solidFill>
          <a:ln w="57150">
            <a:solidFill>
              <a:srgbClr val="0070C0"/>
            </a:solidFill>
          </a:ln>
        </p:spPr>
        <p:txBody>
          <a:bodyPr wrap="square">
            <a:spAutoFit/>
          </a:bodyPr>
          <a:lstStyle/>
          <a:p>
            <a:r>
              <a:rPr lang="en-US" sz="2400" b="1" dirty="0" err="1">
                <a:solidFill>
                  <a:schemeClr val="tx2">
                    <a:lumMod val="50000"/>
                  </a:schemeClr>
                </a:solidFill>
                <a:latin typeface="Nunito Black" pitchFamily="2" charset="0"/>
              </a:rPr>
              <a:t>Câu</a:t>
            </a:r>
            <a:r>
              <a:rPr lang="en-US" sz="2400" b="1" dirty="0">
                <a:solidFill>
                  <a:schemeClr val="tx2">
                    <a:lumMod val="50000"/>
                  </a:schemeClr>
                </a:solidFill>
                <a:latin typeface="Nunito Black" pitchFamily="2" charset="0"/>
              </a:rPr>
              <a:t> 2 </a:t>
            </a:r>
            <a:r>
              <a:rPr lang="en-US" sz="2400" b="1" dirty="0" err="1">
                <a:solidFill>
                  <a:schemeClr val="tx2">
                    <a:lumMod val="50000"/>
                  </a:schemeClr>
                </a:solidFill>
                <a:latin typeface="Nunito Black" pitchFamily="2" charset="0"/>
              </a:rPr>
              <a:t>Bạn</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nhỏ</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kể</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những</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gì</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về</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công</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việc</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của</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bố</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mẹ</a:t>
            </a:r>
            <a:r>
              <a:rPr lang="en-US" sz="2400" b="1" dirty="0">
                <a:solidFill>
                  <a:schemeClr val="tx2">
                    <a:lumMod val="50000"/>
                  </a:schemeClr>
                </a:solidFill>
                <a:latin typeface="Nunito Black" pitchFamily="2" charset="0"/>
              </a:rPr>
              <a:t> </a:t>
            </a:r>
            <a:r>
              <a:rPr lang="en-US" sz="2400" b="1" dirty="0" err="1">
                <a:solidFill>
                  <a:schemeClr val="tx2">
                    <a:lumMod val="50000"/>
                  </a:schemeClr>
                </a:solidFill>
                <a:latin typeface="Nunito Black" pitchFamily="2" charset="0"/>
              </a:rPr>
              <a:t>mình</a:t>
            </a:r>
            <a:r>
              <a:rPr lang="en-US" sz="2400" b="1" dirty="0">
                <a:solidFill>
                  <a:schemeClr val="tx2">
                    <a:lumMod val="50000"/>
                  </a:schemeClr>
                </a:solidFill>
                <a:latin typeface="Nunito Black" pitchFamily="2" charset="0"/>
              </a:rPr>
              <a:t>?</a:t>
            </a:r>
            <a:endParaRPr lang="en-US" sz="2400" dirty="0">
              <a:solidFill>
                <a:schemeClr val="tx2">
                  <a:lumMod val="50000"/>
                </a:schemeClr>
              </a:solidFill>
              <a:latin typeface="Nunito Black" pitchFamily="2" charset="0"/>
            </a:endParaRPr>
          </a:p>
        </p:txBody>
      </p:sp>
      <p:sp>
        <p:nvSpPr>
          <p:cNvPr id="5" name="Folded Corner 4"/>
          <p:cNvSpPr/>
          <p:nvPr/>
        </p:nvSpPr>
        <p:spPr>
          <a:xfrm>
            <a:off x="4763485" y="838200"/>
            <a:ext cx="2856515" cy="2537332"/>
          </a:xfrm>
          <a:prstGeom prst="foldedCorner">
            <a:avLst/>
          </a:prstGeom>
          <a:solidFill>
            <a:srgbClr val="FFE389"/>
          </a:solidFill>
          <a:ln w="38100">
            <a:solidFill>
              <a:schemeClr val="accent6">
                <a:lumMod val="50000"/>
              </a:schemeClr>
            </a:solidFill>
          </a:ln>
        </p:spPr>
        <p:txBody>
          <a:bodyPr wrap="square">
            <a:spAutoFit/>
          </a:bodyPr>
          <a:lstStyle/>
          <a:p>
            <a:pPr>
              <a:lnSpc>
                <a:spcPct val="120000"/>
              </a:lnSpc>
            </a:pPr>
            <a:r>
              <a:rPr lang="en-US" sz="2800" dirty="0" err="1">
                <a:solidFill>
                  <a:schemeClr val="accent2">
                    <a:lumMod val="50000"/>
                  </a:schemeClr>
                </a:solidFill>
                <a:latin typeface="Nunito Black" pitchFamily="2" charset="0"/>
              </a:rPr>
              <a:t>Gợi</a:t>
            </a:r>
            <a:r>
              <a:rPr lang="en-US" sz="2800" dirty="0">
                <a:solidFill>
                  <a:schemeClr val="accent2">
                    <a:lumMod val="50000"/>
                  </a:schemeClr>
                </a:solidFill>
                <a:latin typeface="Nunito Black" pitchFamily="2" charset="0"/>
              </a:rPr>
              <a:t> ý: </a:t>
            </a:r>
            <a:r>
              <a:rPr lang="vi-VN" sz="2800" dirty="0">
                <a:solidFill>
                  <a:schemeClr val="accent2">
                    <a:lumMod val="50000"/>
                  </a:schemeClr>
                </a:solidFill>
                <a:latin typeface="Nunito Black" pitchFamily="2" charset="0"/>
              </a:rPr>
              <a:t>Em đọc kĩ khổ thơ 4 và 5 để hoàn thành bài tập.</a:t>
            </a:r>
            <a:endParaRPr lang="en-US" sz="2800" dirty="0">
              <a:solidFill>
                <a:schemeClr val="accent2">
                  <a:lumMod val="50000"/>
                </a:schemeClr>
              </a:solidFill>
              <a:latin typeface="Nunito Black" pitchFamily="2" charset="0"/>
            </a:endParaRPr>
          </a:p>
        </p:txBody>
      </p:sp>
      <p:sp>
        <p:nvSpPr>
          <p:cNvPr id="6" name="Rounded Rectangle 5"/>
          <p:cNvSpPr/>
          <p:nvPr/>
        </p:nvSpPr>
        <p:spPr>
          <a:xfrm>
            <a:off x="228599" y="4343400"/>
            <a:ext cx="12192001" cy="1777508"/>
          </a:xfrm>
          <a:prstGeom prst="roundRect">
            <a:avLst/>
          </a:prstGeom>
          <a:ln w="57150">
            <a:solidFill>
              <a:srgbClr val="0070C0"/>
            </a:solidFill>
          </a:ln>
        </p:spPr>
        <p:txBody>
          <a:bodyPr wrap="square">
            <a:spAutoFit/>
          </a:bodyPr>
          <a:lstStyle/>
          <a:p>
            <a:pPr algn="just">
              <a:lnSpc>
                <a:spcPct val="120000"/>
              </a:lnSpc>
            </a:pPr>
            <a:r>
              <a:rPr lang="en-US" sz="2600" dirty="0" err="1">
                <a:solidFill>
                  <a:srgbClr val="FF0000"/>
                </a:solidFill>
                <a:latin typeface="Nunito Black" pitchFamily="2" charset="0"/>
              </a:rPr>
              <a:t>Bạn</a:t>
            </a:r>
            <a:r>
              <a:rPr lang="en-US" sz="2600" dirty="0">
                <a:solidFill>
                  <a:srgbClr val="FF0000"/>
                </a:solidFill>
                <a:latin typeface="Nunito Black" pitchFamily="2" charset="0"/>
              </a:rPr>
              <a:t> </a:t>
            </a:r>
            <a:r>
              <a:rPr lang="en-US" sz="2600" dirty="0" err="1">
                <a:solidFill>
                  <a:srgbClr val="FF0000"/>
                </a:solidFill>
                <a:latin typeface="Nunito Black" pitchFamily="2" charset="0"/>
              </a:rPr>
              <a:t>nhỏ</a:t>
            </a:r>
            <a:r>
              <a:rPr lang="en-US" sz="2600" dirty="0">
                <a:solidFill>
                  <a:srgbClr val="FF0000"/>
                </a:solidFill>
                <a:latin typeface="Nunito Black" pitchFamily="2" charset="0"/>
              </a:rPr>
              <a:t> </a:t>
            </a:r>
            <a:r>
              <a:rPr lang="en-US" sz="2600" dirty="0" err="1">
                <a:solidFill>
                  <a:srgbClr val="FF0000"/>
                </a:solidFill>
                <a:latin typeface="Nunito Black" pitchFamily="2" charset="0"/>
              </a:rPr>
              <a:t>kể</a:t>
            </a:r>
            <a:r>
              <a:rPr lang="en-US" sz="2600" dirty="0">
                <a:solidFill>
                  <a:srgbClr val="FF0000"/>
                </a:solidFill>
                <a:latin typeface="Nunito Black" pitchFamily="2" charset="0"/>
              </a:rPr>
              <a:t> </a:t>
            </a:r>
            <a:r>
              <a:rPr lang="en-US" sz="2600" dirty="0" err="1">
                <a:solidFill>
                  <a:srgbClr val="FF0000"/>
                </a:solidFill>
                <a:latin typeface="Nunito Black" pitchFamily="2" charset="0"/>
              </a:rPr>
              <a:t>về</a:t>
            </a:r>
            <a:r>
              <a:rPr lang="en-US" sz="2600" dirty="0">
                <a:solidFill>
                  <a:srgbClr val="FF0000"/>
                </a:solidFill>
                <a:latin typeface="Nunito Black" pitchFamily="2" charset="0"/>
              </a:rPr>
              <a:t> </a:t>
            </a:r>
            <a:r>
              <a:rPr lang="en-US" sz="2600" dirty="0" err="1">
                <a:solidFill>
                  <a:srgbClr val="FF0000"/>
                </a:solidFill>
                <a:latin typeface="Nunito Black" pitchFamily="2" charset="0"/>
              </a:rPr>
              <a:t>nghề</a:t>
            </a:r>
            <a:r>
              <a:rPr lang="en-US" sz="2600" dirty="0">
                <a:solidFill>
                  <a:srgbClr val="FF0000"/>
                </a:solidFill>
                <a:latin typeface="Nunito Black" pitchFamily="2" charset="0"/>
              </a:rPr>
              <a:t> </a:t>
            </a:r>
            <a:r>
              <a:rPr lang="en-US" sz="2600" dirty="0" err="1">
                <a:solidFill>
                  <a:srgbClr val="FF0000"/>
                </a:solidFill>
                <a:latin typeface="Nunito Black" pitchFamily="2" charset="0"/>
              </a:rPr>
              <a:t>nghiệp</a:t>
            </a:r>
            <a:r>
              <a:rPr lang="en-US" sz="2600" dirty="0">
                <a:solidFill>
                  <a:srgbClr val="FF0000"/>
                </a:solidFill>
                <a:latin typeface="Nunito Black" pitchFamily="2" charset="0"/>
              </a:rPr>
              <a:t> </a:t>
            </a:r>
            <a:r>
              <a:rPr lang="en-US" sz="2600" dirty="0" err="1">
                <a:solidFill>
                  <a:srgbClr val="FF0000"/>
                </a:solidFill>
                <a:latin typeface="Nunito Black" pitchFamily="2" charset="0"/>
              </a:rPr>
              <a:t>của</a:t>
            </a:r>
            <a:r>
              <a:rPr lang="en-US" sz="2600" dirty="0">
                <a:solidFill>
                  <a:srgbClr val="FF0000"/>
                </a:solidFill>
                <a:latin typeface="Nunito Black" pitchFamily="2" charset="0"/>
              </a:rPr>
              <a:t> </a:t>
            </a:r>
            <a:r>
              <a:rPr lang="en-US" sz="2600" dirty="0" err="1">
                <a:solidFill>
                  <a:srgbClr val="FF0000"/>
                </a:solidFill>
                <a:latin typeface="Nunito Black" pitchFamily="2" charset="0"/>
              </a:rPr>
              <a:t>bố</a:t>
            </a:r>
            <a:r>
              <a:rPr lang="en-US" sz="2600" dirty="0">
                <a:solidFill>
                  <a:srgbClr val="FF0000"/>
                </a:solidFill>
                <a:latin typeface="Nunito Black" pitchFamily="2" charset="0"/>
              </a:rPr>
              <a:t> </a:t>
            </a:r>
            <a:r>
              <a:rPr lang="en-US" sz="2600" dirty="0" err="1">
                <a:solidFill>
                  <a:srgbClr val="FF0000"/>
                </a:solidFill>
                <a:latin typeface="Nunito Black" pitchFamily="2" charset="0"/>
              </a:rPr>
              <a:t>mẹ</a:t>
            </a:r>
            <a:r>
              <a:rPr lang="en-US" sz="2600" dirty="0">
                <a:solidFill>
                  <a:srgbClr val="FF0000"/>
                </a:solidFill>
                <a:latin typeface="Nunito Black" pitchFamily="2" charset="0"/>
              </a:rPr>
              <a:t> </a:t>
            </a:r>
            <a:r>
              <a:rPr lang="en-US" sz="2600" dirty="0" err="1">
                <a:solidFill>
                  <a:srgbClr val="FF0000"/>
                </a:solidFill>
                <a:latin typeface="Nunito Black" pitchFamily="2" charset="0"/>
              </a:rPr>
              <a:t>và</a:t>
            </a:r>
            <a:r>
              <a:rPr lang="en-US" sz="2600" dirty="0">
                <a:solidFill>
                  <a:srgbClr val="FF0000"/>
                </a:solidFill>
                <a:latin typeface="Nunito Black" pitchFamily="2" charset="0"/>
              </a:rPr>
              <a:t> </a:t>
            </a:r>
            <a:r>
              <a:rPr lang="en-US" sz="2600" dirty="0" err="1">
                <a:solidFill>
                  <a:srgbClr val="FF0000"/>
                </a:solidFill>
                <a:latin typeface="Nunito Black" pitchFamily="2" charset="0"/>
              </a:rPr>
              <a:t>những</a:t>
            </a:r>
            <a:r>
              <a:rPr lang="en-US" sz="2600" dirty="0">
                <a:solidFill>
                  <a:srgbClr val="FF0000"/>
                </a:solidFill>
                <a:latin typeface="Nunito Black" pitchFamily="2" charset="0"/>
              </a:rPr>
              <a:t> </a:t>
            </a:r>
            <a:r>
              <a:rPr lang="en-US" sz="2600" dirty="0" err="1">
                <a:solidFill>
                  <a:srgbClr val="FF0000"/>
                </a:solidFill>
                <a:latin typeface="Nunito Black" pitchFamily="2" charset="0"/>
              </a:rPr>
              <a:t>công</a:t>
            </a:r>
            <a:r>
              <a:rPr lang="en-US" sz="2600" dirty="0">
                <a:solidFill>
                  <a:srgbClr val="FF0000"/>
                </a:solidFill>
                <a:latin typeface="Nunito Black" pitchFamily="2" charset="0"/>
              </a:rPr>
              <a:t> </a:t>
            </a:r>
            <a:r>
              <a:rPr lang="en-US" sz="2600" dirty="0" err="1">
                <a:solidFill>
                  <a:srgbClr val="FF0000"/>
                </a:solidFill>
                <a:latin typeface="Nunito Black" pitchFamily="2" charset="0"/>
              </a:rPr>
              <a:t>việc</a:t>
            </a:r>
            <a:r>
              <a:rPr lang="en-US" sz="2600" dirty="0">
                <a:solidFill>
                  <a:srgbClr val="FF0000"/>
                </a:solidFill>
                <a:latin typeface="Nunito Black" pitchFamily="2" charset="0"/>
              </a:rPr>
              <a:t> </a:t>
            </a:r>
            <a:r>
              <a:rPr lang="en-US" sz="2600" dirty="0" err="1">
                <a:solidFill>
                  <a:srgbClr val="FF0000"/>
                </a:solidFill>
                <a:latin typeface="Nunito Black" pitchFamily="2" charset="0"/>
              </a:rPr>
              <a:t>mà</a:t>
            </a:r>
            <a:r>
              <a:rPr lang="en-US" sz="2600" dirty="0">
                <a:solidFill>
                  <a:srgbClr val="FF0000"/>
                </a:solidFill>
                <a:latin typeface="Nunito Black" pitchFamily="2" charset="0"/>
              </a:rPr>
              <a:t> </a:t>
            </a:r>
            <a:r>
              <a:rPr lang="en-US" sz="2600" dirty="0" err="1">
                <a:solidFill>
                  <a:srgbClr val="FF0000"/>
                </a:solidFill>
                <a:latin typeface="Nunito Black" pitchFamily="2" charset="0"/>
              </a:rPr>
              <a:t>bố</a:t>
            </a:r>
            <a:r>
              <a:rPr lang="en-US" sz="2600" dirty="0">
                <a:solidFill>
                  <a:srgbClr val="FF0000"/>
                </a:solidFill>
                <a:latin typeface="Nunito Black" pitchFamily="2" charset="0"/>
              </a:rPr>
              <a:t> </a:t>
            </a:r>
            <a:r>
              <a:rPr lang="en-US" sz="2600" dirty="0" err="1">
                <a:solidFill>
                  <a:srgbClr val="FF0000"/>
                </a:solidFill>
                <a:latin typeface="Nunito Black" pitchFamily="2" charset="0"/>
              </a:rPr>
              <a:t>mẹ</a:t>
            </a:r>
            <a:r>
              <a:rPr lang="en-US" sz="2600" dirty="0">
                <a:solidFill>
                  <a:srgbClr val="FF0000"/>
                </a:solidFill>
                <a:latin typeface="Nunito Black" pitchFamily="2" charset="0"/>
              </a:rPr>
              <a:t> </a:t>
            </a:r>
            <a:r>
              <a:rPr lang="en-US" sz="2600" dirty="0" err="1">
                <a:solidFill>
                  <a:srgbClr val="FF0000"/>
                </a:solidFill>
                <a:latin typeface="Nunito Black" pitchFamily="2" charset="0"/>
              </a:rPr>
              <a:t>phải</a:t>
            </a:r>
            <a:r>
              <a:rPr lang="en-US" sz="2600" dirty="0">
                <a:solidFill>
                  <a:srgbClr val="FF0000"/>
                </a:solidFill>
                <a:latin typeface="Nunito Black" pitchFamily="2" charset="0"/>
              </a:rPr>
              <a:t> </a:t>
            </a:r>
            <a:r>
              <a:rPr lang="en-US" sz="2600" dirty="0" err="1">
                <a:solidFill>
                  <a:srgbClr val="FF0000"/>
                </a:solidFill>
                <a:latin typeface="Nunito Black" pitchFamily="2" charset="0"/>
              </a:rPr>
              <a:t>làm</a:t>
            </a:r>
            <a:endParaRPr lang="en-US" sz="2600" dirty="0">
              <a:solidFill>
                <a:srgbClr val="FF0000"/>
              </a:solidFill>
              <a:latin typeface="Nunito Black" pitchFamily="2" charset="0"/>
            </a:endParaRPr>
          </a:p>
          <a:p>
            <a:pPr algn="just">
              <a:lnSpc>
                <a:spcPct val="120000"/>
              </a:lnSpc>
            </a:pPr>
            <a:r>
              <a:rPr lang="en-US" sz="2800" dirty="0" err="1">
                <a:solidFill>
                  <a:srgbClr val="FF0000"/>
                </a:solidFill>
                <a:latin typeface="Nunito Black" pitchFamily="2" charset="0"/>
              </a:rPr>
              <a:t>Bố</a:t>
            </a:r>
            <a:r>
              <a:rPr lang="en-US" sz="2800" dirty="0">
                <a:solidFill>
                  <a:srgbClr val="FF0000"/>
                </a:solidFill>
                <a:latin typeface="Nunito Black" pitchFamily="2" charset="0"/>
              </a:rPr>
              <a:t>: </a:t>
            </a:r>
            <a:r>
              <a:rPr lang="en-US" sz="2800" dirty="0" err="1">
                <a:solidFill>
                  <a:srgbClr val="FF0000"/>
                </a:solidFill>
                <a:latin typeface="Nunito Black" pitchFamily="2" charset="0"/>
              </a:rPr>
              <a:t>làm</a:t>
            </a:r>
            <a:r>
              <a:rPr lang="en-US" sz="2800" dirty="0">
                <a:solidFill>
                  <a:srgbClr val="FF0000"/>
                </a:solidFill>
                <a:latin typeface="Nunito Black" pitchFamily="2" charset="0"/>
              </a:rPr>
              <a:t> </a:t>
            </a:r>
            <a:r>
              <a:rPr lang="en-US" sz="2800" dirty="0" err="1">
                <a:solidFill>
                  <a:srgbClr val="FF0000"/>
                </a:solidFill>
                <a:latin typeface="Nunito Black" pitchFamily="2" charset="0"/>
              </a:rPr>
              <a:t>việc</a:t>
            </a:r>
            <a:r>
              <a:rPr lang="en-US" sz="2800" dirty="0">
                <a:solidFill>
                  <a:srgbClr val="FF0000"/>
                </a:solidFill>
                <a:latin typeface="Nunito Black" pitchFamily="2" charset="0"/>
              </a:rPr>
              <a:t> </a:t>
            </a:r>
            <a:r>
              <a:rPr lang="en-US" sz="2800" dirty="0" err="1">
                <a:solidFill>
                  <a:srgbClr val="FF0000"/>
                </a:solidFill>
                <a:latin typeface="Nunito Black" pitchFamily="2" charset="0"/>
              </a:rPr>
              <a:t>trên</a:t>
            </a:r>
            <a:r>
              <a:rPr lang="en-US" sz="2800" dirty="0">
                <a:solidFill>
                  <a:srgbClr val="FF0000"/>
                </a:solidFill>
                <a:latin typeface="Nunito Black" pitchFamily="2" charset="0"/>
              </a:rPr>
              <a:t> </a:t>
            </a:r>
            <a:r>
              <a:rPr lang="en-US" sz="2800" dirty="0" err="1">
                <a:solidFill>
                  <a:srgbClr val="FF0000"/>
                </a:solidFill>
                <a:latin typeface="Nunito Black" pitchFamily="2" charset="0"/>
              </a:rPr>
              <a:t>những</a:t>
            </a:r>
            <a:r>
              <a:rPr lang="en-US" sz="2800" dirty="0">
                <a:solidFill>
                  <a:srgbClr val="FF0000"/>
                </a:solidFill>
                <a:latin typeface="Nunito Black" pitchFamily="2" charset="0"/>
              </a:rPr>
              <a:t> </a:t>
            </a:r>
            <a:r>
              <a:rPr lang="en-US" sz="2800" dirty="0" err="1">
                <a:solidFill>
                  <a:srgbClr val="FF0000"/>
                </a:solidFill>
                <a:latin typeface="Nunito Black" pitchFamily="2" charset="0"/>
              </a:rPr>
              <a:t>giàn</a:t>
            </a:r>
            <a:r>
              <a:rPr lang="en-US" sz="2800" dirty="0">
                <a:solidFill>
                  <a:srgbClr val="FF0000"/>
                </a:solidFill>
                <a:latin typeface="Nunito Black" pitchFamily="2" charset="0"/>
              </a:rPr>
              <a:t> </a:t>
            </a:r>
            <a:r>
              <a:rPr lang="en-US" sz="2800" dirty="0" err="1">
                <a:solidFill>
                  <a:srgbClr val="FF0000"/>
                </a:solidFill>
                <a:latin typeface="Nunito Black" pitchFamily="2" charset="0"/>
              </a:rPr>
              <a:t>giáo</a:t>
            </a:r>
            <a:r>
              <a:rPr lang="en-US" sz="2800" dirty="0">
                <a:solidFill>
                  <a:srgbClr val="FF0000"/>
                </a:solidFill>
                <a:latin typeface="Nunito Black" pitchFamily="2" charset="0"/>
              </a:rPr>
              <a:t> </a:t>
            </a:r>
            <a:r>
              <a:rPr lang="en-US" sz="2800" dirty="0" err="1">
                <a:solidFill>
                  <a:srgbClr val="FF0000"/>
                </a:solidFill>
                <a:latin typeface="Nunito Black" pitchFamily="2" charset="0"/>
              </a:rPr>
              <a:t>cao</a:t>
            </a:r>
            <a:r>
              <a:rPr lang="en-US" sz="2800" dirty="0">
                <a:solidFill>
                  <a:srgbClr val="FF0000"/>
                </a:solidFill>
                <a:latin typeface="Nunito Black" pitchFamily="2" charset="0"/>
              </a:rPr>
              <a:t>, </a:t>
            </a:r>
            <a:r>
              <a:rPr lang="en-US" sz="2800" dirty="0" err="1">
                <a:solidFill>
                  <a:srgbClr val="FF0000"/>
                </a:solidFill>
                <a:latin typeface="Nunito Black" pitchFamily="2" charset="0"/>
              </a:rPr>
              <a:t>xây</a:t>
            </a:r>
            <a:r>
              <a:rPr lang="en-US" sz="2800" dirty="0">
                <a:solidFill>
                  <a:srgbClr val="FF0000"/>
                </a:solidFill>
                <a:latin typeface="Nunito Black" pitchFamily="2" charset="0"/>
              </a:rPr>
              <a:t> </a:t>
            </a:r>
            <a:r>
              <a:rPr lang="en-US" sz="2800" dirty="0" err="1">
                <a:solidFill>
                  <a:srgbClr val="FF0000"/>
                </a:solidFill>
                <a:latin typeface="Nunito Black" pitchFamily="2" charset="0"/>
              </a:rPr>
              <a:t>nên</a:t>
            </a:r>
            <a:r>
              <a:rPr lang="en-US" sz="2800" dirty="0">
                <a:solidFill>
                  <a:srgbClr val="FF0000"/>
                </a:solidFill>
                <a:latin typeface="Nunito Black" pitchFamily="2" charset="0"/>
              </a:rPr>
              <a:t> </a:t>
            </a:r>
            <a:r>
              <a:rPr lang="en-US" sz="2800" dirty="0" err="1">
                <a:solidFill>
                  <a:srgbClr val="FF0000"/>
                </a:solidFill>
                <a:latin typeface="Nunito Black" pitchFamily="2" charset="0"/>
              </a:rPr>
              <a:t>những</a:t>
            </a:r>
            <a:r>
              <a:rPr lang="en-US" sz="2800" dirty="0">
                <a:solidFill>
                  <a:srgbClr val="FF0000"/>
                </a:solidFill>
                <a:latin typeface="Nunito Black" pitchFamily="2" charset="0"/>
              </a:rPr>
              <a:t> </a:t>
            </a:r>
            <a:r>
              <a:rPr lang="en-US" sz="2800" dirty="0" err="1">
                <a:solidFill>
                  <a:srgbClr val="FF0000"/>
                </a:solidFill>
                <a:latin typeface="Nunito Black" pitchFamily="2" charset="0"/>
              </a:rPr>
              <a:t>ngôi</a:t>
            </a:r>
            <a:r>
              <a:rPr lang="en-US" sz="2800" dirty="0">
                <a:solidFill>
                  <a:srgbClr val="FF0000"/>
                </a:solidFill>
                <a:latin typeface="Nunito Black" pitchFamily="2" charset="0"/>
              </a:rPr>
              <a:t> </a:t>
            </a:r>
            <a:r>
              <a:rPr lang="en-US" sz="2800" dirty="0" err="1">
                <a:solidFill>
                  <a:srgbClr val="FF0000"/>
                </a:solidFill>
                <a:latin typeface="Nunito Black" pitchFamily="2" charset="0"/>
              </a:rPr>
              <a:t>nhà</a:t>
            </a:r>
            <a:r>
              <a:rPr lang="en-US" sz="2800" dirty="0">
                <a:solidFill>
                  <a:srgbClr val="FF0000"/>
                </a:solidFill>
                <a:latin typeface="Nunito Black" pitchFamily="2" charset="0"/>
              </a:rPr>
              <a:t> </a:t>
            </a:r>
            <a:r>
              <a:rPr lang="en-US" sz="2800" dirty="0" err="1">
                <a:solidFill>
                  <a:srgbClr val="FF0000"/>
                </a:solidFill>
                <a:latin typeface="Nunito Black" pitchFamily="2" charset="0"/>
              </a:rPr>
              <a:t>mới</a:t>
            </a:r>
            <a:endParaRPr lang="en-US" sz="2800" dirty="0">
              <a:solidFill>
                <a:srgbClr val="FF0000"/>
              </a:solidFill>
              <a:latin typeface="Nunito Black" pitchFamily="2" charset="0"/>
            </a:endParaRPr>
          </a:p>
          <a:p>
            <a:pPr algn="just">
              <a:lnSpc>
                <a:spcPct val="120000"/>
              </a:lnSpc>
            </a:pPr>
            <a:r>
              <a:rPr lang="en-US" sz="2800" dirty="0" err="1">
                <a:solidFill>
                  <a:srgbClr val="FF0000"/>
                </a:solidFill>
                <a:latin typeface="Nunito Black" pitchFamily="2" charset="0"/>
              </a:rPr>
              <a:t>Mẹ</a:t>
            </a:r>
            <a:r>
              <a:rPr lang="en-US" sz="2800" dirty="0">
                <a:solidFill>
                  <a:srgbClr val="FF0000"/>
                </a:solidFill>
                <a:latin typeface="Nunito Black" pitchFamily="2" charset="0"/>
              </a:rPr>
              <a:t>: </a:t>
            </a:r>
            <a:r>
              <a:rPr lang="en-US" sz="2800" dirty="0" err="1">
                <a:solidFill>
                  <a:srgbClr val="FF0000"/>
                </a:solidFill>
                <a:latin typeface="Nunito Black" pitchFamily="2" charset="0"/>
              </a:rPr>
              <a:t>làm</a:t>
            </a:r>
            <a:r>
              <a:rPr lang="en-US" sz="2800" dirty="0">
                <a:solidFill>
                  <a:srgbClr val="FF0000"/>
                </a:solidFill>
                <a:latin typeface="Nunito Black" pitchFamily="2" charset="0"/>
              </a:rPr>
              <a:t> </a:t>
            </a:r>
            <a:r>
              <a:rPr lang="en-US" sz="2800" dirty="0" err="1">
                <a:solidFill>
                  <a:srgbClr val="FF0000"/>
                </a:solidFill>
                <a:latin typeface="Nunito Black" pitchFamily="2" charset="0"/>
              </a:rPr>
              <a:t>việc</a:t>
            </a:r>
            <a:r>
              <a:rPr lang="en-US" sz="2800" dirty="0">
                <a:solidFill>
                  <a:srgbClr val="FF0000"/>
                </a:solidFill>
                <a:latin typeface="Nunito Black" pitchFamily="2" charset="0"/>
              </a:rPr>
              <a:t> </a:t>
            </a:r>
            <a:r>
              <a:rPr lang="en-US" sz="2800" dirty="0" err="1">
                <a:solidFill>
                  <a:srgbClr val="FF0000"/>
                </a:solidFill>
                <a:latin typeface="Nunito Black" pitchFamily="2" charset="0"/>
              </a:rPr>
              <a:t>trên</a:t>
            </a:r>
            <a:r>
              <a:rPr lang="en-US" sz="2800" dirty="0">
                <a:solidFill>
                  <a:srgbClr val="FF0000"/>
                </a:solidFill>
                <a:latin typeface="Nunito Black" pitchFamily="2" charset="0"/>
              </a:rPr>
              <a:t> </a:t>
            </a:r>
            <a:r>
              <a:rPr lang="en-US" sz="2800" dirty="0" err="1">
                <a:solidFill>
                  <a:srgbClr val="FF0000"/>
                </a:solidFill>
                <a:latin typeface="Nunito Black" pitchFamily="2" charset="0"/>
              </a:rPr>
              <a:t>cánh</a:t>
            </a:r>
            <a:r>
              <a:rPr lang="en-US" sz="2800" dirty="0">
                <a:solidFill>
                  <a:srgbClr val="FF0000"/>
                </a:solidFill>
                <a:latin typeface="Nunito Black" pitchFamily="2" charset="0"/>
              </a:rPr>
              <a:t> </a:t>
            </a:r>
            <a:r>
              <a:rPr lang="en-US" sz="2800" dirty="0" err="1">
                <a:solidFill>
                  <a:srgbClr val="FF0000"/>
                </a:solidFill>
                <a:latin typeface="Nunito Black" pitchFamily="2" charset="0"/>
              </a:rPr>
              <a:t>đồng</a:t>
            </a:r>
            <a:r>
              <a:rPr lang="en-US" sz="2800" dirty="0">
                <a:solidFill>
                  <a:srgbClr val="FF0000"/>
                </a:solidFill>
                <a:latin typeface="Nunito Black" pitchFamily="2" charset="0"/>
              </a:rPr>
              <a:t>, </a:t>
            </a:r>
            <a:r>
              <a:rPr lang="en-US" sz="2800" dirty="0" err="1">
                <a:solidFill>
                  <a:srgbClr val="FF0000"/>
                </a:solidFill>
                <a:latin typeface="Nunito Black" pitchFamily="2" charset="0"/>
              </a:rPr>
              <a:t>làm</a:t>
            </a:r>
            <a:r>
              <a:rPr lang="en-US" sz="2800" dirty="0">
                <a:solidFill>
                  <a:srgbClr val="FF0000"/>
                </a:solidFill>
                <a:latin typeface="Nunito Black" pitchFamily="2" charset="0"/>
              </a:rPr>
              <a:t> </a:t>
            </a:r>
            <a:r>
              <a:rPr lang="en-US" sz="2800" dirty="0" err="1">
                <a:solidFill>
                  <a:srgbClr val="FF0000"/>
                </a:solidFill>
                <a:latin typeface="Nunito Black" pitchFamily="2" charset="0"/>
              </a:rPr>
              <a:t>ra</a:t>
            </a:r>
            <a:r>
              <a:rPr lang="en-US" sz="2800" dirty="0">
                <a:solidFill>
                  <a:srgbClr val="FF0000"/>
                </a:solidFill>
                <a:latin typeface="Nunito Black" pitchFamily="2" charset="0"/>
              </a:rPr>
              <a:t> </a:t>
            </a:r>
            <a:r>
              <a:rPr lang="en-US" sz="2800" dirty="0" err="1">
                <a:solidFill>
                  <a:srgbClr val="FF0000"/>
                </a:solidFill>
                <a:latin typeface="Nunito Black" pitchFamily="2" charset="0"/>
              </a:rPr>
              <a:t>những</a:t>
            </a:r>
            <a:r>
              <a:rPr lang="en-US" sz="2800" dirty="0">
                <a:solidFill>
                  <a:srgbClr val="FF0000"/>
                </a:solidFill>
                <a:latin typeface="Nunito Black" pitchFamily="2" charset="0"/>
              </a:rPr>
              <a:t> </a:t>
            </a:r>
            <a:r>
              <a:rPr lang="en-US" sz="2800" dirty="0" err="1">
                <a:solidFill>
                  <a:srgbClr val="FF0000"/>
                </a:solidFill>
                <a:latin typeface="Nunito Black" pitchFamily="2" charset="0"/>
              </a:rPr>
              <a:t>hạt</a:t>
            </a:r>
            <a:r>
              <a:rPr lang="en-US" sz="2800" dirty="0">
                <a:solidFill>
                  <a:srgbClr val="FF0000"/>
                </a:solidFill>
                <a:latin typeface="Nunito Black" pitchFamily="2" charset="0"/>
              </a:rPr>
              <a:t> </a:t>
            </a:r>
            <a:r>
              <a:rPr lang="en-US" sz="2800" dirty="0" err="1">
                <a:solidFill>
                  <a:srgbClr val="FF0000"/>
                </a:solidFill>
                <a:latin typeface="Nunito Black" pitchFamily="2" charset="0"/>
              </a:rPr>
              <a:t>gạo</a:t>
            </a:r>
            <a:r>
              <a:rPr lang="en-US" sz="2800" dirty="0">
                <a:solidFill>
                  <a:srgbClr val="FF0000"/>
                </a:solidFill>
                <a:latin typeface="Nunito Black" pitchFamily="2" charset="0"/>
              </a:rPr>
              <a:t> </a:t>
            </a:r>
            <a:r>
              <a:rPr lang="en-US" sz="2800" dirty="0" err="1">
                <a:solidFill>
                  <a:srgbClr val="FF0000"/>
                </a:solidFill>
                <a:latin typeface="Nunito Black" pitchFamily="2" charset="0"/>
              </a:rPr>
              <a:t>trắng</a:t>
            </a:r>
            <a:r>
              <a:rPr lang="en-US" sz="2800" dirty="0">
                <a:solidFill>
                  <a:srgbClr val="FF0000"/>
                </a:solidFill>
                <a:latin typeface="Nunito Black" pitchFamily="2" charset="0"/>
              </a:rPr>
              <a:t> </a:t>
            </a:r>
            <a:r>
              <a:rPr lang="en-US" sz="2800" dirty="0" err="1">
                <a:solidFill>
                  <a:srgbClr val="FF0000"/>
                </a:solidFill>
                <a:latin typeface="Nunito Black" pitchFamily="2" charset="0"/>
              </a:rPr>
              <a:t>ngần</a:t>
            </a:r>
            <a:endParaRPr lang="en-US" sz="2800" dirty="0">
              <a:solidFill>
                <a:srgbClr val="FF0000"/>
              </a:solidFill>
              <a:latin typeface="Nunito Black" pitchFamily="2" charset="0"/>
            </a:endParaRPr>
          </a:p>
        </p:txBody>
      </p:sp>
    </p:spTree>
    <p:extLst>
      <p:ext uri="{BB962C8B-B14F-4D97-AF65-F5344CB8AC3E}">
        <p14:creationId xmlns:p14="http://schemas.microsoft.com/office/powerpoint/2010/main" val="29263272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25937" y="2802617"/>
            <a:ext cx="2234118" cy="1986716"/>
          </a:xfrm>
          <a:prstGeom prst="ellipse">
            <a:avLst/>
          </a:prstGeom>
          <a:ln>
            <a:noFill/>
          </a:ln>
          <a:effectLst>
            <a:softEdge rad="112500"/>
          </a:effectLst>
        </p:spPr>
      </p:pic>
      <p:pic>
        <p:nvPicPr>
          <p:cNvPr id="8" name="Picture 7"/>
          <p:cNvPicPr>
            <a:picLocks noChangeAspect="1"/>
          </p:cNvPicPr>
          <p:nvPr/>
        </p:nvPicPr>
        <p:blipFill>
          <a:blip r:embed="rId4"/>
          <a:stretch>
            <a:fillRect/>
          </a:stretch>
        </p:blipFill>
        <p:spPr>
          <a:xfrm>
            <a:off x="4600157" y="2768881"/>
            <a:ext cx="2593976" cy="2054189"/>
          </a:xfrm>
          <a:prstGeom prst="ellipse">
            <a:avLst/>
          </a:prstGeom>
          <a:ln>
            <a:noFill/>
          </a:ln>
          <a:effectLst>
            <a:softEdge rad="112500"/>
          </a:effectLst>
        </p:spPr>
      </p:pic>
      <p:pic>
        <p:nvPicPr>
          <p:cNvPr id="9" name="Picture 8"/>
          <p:cNvPicPr>
            <a:picLocks noChangeAspect="1"/>
          </p:cNvPicPr>
          <p:nvPr/>
        </p:nvPicPr>
        <p:blipFill>
          <a:blip r:embed="rId5"/>
          <a:stretch>
            <a:fillRect/>
          </a:stretch>
        </p:blipFill>
        <p:spPr>
          <a:xfrm>
            <a:off x="7850431" y="2768881"/>
            <a:ext cx="2196633" cy="2136657"/>
          </a:xfrm>
          <a:prstGeom prst="ellipse">
            <a:avLst/>
          </a:prstGeom>
          <a:ln>
            <a:noFill/>
          </a:ln>
          <a:effectLst>
            <a:softEdge rad="112500"/>
          </a:effectLst>
        </p:spPr>
      </p:pic>
      <p:pic>
        <p:nvPicPr>
          <p:cNvPr id="10" name="Picture 9"/>
          <p:cNvPicPr>
            <a:picLocks noChangeAspect="1"/>
          </p:cNvPicPr>
          <p:nvPr/>
        </p:nvPicPr>
        <p:blipFill>
          <a:blip r:embed="rId6"/>
          <a:stretch>
            <a:fillRect/>
          </a:stretch>
        </p:blipFill>
        <p:spPr>
          <a:xfrm>
            <a:off x="3185719" y="4379361"/>
            <a:ext cx="2498741" cy="2163942"/>
          </a:xfrm>
          <a:prstGeom prst="ellipse">
            <a:avLst/>
          </a:prstGeom>
          <a:ln>
            <a:noFill/>
          </a:ln>
          <a:effectLst>
            <a:softEdge rad="112500"/>
          </a:effectLst>
        </p:spPr>
      </p:pic>
      <p:pic>
        <p:nvPicPr>
          <p:cNvPr id="11" name="Picture 10"/>
          <p:cNvPicPr>
            <a:picLocks noChangeAspect="1"/>
          </p:cNvPicPr>
          <p:nvPr/>
        </p:nvPicPr>
        <p:blipFill>
          <a:blip r:embed="rId7"/>
          <a:stretch>
            <a:fillRect/>
          </a:stretch>
        </p:blipFill>
        <p:spPr>
          <a:xfrm>
            <a:off x="6269857" y="4419600"/>
            <a:ext cx="2449746" cy="2253766"/>
          </a:xfrm>
          <a:prstGeom prst="ellipse">
            <a:avLst/>
          </a:prstGeom>
          <a:ln>
            <a:noFill/>
          </a:ln>
          <a:effectLst>
            <a:softEdge rad="112500"/>
          </a:effectLst>
        </p:spPr>
      </p:pic>
      <p:pic>
        <p:nvPicPr>
          <p:cNvPr id="12" name="Picture 11"/>
          <p:cNvPicPr>
            <a:picLocks noChangeAspect="1"/>
          </p:cNvPicPr>
          <p:nvPr/>
        </p:nvPicPr>
        <p:blipFill>
          <a:blip r:embed="rId8"/>
          <a:stretch>
            <a:fillRect/>
          </a:stretch>
        </p:blipFill>
        <p:spPr>
          <a:xfrm>
            <a:off x="9375901" y="4539094"/>
            <a:ext cx="2229171" cy="2004209"/>
          </a:xfrm>
          <a:prstGeom prst="ellipse">
            <a:avLst/>
          </a:prstGeom>
        </p:spPr>
      </p:pic>
      <p:sp>
        <p:nvSpPr>
          <p:cNvPr id="13" name="Horizontal Scroll 12"/>
          <p:cNvSpPr/>
          <p:nvPr/>
        </p:nvSpPr>
        <p:spPr>
          <a:xfrm>
            <a:off x="381000" y="965670"/>
            <a:ext cx="10744200" cy="4539778"/>
          </a:xfrm>
          <a:prstGeom prst="horizontalScroll">
            <a:avLst/>
          </a:prstGeom>
          <a:solidFill>
            <a:schemeClr val="accent6">
              <a:lumMod val="20000"/>
              <a:lumOff val="80000"/>
              <a:alpha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vi-VN" sz="3200" b="1" dirty="0">
                <a:solidFill>
                  <a:srgbClr val="002060"/>
                </a:solidFill>
                <a:latin typeface="Nunito Black" pitchFamily="2" charset="0"/>
              </a:rPr>
              <a:t>Câu 3</a:t>
            </a:r>
            <a:r>
              <a:rPr lang="en-US" sz="3200" dirty="0">
                <a:solidFill>
                  <a:srgbClr val="002060"/>
                </a:solidFill>
                <a:latin typeface="Nunito Black" pitchFamily="2" charset="0"/>
              </a:rPr>
              <a:t> </a:t>
            </a:r>
            <a:r>
              <a:rPr lang="vi-VN" sz="3200" b="1" dirty="0">
                <a:solidFill>
                  <a:srgbClr val="002060"/>
                </a:solidFill>
                <a:latin typeface="Nunito Black" pitchFamily="2" charset="0"/>
              </a:rPr>
              <a:t>Qua hình ảnh những con đường, tác giả muốn nói về điều gì?</a:t>
            </a:r>
            <a:endParaRPr lang="en-US" sz="3200" b="1" dirty="0">
              <a:solidFill>
                <a:srgbClr val="002060"/>
              </a:solidFill>
              <a:latin typeface="Nunito Black" pitchFamily="2" charset="0"/>
            </a:endParaRPr>
          </a:p>
          <a:p>
            <a:pPr algn="just">
              <a:lnSpc>
                <a:spcPct val="120000"/>
              </a:lnSpc>
            </a:pPr>
            <a:r>
              <a:rPr lang="vi-VN" sz="3200" dirty="0">
                <a:solidFill>
                  <a:srgbClr val="002060"/>
                </a:solidFill>
                <a:latin typeface="Nunito Black" pitchFamily="2" charset="0"/>
              </a:rPr>
              <a:t>a. Nói về nghề nghiệp</a:t>
            </a:r>
          </a:p>
          <a:p>
            <a:pPr algn="just">
              <a:lnSpc>
                <a:spcPct val="120000"/>
              </a:lnSpc>
            </a:pPr>
            <a:r>
              <a:rPr lang="vi-VN" sz="3200" dirty="0">
                <a:solidFill>
                  <a:srgbClr val="002060"/>
                </a:solidFill>
                <a:latin typeface="Nunito Black" pitchFamily="2" charset="0"/>
              </a:rPr>
              <a:t>b. Nói về cảnh đẹp thiên nhiên</a:t>
            </a:r>
          </a:p>
          <a:p>
            <a:pPr algn="just">
              <a:lnSpc>
                <a:spcPct val="120000"/>
              </a:lnSpc>
            </a:pPr>
            <a:r>
              <a:rPr lang="vi-VN" sz="3200" dirty="0">
                <a:solidFill>
                  <a:srgbClr val="002060"/>
                </a:solidFill>
                <a:latin typeface="Nunito Black" pitchFamily="2" charset="0"/>
              </a:rPr>
              <a:t>c. Nói về các loại phương tiện giao thông</a:t>
            </a:r>
          </a:p>
          <a:p>
            <a:pPr>
              <a:lnSpc>
                <a:spcPct val="120000"/>
              </a:lnSpc>
            </a:pPr>
            <a:endParaRPr lang="vi-VN" sz="3200" dirty="0">
              <a:solidFill>
                <a:srgbClr val="002060"/>
              </a:solidFill>
              <a:latin typeface="Nunito Black" pitchFamily="2" charset="0"/>
            </a:endParaRPr>
          </a:p>
        </p:txBody>
      </p:sp>
      <p:sp>
        <p:nvSpPr>
          <p:cNvPr id="15" name="Cloud 14"/>
          <p:cNvSpPr/>
          <p:nvPr/>
        </p:nvSpPr>
        <p:spPr>
          <a:xfrm>
            <a:off x="8117468" y="83225"/>
            <a:ext cx="2341063" cy="1077575"/>
          </a:xfrm>
          <a:prstGeom prst="cloud">
            <a:avLst/>
          </a:prstGeom>
          <a:solidFill>
            <a:srgbClr val="008000"/>
          </a:solidFill>
        </p:spPr>
        <p:txBody>
          <a:bodyPr wrap="square">
            <a:spAutoFit/>
          </a:bodyPr>
          <a:lstStyle/>
          <a:p>
            <a:pPr algn="ctr"/>
            <a:r>
              <a:rPr lang="en-US" sz="2000" b="1" dirty="0" err="1">
                <a:solidFill>
                  <a:schemeClr val="bg1"/>
                </a:solidFill>
                <a:latin typeface="Nunito Black" pitchFamily="2" charset="0"/>
              </a:rPr>
              <a:t>Hoạt</a:t>
            </a:r>
            <a:r>
              <a:rPr lang="en-US" sz="2000" b="1" dirty="0">
                <a:solidFill>
                  <a:schemeClr val="bg1"/>
                </a:solidFill>
                <a:latin typeface="Nunito Black" pitchFamily="2" charset="0"/>
              </a:rPr>
              <a:t> </a:t>
            </a:r>
            <a:r>
              <a:rPr lang="en-US" sz="2000" b="1" dirty="0" err="1">
                <a:solidFill>
                  <a:schemeClr val="bg1"/>
                </a:solidFill>
                <a:latin typeface="Nunito Black" pitchFamily="2" charset="0"/>
              </a:rPr>
              <a:t>động</a:t>
            </a:r>
            <a:r>
              <a:rPr lang="en-US" sz="2000" b="1" dirty="0">
                <a:solidFill>
                  <a:schemeClr val="bg1"/>
                </a:solidFill>
                <a:latin typeface="Nunito Black" pitchFamily="2" charset="0"/>
              </a:rPr>
              <a:t> </a:t>
            </a:r>
          </a:p>
          <a:p>
            <a:pPr algn="ctr"/>
            <a:r>
              <a:rPr lang="en-US" sz="2000" b="1" dirty="0" err="1">
                <a:solidFill>
                  <a:schemeClr val="bg1"/>
                </a:solidFill>
                <a:latin typeface="Nunito Black" pitchFamily="2" charset="0"/>
              </a:rPr>
              <a:t>nhóm</a:t>
            </a:r>
            <a:endParaRPr lang="vi-VN" sz="2000" dirty="0">
              <a:solidFill>
                <a:schemeClr val="bg1"/>
              </a:solidFill>
              <a:latin typeface="Nunito Black" pitchFamily="2" charset="0"/>
            </a:endParaRPr>
          </a:p>
        </p:txBody>
      </p:sp>
      <p:sp>
        <p:nvSpPr>
          <p:cNvPr id="16" name="Oval 15"/>
          <p:cNvSpPr/>
          <p:nvPr/>
        </p:nvSpPr>
        <p:spPr>
          <a:xfrm>
            <a:off x="914400" y="2743200"/>
            <a:ext cx="533400" cy="55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lded Corner 17"/>
          <p:cNvSpPr/>
          <p:nvPr/>
        </p:nvSpPr>
        <p:spPr>
          <a:xfrm>
            <a:off x="8382000" y="2544083"/>
            <a:ext cx="3657600" cy="1961424"/>
          </a:xfrm>
          <a:prstGeom prst="foldedCorner">
            <a:avLst/>
          </a:prstGeom>
          <a:solidFill>
            <a:srgbClr val="FFC000"/>
          </a:solidFill>
          <a:ln w="38100">
            <a:solidFill>
              <a:schemeClr val="accent6">
                <a:lumMod val="50000"/>
              </a:schemeClr>
            </a:solidFill>
          </a:ln>
        </p:spPr>
        <p:txBody>
          <a:bodyPr wrap="square">
            <a:spAutoFit/>
          </a:bodyPr>
          <a:lstStyle/>
          <a:p>
            <a:pPr>
              <a:lnSpc>
                <a:spcPct val="120000"/>
              </a:lnSpc>
            </a:pPr>
            <a:r>
              <a:rPr lang="en-US" sz="2800" dirty="0" err="1">
                <a:solidFill>
                  <a:schemeClr val="accent6">
                    <a:lumMod val="50000"/>
                  </a:schemeClr>
                </a:solidFill>
                <a:latin typeface="Nunito Black" pitchFamily="2" charset="0"/>
              </a:rPr>
              <a:t>Gợi</a:t>
            </a:r>
            <a:r>
              <a:rPr lang="en-US" sz="2800" dirty="0">
                <a:solidFill>
                  <a:schemeClr val="accent6">
                    <a:lumMod val="50000"/>
                  </a:schemeClr>
                </a:solidFill>
                <a:latin typeface="Nunito Black" pitchFamily="2" charset="0"/>
              </a:rPr>
              <a:t> ý: </a:t>
            </a:r>
            <a:r>
              <a:rPr lang="en-US" sz="2800" dirty="0" err="1">
                <a:solidFill>
                  <a:schemeClr val="accent6">
                    <a:lumMod val="50000"/>
                  </a:schemeClr>
                </a:solidFill>
                <a:latin typeface="Nunito Black" pitchFamily="2" charset="0"/>
              </a:rPr>
              <a:t>Em</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đọc</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kĩ</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các</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đáp</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án</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suy</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nghĩ</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và</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chọn</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đáp</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án</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phù</a:t>
            </a:r>
            <a:r>
              <a:rPr lang="en-US" sz="2800" dirty="0">
                <a:solidFill>
                  <a:schemeClr val="accent6">
                    <a:lumMod val="50000"/>
                  </a:schemeClr>
                </a:solidFill>
                <a:latin typeface="Nunito Black" pitchFamily="2" charset="0"/>
              </a:rPr>
              <a:t> </a:t>
            </a:r>
            <a:r>
              <a:rPr lang="en-US" sz="2800" dirty="0" err="1">
                <a:solidFill>
                  <a:schemeClr val="accent6">
                    <a:lumMod val="50000"/>
                  </a:schemeClr>
                </a:solidFill>
                <a:latin typeface="Nunito Black" pitchFamily="2" charset="0"/>
              </a:rPr>
              <a:t>hợp</a:t>
            </a:r>
            <a:endParaRPr lang="en-US" sz="2800" dirty="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16328218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819400" y="2303448"/>
            <a:ext cx="4629835" cy="4162604"/>
          </a:xfrm>
          <a:prstGeom prst="ellipse">
            <a:avLst/>
          </a:prstGeom>
        </p:spPr>
      </p:pic>
      <p:sp>
        <p:nvSpPr>
          <p:cNvPr id="2" name="Horizontal Scroll 1"/>
          <p:cNvSpPr/>
          <p:nvPr/>
        </p:nvSpPr>
        <p:spPr>
          <a:xfrm>
            <a:off x="208934" y="1583661"/>
            <a:ext cx="11221066" cy="4048899"/>
          </a:xfrm>
          <a:prstGeom prst="horizontalScroll">
            <a:avLst/>
          </a:prstGeom>
          <a:solidFill>
            <a:schemeClr val="accent6">
              <a:lumMod val="20000"/>
              <a:lumOff val="80000"/>
            </a:schemeClr>
          </a:solidFill>
          <a:ln w="38100">
            <a:solidFill>
              <a:srgbClr val="0070C0"/>
            </a:solidFill>
          </a:ln>
        </p:spPr>
        <p:txBody>
          <a:bodyPr wrap="square">
            <a:spAutoFit/>
          </a:bodyPr>
          <a:lstStyle/>
          <a:p>
            <a:pPr>
              <a:lnSpc>
                <a:spcPct val="120000"/>
              </a:lnSpc>
            </a:pPr>
            <a:r>
              <a:rPr lang="vi-VN" sz="3200" b="1" dirty="0">
                <a:solidFill>
                  <a:srgbClr val="002060"/>
                </a:solidFill>
                <a:latin typeface="Nunito Black" pitchFamily="2" charset="0"/>
              </a:rPr>
              <a:t>Câu 4</a:t>
            </a:r>
            <a:r>
              <a:rPr lang="en-US" sz="3200" dirty="0">
                <a:solidFill>
                  <a:srgbClr val="002060"/>
                </a:solidFill>
                <a:latin typeface="Nunito Black" pitchFamily="2" charset="0"/>
              </a:rPr>
              <a:t>: </a:t>
            </a:r>
            <a:r>
              <a:rPr lang="vi-VN" sz="3200" b="1" dirty="0">
                <a:solidFill>
                  <a:srgbClr val="002060"/>
                </a:solidFill>
                <a:latin typeface="Nunito Black" pitchFamily="2" charset="0"/>
              </a:rPr>
              <a:t>Em hiểu “con đường trên trang sách” có nghĩa là gì?</a:t>
            </a:r>
            <a:endParaRPr lang="vi-VN" sz="3200" dirty="0">
              <a:solidFill>
                <a:srgbClr val="002060"/>
              </a:solidFill>
              <a:latin typeface="Nunito Black" pitchFamily="2" charset="0"/>
            </a:endParaRPr>
          </a:p>
          <a:p>
            <a:pPr algn="just">
              <a:lnSpc>
                <a:spcPct val="120000"/>
              </a:lnSpc>
            </a:pPr>
            <a:r>
              <a:rPr lang="vi-VN" sz="3200" dirty="0">
                <a:solidFill>
                  <a:srgbClr val="002060"/>
                </a:solidFill>
                <a:latin typeface="Nunito Black" pitchFamily="2" charset="0"/>
              </a:rPr>
              <a:t>a. Con đường được vẽ trong sách</a:t>
            </a:r>
          </a:p>
          <a:p>
            <a:pPr algn="just">
              <a:lnSpc>
                <a:spcPct val="120000"/>
              </a:lnSpc>
            </a:pPr>
            <a:r>
              <a:rPr lang="vi-VN" sz="3200" dirty="0">
                <a:solidFill>
                  <a:srgbClr val="002060"/>
                </a:solidFill>
                <a:latin typeface="Nunito Black" pitchFamily="2" charset="0"/>
              </a:rPr>
              <a:t>b. Con đường khám phá kiến thức</a:t>
            </a:r>
          </a:p>
          <a:p>
            <a:pPr algn="just">
              <a:lnSpc>
                <a:spcPct val="120000"/>
              </a:lnSpc>
            </a:pPr>
            <a:r>
              <a:rPr lang="vi-VN" sz="3200" dirty="0">
                <a:solidFill>
                  <a:srgbClr val="002060"/>
                </a:solidFill>
                <a:latin typeface="Nunito Black" pitchFamily="2" charset="0"/>
              </a:rPr>
              <a:t>c. Con đường ta đi lại hằng ngày</a:t>
            </a:r>
          </a:p>
        </p:txBody>
      </p:sp>
      <p:sp>
        <p:nvSpPr>
          <p:cNvPr id="15" name="Cloud 14"/>
          <p:cNvSpPr/>
          <p:nvPr/>
        </p:nvSpPr>
        <p:spPr>
          <a:xfrm>
            <a:off x="7696200" y="181733"/>
            <a:ext cx="2341063" cy="1077575"/>
          </a:xfrm>
          <a:prstGeom prst="cloud">
            <a:avLst/>
          </a:prstGeom>
          <a:solidFill>
            <a:srgbClr val="008000"/>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Nunito Black" pitchFamily="2" charset="0"/>
                <a:ea typeface="+mn-ea"/>
                <a:cs typeface="+mn-cs"/>
              </a:rPr>
              <a:t>Hoạt</a:t>
            </a:r>
            <a:r>
              <a:rPr kumimoji="0" lang="en-US" sz="20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Nunito Black" pitchFamily="2" charset="0"/>
                <a:ea typeface="+mn-ea"/>
                <a:cs typeface="+mn-cs"/>
              </a:rPr>
              <a:t>động</a:t>
            </a:r>
            <a:r>
              <a:rPr kumimoji="0" lang="en-US" sz="2000" b="1" i="0" u="none" strike="noStrike" kern="1200" cap="none" spc="0" normalizeH="0" baseline="0" noProof="0" dirty="0">
                <a:ln>
                  <a:noFill/>
                </a:ln>
                <a:solidFill>
                  <a:prstClr val="white"/>
                </a:solidFill>
                <a:effectLst/>
                <a:uLnTx/>
                <a:uFillTx/>
                <a:latin typeface="Nunito Black" pitchFamily="2" charset="0"/>
                <a:ea typeface="+mn-ea"/>
                <a:cs typeface="+mn-cs"/>
              </a:rPr>
              <a:t>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Nunito Black" pitchFamily="2" charset="0"/>
                <a:ea typeface="+mn-ea"/>
                <a:cs typeface="+mn-cs"/>
              </a:rPr>
              <a:t>nhóm</a:t>
            </a:r>
            <a:endParaRPr kumimoji="0" lang="vi-VN" sz="20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8" name="Folded Corner 17"/>
          <p:cNvSpPr/>
          <p:nvPr/>
        </p:nvSpPr>
        <p:spPr>
          <a:xfrm>
            <a:off x="8229600" y="4589999"/>
            <a:ext cx="3429000" cy="1920255"/>
          </a:xfrm>
          <a:prstGeom prst="foldedCorner">
            <a:avLst/>
          </a:prstGeom>
          <a:solidFill>
            <a:srgbClr val="FFC000"/>
          </a:solidFill>
          <a:ln w="38100">
            <a:solidFill>
              <a:schemeClr val="accent6">
                <a:lumMod val="50000"/>
              </a:schemeClr>
            </a:solidFill>
          </a:ln>
        </p:spPr>
        <p:txBody>
          <a:bodyPr wrap="square">
            <a:spAutoFit/>
          </a:bodyPr>
          <a:lstStyle/>
          <a:p>
            <a:pPr marL="0" marR="0" lvl="0" indent="0" algn="l" defTabSz="609539"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Gợi</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ý: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Em</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đọc</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kĩ</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các</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đáp</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án</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suy</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nghĩ</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và</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chọn</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đáp</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án</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phù</a:t>
            </a:r>
            <a:r>
              <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accent6">
                    <a:lumMod val="50000"/>
                  </a:schemeClr>
                </a:solidFill>
                <a:effectLst/>
                <a:uLnTx/>
                <a:uFillTx/>
                <a:latin typeface="Nunito Black" pitchFamily="2" charset="0"/>
                <a:ea typeface="+mn-ea"/>
                <a:cs typeface="+mn-cs"/>
              </a:rPr>
              <a:t>hợp</a:t>
            </a:r>
            <a:endParaRPr kumimoji="0" lang="en-US" sz="2800" b="0" i="0" u="none" strike="noStrike" kern="1200" cap="none" spc="0" normalizeH="0" baseline="0" noProof="0" dirty="0">
              <a:ln>
                <a:noFill/>
              </a:ln>
              <a:solidFill>
                <a:schemeClr val="accent6">
                  <a:lumMod val="50000"/>
                </a:schemeClr>
              </a:solidFill>
              <a:effectLst/>
              <a:uLnTx/>
              <a:uFillTx/>
              <a:latin typeface="Nunito Black" pitchFamily="2" charset="0"/>
              <a:ea typeface="+mn-ea"/>
              <a:cs typeface="+mn-cs"/>
            </a:endParaRPr>
          </a:p>
        </p:txBody>
      </p:sp>
      <p:sp>
        <p:nvSpPr>
          <p:cNvPr id="17" name="Oval 16"/>
          <p:cNvSpPr/>
          <p:nvPr/>
        </p:nvSpPr>
        <p:spPr>
          <a:xfrm>
            <a:off x="685800" y="3361204"/>
            <a:ext cx="471488" cy="493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93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8"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13742</TotalTime>
  <Words>840</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19</vt:i4>
      </vt:variant>
    </vt:vector>
  </HeadingPairs>
  <TitlesOfParts>
    <vt:vector size="34" baseType="lpstr">
      <vt:lpstr>Great Vibes</vt:lpstr>
      <vt:lpstr>Calibri Light</vt:lpstr>
      <vt:lpstr>Sigmar One</vt:lpstr>
      <vt:lpstr>Calibri</vt:lpstr>
      <vt:lpstr>Nunito Black</vt:lpstr>
      <vt:lpstr>Sriracha</vt:lpstr>
      <vt:lpstr>Arial</vt:lpstr>
      <vt:lpstr>#9Slide05 Bodega Script</vt:lpstr>
      <vt:lpstr>OpenSans</vt:lpstr>
      <vt:lpstr>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169</cp:revision>
  <dcterms:created xsi:type="dcterms:W3CDTF">2006-08-16T00:00:00Z</dcterms:created>
  <dcterms:modified xsi:type="dcterms:W3CDTF">2025-01-14T07:03:28Z</dcterms:modified>
  <dc:identifier>DAFDiO2oNAs</dc:identifier>
</cp:coreProperties>
</file>